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65"/>
  </p:notesMasterIdLst>
  <p:sldIdLst>
    <p:sldId id="256" r:id="rId5"/>
    <p:sldId id="293" r:id="rId6"/>
    <p:sldId id="258" r:id="rId7"/>
    <p:sldId id="261" r:id="rId8"/>
    <p:sldId id="338" r:id="rId9"/>
    <p:sldId id="337" r:id="rId10"/>
    <p:sldId id="340" r:id="rId11"/>
    <p:sldId id="330" r:id="rId12"/>
    <p:sldId id="297" r:id="rId13"/>
    <p:sldId id="351" r:id="rId14"/>
    <p:sldId id="295" r:id="rId15"/>
    <p:sldId id="355" r:id="rId16"/>
    <p:sldId id="327" r:id="rId17"/>
    <p:sldId id="352" r:id="rId18"/>
    <p:sldId id="325" r:id="rId19"/>
    <p:sldId id="310" r:id="rId20"/>
    <p:sldId id="324" r:id="rId21"/>
    <p:sldId id="294" r:id="rId22"/>
    <p:sldId id="354" r:id="rId23"/>
    <p:sldId id="304" r:id="rId24"/>
    <p:sldId id="274" r:id="rId25"/>
    <p:sldId id="300" r:id="rId26"/>
    <p:sldId id="311" r:id="rId27"/>
    <p:sldId id="312" r:id="rId28"/>
    <p:sldId id="299" r:id="rId29"/>
    <p:sldId id="341" r:id="rId30"/>
    <p:sldId id="301" r:id="rId31"/>
    <p:sldId id="307" r:id="rId32"/>
    <p:sldId id="328" r:id="rId33"/>
    <p:sldId id="329" r:id="rId34"/>
    <p:sldId id="353" r:id="rId35"/>
    <p:sldId id="339" r:id="rId36"/>
    <p:sldId id="350" r:id="rId37"/>
    <p:sldId id="345" r:id="rId38"/>
    <p:sldId id="347" r:id="rId39"/>
    <p:sldId id="348" r:id="rId40"/>
    <p:sldId id="320" r:id="rId41"/>
    <p:sldId id="319" r:id="rId42"/>
    <p:sldId id="318" r:id="rId43"/>
    <p:sldId id="336" r:id="rId44"/>
    <p:sldId id="262" r:id="rId45"/>
    <p:sldId id="333" r:id="rId46"/>
    <p:sldId id="349" r:id="rId47"/>
    <p:sldId id="313" r:id="rId48"/>
    <p:sldId id="314" r:id="rId49"/>
    <p:sldId id="315" r:id="rId50"/>
    <p:sldId id="344" r:id="rId51"/>
    <p:sldId id="323" r:id="rId52"/>
    <p:sldId id="316" r:id="rId53"/>
    <p:sldId id="326" r:id="rId54"/>
    <p:sldId id="334" r:id="rId55"/>
    <p:sldId id="331" r:id="rId56"/>
    <p:sldId id="298" r:id="rId57"/>
    <p:sldId id="257" r:id="rId58"/>
    <p:sldId id="263" r:id="rId59"/>
    <p:sldId id="259" r:id="rId60"/>
    <p:sldId id="271" r:id="rId61"/>
    <p:sldId id="342" r:id="rId62"/>
    <p:sldId id="322" r:id="rId63"/>
    <p:sldId id="273" r:id="rId64"/>
  </p:sldIdLst>
  <p:sldSz cx="9144000" cy="5143500" type="screen16x9"/>
  <p:notesSz cx="6858000" cy="9144000"/>
  <p:embeddedFontLst>
    <p:embeddedFont>
      <p:font typeface="Abel" panose="020B0604020202020204" charset="0"/>
      <p:regular r:id="rId66"/>
    </p:embeddedFont>
    <p:embeddedFont>
      <p:font typeface="Anaheim" panose="020B0604020202020204" charset="0"/>
      <p:regular r:id="rId67"/>
    </p:embeddedFont>
    <p:embeddedFont>
      <p:font typeface="Josefin Slab" panose="020B0604020202020204" charset="0"/>
      <p:regular r:id="rId68"/>
      <p:bold r:id="rId69"/>
      <p:italic r:id="rId70"/>
      <p:boldItalic r:id="rId71"/>
    </p:embeddedFont>
    <p:embeddedFont>
      <p:font typeface="Josefin Slab SemiBold" panose="020B0604020202020204" charset="0"/>
      <p:bold r:id="rId72"/>
      <p:boldItalic r:id="rId73"/>
    </p:embeddedFont>
    <p:embeddedFont>
      <p:font typeface="Open Sans" panose="020B0604020202020204" charset="0"/>
      <p:regular r:id="rId74"/>
      <p:bold r:id="rId75"/>
      <p:italic r:id="rId76"/>
      <p:boldItalic r:id="rId77"/>
    </p:embeddedFont>
    <p:embeddedFont>
      <p:font typeface="Staatliches" panose="020B0604020202020204" charset="0"/>
      <p:regular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guide id="4" orient="horz" pos="1209">
          <p15:clr>
            <a:srgbClr val="9AA0A6"/>
          </p15:clr>
        </p15:guide>
        <p15:guide id="5" orient="horz" pos="2133">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E0560A-0D2E-1F83-7BC7-99FF8DA75EEA}" name="Prasad Jagtap" initials="PJ" userId="S::prasad.jagtap@groupm.com::e46c50ef-2369-45f1-a8fd-57c22d8b30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F3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303E9-5144-4B31-A1AC-8A22EAB73F0A}" v="18529" dt="2022-02-23T23:57:36.024"/>
    <p1510:client id="{B5FB8AF6-67C6-4BC0-BCF3-4DE07935591C}" v="9791" dt="2022-02-24T09:33:21.624"/>
  </p1510:revLst>
</p1510:revInfo>
</file>

<file path=ppt/tableStyles.xml><?xml version="1.0" encoding="utf-8"?>
<a:tblStyleLst xmlns:a="http://schemas.openxmlformats.org/drawingml/2006/main" def="{B5D80D83-B56B-4692-B0E5-57296B757A52}">
  <a:tblStyle styleId="{B5D80D83-B56B-4692-B0E5-57296B757A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5227"/>
        <p:guide orient="horz" pos="2971"/>
        <p:guide pos="2880"/>
        <p:guide orient="horz" pos="1209"/>
        <p:guide orient="horz" pos="2133"/>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 Id="rId61" Type="http://schemas.openxmlformats.org/officeDocument/2006/relationships/slide" Target="slides/slide57.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bham Ingole" userId="3c6459ff-39c4-46bc-90ce-f8bdba79d733" providerId="ADAL" clId="{8AF303E9-5144-4B31-A1AC-8A22EAB73F0A}"/>
    <pc:docChg chg="undo redo custSel addSld delSld modSld sldOrd">
      <pc:chgData name="Shubham Ingole" userId="3c6459ff-39c4-46bc-90ce-f8bdba79d733" providerId="ADAL" clId="{8AF303E9-5144-4B31-A1AC-8A22EAB73F0A}" dt="2022-02-23T23:57:36.024" v="18591"/>
      <pc:docMkLst>
        <pc:docMk/>
      </pc:docMkLst>
      <pc:sldChg chg="addSp modSp mod modNotesTx">
        <pc:chgData name="Shubham Ingole" userId="3c6459ff-39c4-46bc-90ce-f8bdba79d733" providerId="ADAL" clId="{8AF303E9-5144-4B31-A1AC-8A22EAB73F0A}" dt="2022-02-23T20:42:32.793" v="11667" actId="20577"/>
        <pc:sldMkLst>
          <pc:docMk/>
          <pc:sldMk cId="0" sldId="256"/>
        </pc:sldMkLst>
        <pc:spChg chg="mod">
          <ac:chgData name="Shubham Ingole" userId="3c6459ff-39c4-46bc-90ce-f8bdba79d733" providerId="ADAL" clId="{8AF303E9-5144-4B31-A1AC-8A22EAB73F0A}" dt="2022-02-22T10:41:01.936" v="8614" actId="14100"/>
          <ac:spMkLst>
            <pc:docMk/>
            <pc:sldMk cId="0" sldId="256"/>
            <ac:spMk id="5" creationId="{66580128-9FDD-4554-8C03-FA9428BD153A}"/>
          </ac:spMkLst>
        </pc:spChg>
        <pc:spChg chg="mod">
          <ac:chgData name="Shubham Ingole" userId="3c6459ff-39c4-46bc-90ce-f8bdba79d733" providerId="ADAL" clId="{8AF303E9-5144-4B31-A1AC-8A22EAB73F0A}" dt="2022-02-20T00:55:32.354" v="2072" actId="164"/>
          <ac:spMkLst>
            <pc:docMk/>
            <pc:sldMk cId="0" sldId="256"/>
            <ac:spMk id="140"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57" creationId="{00000000-0000-0000-0000-000000000000}"/>
          </ac:spMkLst>
        </pc:spChg>
        <pc:spChg chg="mod">
          <ac:chgData name="Shubham Ingole" userId="3c6459ff-39c4-46bc-90ce-f8bdba79d733" providerId="ADAL" clId="{8AF303E9-5144-4B31-A1AC-8A22EAB73F0A}" dt="2022-02-20T00:56:24.245" v="2082" actId="20577"/>
          <ac:spMkLst>
            <pc:docMk/>
            <pc:sldMk cId="0" sldId="256"/>
            <ac:spMk id="166"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70"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71"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79"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87"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88"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89"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0"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1"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2"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3"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4"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195"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412"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413"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414"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415" creationId="{00000000-0000-0000-0000-000000000000}"/>
          </ac:spMkLst>
        </pc:spChg>
        <pc:spChg chg="mod">
          <ac:chgData name="Shubham Ingole" userId="3c6459ff-39c4-46bc-90ce-f8bdba79d733" providerId="ADAL" clId="{8AF303E9-5144-4B31-A1AC-8A22EAB73F0A}" dt="2022-02-20T00:55:32.354" v="2072" actId="164"/>
          <ac:spMkLst>
            <pc:docMk/>
            <pc:sldMk cId="0" sldId="256"/>
            <ac:spMk id="416" creationId="{00000000-0000-0000-0000-000000000000}"/>
          </ac:spMkLst>
        </pc:spChg>
        <pc:spChg chg="mod">
          <ac:chgData name="Shubham Ingole" userId="3c6459ff-39c4-46bc-90ce-f8bdba79d733" providerId="ADAL" clId="{8AF303E9-5144-4B31-A1AC-8A22EAB73F0A}" dt="2022-02-22T10:41:12.192" v="8619" actId="1035"/>
          <ac:spMkLst>
            <pc:docMk/>
            <pc:sldMk cId="0" sldId="256"/>
            <ac:spMk id="514" creationId="{2756B806-81E4-4904-AC71-05AE929A1BA2}"/>
          </ac:spMkLst>
        </pc:spChg>
        <pc:grpChg chg="add mod">
          <ac:chgData name="Shubham Ingole" userId="3c6459ff-39c4-46bc-90ce-f8bdba79d733" providerId="ADAL" clId="{8AF303E9-5144-4B31-A1AC-8A22EAB73F0A}" dt="2022-02-22T10:41:06.255" v="8615" actId="14100"/>
          <ac:grpSpMkLst>
            <pc:docMk/>
            <pc:sldMk cId="0" sldId="256"/>
            <ac:grpSpMk id="2" creationId="{99911177-F1DF-4227-AC4D-61358C170F28}"/>
          </ac:grpSpMkLst>
        </pc:grpChg>
        <pc:grpChg chg="mod">
          <ac:chgData name="Shubham Ingole" userId="3c6459ff-39c4-46bc-90ce-f8bdba79d733" providerId="ADAL" clId="{8AF303E9-5144-4B31-A1AC-8A22EAB73F0A}" dt="2022-02-20T00:55:32.354" v="2072" actId="164"/>
          <ac:grpSpMkLst>
            <pc:docMk/>
            <pc:sldMk cId="0" sldId="256"/>
            <ac:grpSpMk id="141"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158"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167"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172"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180"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196"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215"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225"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233" creationId="{00000000-0000-0000-0000-000000000000}"/>
          </ac:grpSpMkLst>
        </pc:grpChg>
        <pc:grpChg chg="mod">
          <ac:chgData name="Shubham Ingole" userId="3c6459ff-39c4-46bc-90ce-f8bdba79d733" providerId="ADAL" clId="{8AF303E9-5144-4B31-A1AC-8A22EAB73F0A}" dt="2022-02-20T00:55:32.354" v="2072" actId="164"/>
          <ac:grpSpMkLst>
            <pc:docMk/>
            <pc:sldMk cId="0" sldId="256"/>
            <ac:grpSpMk id="403" creationId="{00000000-0000-0000-0000-000000000000}"/>
          </ac:grpSpMkLst>
        </pc:grpChg>
        <pc:cxnChg chg="mod">
          <ac:chgData name="Shubham Ingole" userId="3c6459ff-39c4-46bc-90ce-f8bdba79d733" providerId="ADAL" clId="{8AF303E9-5144-4B31-A1AC-8A22EAB73F0A}" dt="2022-02-22T10:41:01.936" v="8614" actId="14100"/>
          <ac:cxnSpMkLst>
            <pc:docMk/>
            <pc:sldMk cId="0" sldId="256"/>
            <ac:cxnSpMk id="4" creationId="{1D2B2AC1-46C3-42EC-A925-9A629A2A9F49}"/>
          </ac:cxnSpMkLst>
        </pc:cxnChg>
      </pc:sldChg>
      <pc:sldChg chg="addSp delSp modSp mod modNotesTx">
        <pc:chgData name="Shubham Ingole" userId="3c6459ff-39c4-46bc-90ce-f8bdba79d733" providerId="ADAL" clId="{8AF303E9-5144-4B31-A1AC-8A22EAB73F0A}" dt="2022-02-22T10:10:26.177" v="8446" actId="14100"/>
        <pc:sldMkLst>
          <pc:docMk/>
          <pc:sldMk cId="0" sldId="257"/>
        </pc:sldMkLst>
        <pc:spChg chg="add del mod">
          <ac:chgData name="Shubham Ingole" userId="3c6459ff-39c4-46bc-90ce-f8bdba79d733" providerId="ADAL" clId="{8AF303E9-5144-4B31-A1AC-8A22EAB73F0A}" dt="2022-02-20T00:30:30.904" v="1744" actId="478"/>
          <ac:spMkLst>
            <pc:docMk/>
            <pc:sldMk cId="0" sldId="257"/>
            <ac:spMk id="3" creationId="{C7FAD322-FE52-4CC2-8F34-4D9A04F93359}"/>
          </ac:spMkLst>
        </pc:spChg>
        <pc:spChg chg="mod">
          <ac:chgData name="Shubham Ingole" userId="3c6459ff-39c4-46bc-90ce-f8bdba79d733" providerId="ADAL" clId="{8AF303E9-5144-4B31-A1AC-8A22EAB73F0A}" dt="2022-02-20T11:15:34.535" v="3431" actId="20577"/>
          <ac:spMkLst>
            <pc:docMk/>
            <pc:sldMk cId="0" sldId="257"/>
            <ac:spMk id="421" creationId="{00000000-0000-0000-0000-000000000000}"/>
          </ac:spMkLst>
        </pc:spChg>
        <pc:spChg chg="add del mod">
          <ac:chgData name="Shubham Ingole" userId="3c6459ff-39c4-46bc-90ce-f8bdba79d733" providerId="ADAL" clId="{8AF303E9-5144-4B31-A1AC-8A22EAB73F0A}" dt="2022-02-22T07:31:01.074" v="6318" actId="21"/>
          <ac:spMkLst>
            <pc:docMk/>
            <pc:sldMk cId="0" sldId="257"/>
            <ac:spMk id="422" creationId="{00000000-0000-0000-0000-000000000000}"/>
          </ac:spMkLst>
        </pc:spChg>
        <pc:graphicFrameChg chg="add mod modGraphic">
          <ac:chgData name="Shubham Ingole" userId="3c6459ff-39c4-46bc-90ce-f8bdba79d733" providerId="ADAL" clId="{8AF303E9-5144-4B31-A1AC-8A22EAB73F0A}" dt="2022-02-22T07:31:22.928" v="6324" actId="1076"/>
          <ac:graphicFrameMkLst>
            <pc:docMk/>
            <pc:sldMk cId="0" sldId="257"/>
            <ac:graphicFrameMk id="4" creationId="{274F3AC2-429D-43CF-B4BF-0235826B8224}"/>
          </ac:graphicFrameMkLst>
        </pc:graphicFrameChg>
        <pc:picChg chg="add mod">
          <ac:chgData name="Shubham Ingole" userId="3c6459ff-39c4-46bc-90ce-f8bdba79d733" providerId="ADAL" clId="{8AF303E9-5144-4B31-A1AC-8A22EAB73F0A}" dt="2022-02-20T10:56:18.222" v="2377" actId="1076"/>
          <ac:picMkLst>
            <pc:docMk/>
            <pc:sldMk cId="0" sldId="257"/>
            <ac:picMk id="3" creationId="{84060B90-B534-4F9C-96B3-B5CC9B231088}"/>
          </ac:picMkLst>
        </pc:picChg>
        <pc:picChg chg="add del mod">
          <ac:chgData name="Shubham Ingole" userId="3c6459ff-39c4-46bc-90ce-f8bdba79d733" providerId="ADAL" clId="{8AF303E9-5144-4B31-A1AC-8A22EAB73F0A}" dt="2022-02-20T10:44:16.482" v="2286" actId="478"/>
          <ac:picMkLst>
            <pc:docMk/>
            <pc:sldMk cId="0" sldId="257"/>
            <ac:picMk id="6" creationId="{4ABF6EF0-5F96-4D8B-99E4-36A69549F21D}"/>
          </ac:picMkLst>
        </pc:picChg>
        <pc:picChg chg="add mod">
          <ac:chgData name="Shubham Ingole" userId="3c6459ff-39c4-46bc-90ce-f8bdba79d733" providerId="ADAL" clId="{8AF303E9-5144-4B31-A1AC-8A22EAB73F0A}" dt="2022-02-22T10:10:26.177" v="8446" actId="14100"/>
          <ac:picMkLst>
            <pc:docMk/>
            <pc:sldMk cId="0" sldId="257"/>
            <ac:picMk id="8" creationId="{C6C9B202-5E0F-40B8-AFD9-AD1230BDCA9A}"/>
          </ac:picMkLst>
        </pc:picChg>
        <pc:picChg chg="add mod">
          <ac:chgData name="Shubham Ingole" userId="3c6459ff-39c4-46bc-90ce-f8bdba79d733" providerId="ADAL" clId="{8AF303E9-5144-4B31-A1AC-8A22EAB73F0A}" dt="2022-02-22T10:10:22.587" v="8445" actId="1076"/>
          <ac:picMkLst>
            <pc:docMk/>
            <pc:sldMk cId="0" sldId="257"/>
            <ac:picMk id="9" creationId="{4411B9C5-5C94-43FA-8C5B-78A1E324B20C}"/>
          </ac:picMkLst>
        </pc:picChg>
      </pc:sldChg>
      <pc:sldChg chg="addSp delSp modSp mod modNotesTx">
        <pc:chgData name="Shubham Ingole" userId="3c6459ff-39c4-46bc-90ce-f8bdba79d733" providerId="ADAL" clId="{8AF303E9-5144-4B31-A1AC-8A22EAB73F0A}" dt="2022-02-23T22:46:49.214" v="16058" actId="20577"/>
        <pc:sldMkLst>
          <pc:docMk/>
          <pc:sldMk cId="0" sldId="258"/>
        </pc:sldMkLst>
        <pc:spChg chg="mod">
          <ac:chgData name="Shubham Ingole" userId="3c6459ff-39c4-46bc-90ce-f8bdba79d733" providerId="ADAL" clId="{8AF303E9-5144-4B31-A1AC-8A22EAB73F0A}" dt="2022-02-21T23:33:47.699" v="5871" actId="20577"/>
          <ac:spMkLst>
            <pc:docMk/>
            <pc:sldMk cId="0" sldId="258"/>
            <ac:spMk id="106" creationId="{13CA82BA-BAD5-4695-A183-9C4620C91E7B}"/>
          </ac:spMkLst>
        </pc:spChg>
        <pc:spChg chg="mod">
          <ac:chgData name="Shubham Ingole" userId="3c6459ff-39c4-46bc-90ce-f8bdba79d733" providerId="ADAL" clId="{8AF303E9-5144-4B31-A1AC-8A22EAB73F0A}" dt="2022-02-23T22:46:49.214" v="16058" actId="20577"/>
          <ac:spMkLst>
            <pc:docMk/>
            <pc:sldMk cId="0" sldId="258"/>
            <ac:spMk id="435" creationId="{00000000-0000-0000-0000-000000000000}"/>
          </ac:spMkLst>
        </pc:spChg>
        <pc:spChg chg="mod">
          <ac:chgData name="Shubham Ingole" userId="3c6459ff-39c4-46bc-90ce-f8bdba79d733" providerId="ADAL" clId="{8AF303E9-5144-4B31-A1AC-8A22EAB73F0A}" dt="2022-02-18T12:18:17.364" v="4" actId="1035"/>
          <ac:spMkLst>
            <pc:docMk/>
            <pc:sldMk cId="0" sldId="258"/>
            <ac:spMk id="437" creationId="{00000000-0000-0000-0000-000000000000}"/>
          </ac:spMkLst>
        </pc:spChg>
        <pc:grpChg chg="add del">
          <ac:chgData name="Shubham Ingole" userId="3c6459ff-39c4-46bc-90ce-f8bdba79d733" providerId="ADAL" clId="{8AF303E9-5144-4B31-A1AC-8A22EAB73F0A}" dt="2022-02-22T10:32:07.656" v="8585" actId="478"/>
          <ac:grpSpMkLst>
            <pc:docMk/>
            <pc:sldMk cId="0" sldId="258"/>
            <ac:grpSpMk id="14" creationId="{CC77F372-DB85-4A96-AE5E-832CE9B7005E}"/>
          </ac:grpSpMkLst>
        </pc:grpChg>
        <pc:picChg chg="mod">
          <ac:chgData name="Shubham Ingole" userId="3c6459ff-39c4-46bc-90ce-f8bdba79d733" providerId="ADAL" clId="{8AF303E9-5144-4B31-A1AC-8A22EAB73F0A}" dt="2022-02-22T10:32:14.084" v="8588" actId="14100"/>
          <ac:picMkLst>
            <pc:docMk/>
            <pc:sldMk cId="0" sldId="258"/>
            <ac:picMk id="16" creationId="{22133946-1A9B-4D10-8D03-B256F8D43EEC}"/>
          </ac:picMkLst>
        </pc:picChg>
      </pc:sldChg>
      <pc:sldChg chg="mod ord modShow">
        <pc:chgData name="Shubham Ingole" userId="3c6459ff-39c4-46bc-90ce-f8bdba79d733" providerId="ADAL" clId="{8AF303E9-5144-4B31-A1AC-8A22EAB73F0A}" dt="2022-02-22T09:16:57.908" v="8260"/>
        <pc:sldMkLst>
          <pc:docMk/>
          <pc:sldMk cId="0" sldId="259"/>
        </pc:sldMkLst>
      </pc:sldChg>
      <pc:sldChg chg="del">
        <pc:chgData name="Shubham Ingole" userId="3c6459ff-39c4-46bc-90ce-f8bdba79d733" providerId="ADAL" clId="{8AF303E9-5144-4B31-A1AC-8A22EAB73F0A}" dt="2022-02-20T10:42:03.143" v="2282" actId="47"/>
        <pc:sldMkLst>
          <pc:docMk/>
          <pc:sldMk cId="0" sldId="260"/>
        </pc:sldMkLst>
      </pc:sldChg>
      <pc:sldChg chg="delSp modSp mod">
        <pc:chgData name="Shubham Ingole" userId="3c6459ff-39c4-46bc-90ce-f8bdba79d733" providerId="ADAL" clId="{8AF303E9-5144-4B31-A1AC-8A22EAB73F0A}" dt="2022-02-20T10:05:35.256" v="2086" actId="478"/>
        <pc:sldMkLst>
          <pc:docMk/>
          <pc:sldMk cId="0" sldId="261"/>
        </pc:sldMkLst>
        <pc:grpChg chg="del mod">
          <ac:chgData name="Shubham Ingole" userId="3c6459ff-39c4-46bc-90ce-f8bdba79d733" providerId="ADAL" clId="{8AF303E9-5144-4B31-A1AC-8A22EAB73F0A}" dt="2022-02-20T10:05:35.256" v="2086" actId="478"/>
          <ac:grpSpMkLst>
            <pc:docMk/>
            <pc:sldMk cId="0" sldId="261"/>
            <ac:grpSpMk id="7" creationId="{C60FDDC8-6BBF-4490-A5C5-871399B7B265}"/>
          </ac:grpSpMkLst>
        </pc:grpChg>
      </pc:sldChg>
      <pc:sldChg chg="modSp mod ord modShow">
        <pc:chgData name="Shubham Ingole" userId="3c6459ff-39c4-46bc-90ce-f8bdba79d733" providerId="ADAL" clId="{8AF303E9-5144-4B31-A1AC-8A22EAB73F0A}" dt="2022-02-22T21:18:01.826" v="9049"/>
        <pc:sldMkLst>
          <pc:docMk/>
          <pc:sldMk cId="0" sldId="263"/>
        </pc:sldMkLst>
        <pc:spChg chg="mod">
          <ac:chgData name="Shubham Ingole" userId="3c6459ff-39c4-46bc-90ce-f8bdba79d733" providerId="ADAL" clId="{8AF303E9-5144-4B31-A1AC-8A22EAB73F0A}" dt="2022-02-22T07:21:23.483" v="6242" actId="20577"/>
          <ac:spMkLst>
            <pc:docMk/>
            <pc:sldMk cId="0" sldId="263"/>
            <ac:spMk id="824" creationId="{00000000-0000-0000-0000-000000000000}"/>
          </ac:spMkLst>
        </pc:spChg>
        <pc:spChg chg="mod">
          <ac:chgData name="Shubham Ingole" userId="3c6459ff-39c4-46bc-90ce-f8bdba79d733" providerId="ADAL" clId="{8AF303E9-5144-4B31-A1AC-8A22EAB73F0A}" dt="2022-02-22T07:21:05.471" v="6224" actId="14100"/>
          <ac:spMkLst>
            <pc:docMk/>
            <pc:sldMk cId="0" sldId="263"/>
            <ac:spMk id="825" creationId="{00000000-0000-0000-0000-000000000000}"/>
          </ac:spMkLst>
        </pc:spChg>
        <pc:spChg chg="mod">
          <ac:chgData name="Shubham Ingole" userId="3c6459ff-39c4-46bc-90ce-f8bdba79d733" providerId="ADAL" clId="{8AF303E9-5144-4B31-A1AC-8A22EAB73F0A}" dt="2022-02-22T07:21:30.828" v="6245" actId="20577"/>
          <ac:spMkLst>
            <pc:docMk/>
            <pc:sldMk cId="0" sldId="263"/>
            <ac:spMk id="826" creationId="{00000000-0000-0000-0000-000000000000}"/>
          </ac:spMkLst>
        </pc:spChg>
        <pc:spChg chg="mod">
          <ac:chgData name="Shubham Ingole" userId="3c6459ff-39c4-46bc-90ce-f8bdba79d733" providerId="ADAL" clId="{8AF303E9-5144-4B31-A1AC-8A22EAB73F0A}" dt="2022-02-22T09:24:48.590" v="8429" actId="20577"/>
          <ac:spMkLst>
            <pc:docMk/>
            <pc:sldMk cId="0" sldId="263"/>
            <ac:spMk id="827" creationId="{00000000-0000-0000-0000-000000000000}"/>
          </ac:spMkLst>
        </pc:spChg>
        <pc:spChg chg="mod">
          <ac:chgData name="Shubham Ingole" userId="3c6459ff-39c4-46bc-90ce-f8bdba79d733" providerId="ADAL" clId="{8AF303E9-5144-4B31-A1AC-8A22EAB73F0A}" dt="2022-02-22T07:21:18.268" v="6238" actId="20577"/>
          <ac:spMkLst>
            <pc:docMk/>
            <pc:sldMk cId="0" sldId="263"/>
            <ac:spMk id="829" creationId="{00000000-0000-0000-0000-000000000000}"/>
          </ac:spMkLst>
        </pc:spChg>
      </pc:sldChg>
      <pc:sldChg chg="mod ord modShow">
        <pc:chgData name="Shubham Ingole" userId="3c6459ff-39c4-46bc-90ce-f8bdba79d733" providerId="ADAL" clId="{8AF303E9-5144-4B31-A1AC-8A22EAB73F0A}" dt="2022-02-22T09:16:57.908" v="8260"/>
        <pc:sldMkLst>
          <pc:docMk/>
          <pc:sldMk cId="0" sldId="267"/>
        </pc:sldMkLst>
      </pc:sldChg>
      <pc:sldChg chg="mod ord modShow">
        <pc:chgData name="Shubham Ingole" userId="3c6459ff-39c4-46bc-90ce-f8bdba79d733" providerId="ADAL" clId="{8AF303E9-5144-4B31-A1AC-8A22EAB73F0A}" dt="2022-02-22T09:17:20.011" v="8262"/>
        <pc:sldMkLst>
          <pc:docMk/>
          <pc:sldMk cId="0" sldId="271"/>
        </pc:sldMkLst>
      </pc:sldChg>
      <pc:sldChg chg="modSp mod modNotesTx">
        <pc:chgData name="Shubham Ingole" userId="3c6459ff-39c4-46bc-90ce-f8bdba79d733" providerId="ADAL" clId="{8AF303E9-5144-4B31-A1AC-8A22EAB73F0A}" dt="2022-02-23T20:44:04.303" v="12014" actId="20577"/>
        <pc:sldMkLst>
          <pc:docMk/>
          <pc:sldMk cId="1313696526" sldId="293"/>
        </pc:sldMkLst>
        <pc:picChg chg="mod">
          <ac:chgData name="Shubham Ingole" userId="3c6459ff-39c4-46bc-90ce-f8bdba79d733" providerId="ADAL" clId="{8AF303E9-5144-4B31-A1AC-8A22EAB73F0A}" dt="2022-02-22T10:45:51.556" v="8622" actId="1076"/>
          <ac:picMkLst>
            <pc:docMk/>
            <pc:sldMk cId="1313696526" sldId="293"/>
            <ac:picMk id="5" creationId="{AA51A33D-C07B-49AD-8A70-2FD5B23F5D00}"/>
          </ac:picMkLst>
        </pc:picChg>
      </pc:sldChg>
      <pc:sldChg chg="delSp modSp mod modNotesTx">
        <pc:chgData name="Shubham Ingole" userId="3c6459ff-39c4-46bc-90ce-f8bdba79d733" providerId="ADAL" clId="{8AF303E9-5144-4B31-A1AC-8A22EAB73F0A}" dt="2022-02-22T10:21:06.028" v="8503" actId="1076"/>
        <pc:sldMkLst>
          <pc:docMk/>
          <pc:sldMk cId="3491220448" sldId="294"/>
        </pc:sldMkLst>
        <pc:grpChg chg="del">
          <ac:chgData name="Shubham Ingole" userId="3c6459ff-39c4-46bc-90ce-f8bdba79d733" providerId="ADAL" clId="{8AF303E9-5144-4B31-A1AC-8A22EAB73F0A}" dt="2022-02-22T10:21:03.055" v="8502" actId="478"/>
          <ac:grpSpMkLst>
            <pc:docMk/>
            <pc:sldMk cId="3491220448" sldId="294"/>
            <ac:grpSpMk id="51" creationId="{35464DF2-A350-44B7-AF45-E76CFFD3A9A1}"/>
          </ac:grpSpMkLst>
        </pc:grpChg>
        <pc:picChg chg="mod">
          <ac:chgData name="Shubham Ingole" userId="3c6459ff-39c4-46bc-90ce-f8bdba79d733" providerId="ADAL" clId="{8AF303E9-5144-4B31-A1AC-8A22EAB73F0A}" dt="2022-02-22T10:21:06.028" v="8503" actId="1076"/>
          <ac:picMkLst>
            <pc:docMk/>
            <pc:sldMk cId="3491220448" sldId="294"/>
            <ac:picMk id="50" creationId="{78DE2BFE-8A1F-433D-8375-8179CCE9A40C}"/>
          </ac:picMkLst>
        </pc:picChg>
      </pc:sldChg>
      <pc:sldChg chg="addSp delSp modSp mod modNotesTx">
        <pc:chgData name="Shubham Ingole" userId="3c6459ff-39c4-46bc-90ce-f8bdba79d733" providerId="ADAL" clId="{8AF303E9-5144-4B31-A1AC-8A22EAB73F0A}" dt="2022-02-22T10:31:21.327" v="8584" actId="1076"/>
        <pc:sldMkLst>
          <pc:docMk/>
          <pc:sldMk cId="4174540072" sldId="295"/>
        </pc:sldMkLst>
        <pc:spChg chg="add del mod">
          <ac:chgData name="Shubham Ingole" userId="3c6459ff-39c4-46bc-90ce-f8bdba79d733" providerId="ADAL" clId="{8AF303E9-5144-4B31-A1AC-8A22EAB73F0A}" dt="2022-02-20T00:27:57.518" v="1692"/>
          <ac:spMkLst>
            <pc:docMk/>
            <pc:sldMk cId="4174540072" sldId="295"/>
            <ac:spMk id="5" creationId="{E6735E09-CF45-4A1E-9FE0-03EA9742956C}"/>
          </ac:spMkLst>
        </pc:spChg>
        <pc:spChg chg="add del mod">
          <ac:chgData name="Shubham Ingole" userId="3c6459ff-39c4-46bc-90ce-f8bdba79d733" providerId="ADAL" clId="{8AF303E9-5144-4B31-A1AC-8A22EAB73F0A}" dt="2022-02-20T00:27:47.969" v="1679"/>
          <ac:spMkLst>
            <pc:docMk/>
            <pc:sldMk cId="4174540072" sldId="295"/>
            <ac:spMk id="6" creationId="{00FD2B23-697F-4AE8-8A73-7BDF65E8F3FC}"/>
          </ac:spMkLst>
        </pc:spChg>
        <pc:grpChg chg="del">
          <ac:chgData name="Shubham Ingole" userId="3c6459ff-39c4-46bc-90ce-f8bdba79d733" providerId="ADAL" clId="{8AF303E9-5144-4B31-A1AC-8A22EAB73F0A}" dt="2022-02-22T10:31:00.650" v="8579" actId="478"/>
          <ac:grpSpMkLst>
            <pc:docMk/>
            <pc:sldMk cId="4174540072" sldId="295"/>
            <ac:grpSpMk id="5" creationId="{D1DDB877-2098-43B5-8A41-EF724AA56E43}"/>
          </ac:grpSpMkLst>
        </pc:grpChg>
        <pc:picChg chg="add mod">
          <ac:chgData name="Shubham Ingole" userId="3c6459ff-39c4-46bc-90ce-f8bdba79d733" providerId="ADAL" clId="{8AF303E9-5144-4B31-A1AC-8A22EAB73F0A}" dt="2022-02-22T10:31:21.327" v="8584" actId="1076"/>
          <ac:picMkLst>
            <pc:docMk/>
            <pc:sldMk cId="4174540072" sldId="295"/>
            <ac:picMk id="3" creationId="{1AABAC6B-5BD8-4D06-A8E1-BA30B0F3F51B}"/>
          </ac:picMkLst>
        </pc:picChg>
        <pc:picChg chg="add del">
          <ac:chgData name="Shubham Ingole" userId="3c6459ff-39c4-46bc-90ce-f8bdba79d733" providerId="ADAL" clId="{8AF303E9-5144-4B31-A1AC-8A22EAB73F0A}" dt="2022-02-22T10:31:00.650" v="8579" actId="478"/>
          <ac:picMkLst>
            <pc:docMk/>
            <pc:sldMk cId="4174540072" sldId="295"/>
            <ac:picMk id="337" creationId="{B2DBEFF8-3953-4C72-A8E5-418C573EDBA4}"/>
          </ac:picMkLst>
        </pc:picChg>
        <pc:picChg chg="add del">
          <ac:chgData name="Shubham Ingole" userId="3c6459ff-39c4-46bc-90ce-f8bdba79d733" providerId="ADAL" clId="{8AF303E9-5144-4B31-A1AC-8A22EAB73F0A}" dt="2022-02-20T00:27:55.035" v="1690" actId="21"/>
          <ac:picMkLst>
            <pc:docMk/>
            <pc:sldMk cId="4174540072" sldId="295"/>
            <ac:picMk id="338" creationId="{A7A76198-7F6B-49BC-9E2D-2DE687E96FF5}"/>
          </ac:picMkLst>
        </pc:picChg>
      </pc:sldChg>
      <pc:sldChg chg="addSp delSp modSp mod modNotesTx">
        <pc:chgData name="Shubham Ingole" userId="3c6459ff-39c4-46bc-90ce-f8bdba79d733" providerId="ADAL" clId="{8AF303E9-5144-4B31-A1AC-8A22EAB73F0A}" dt="2022-02-23T22:46:39.338" v="16050" actId="20577"/>
        <pc:sldMkLst>
          <pc:docMk/>
          <pc:sldMk cId="3291732141" sldId="297"/>
        </pc:sldMkLst>
        <pc:spChg chg="mod">
          <ac:chgData name="Shubham Ingole" userId="3c6459ff-39c4-46bc-90ce-f8bdba79d733" providerId="ADAL" clId="{8AF303E9-5144-4B31-A1AC-8A22EAB73F0A}" dt="2022-02-23T22:46:39.338" v="16050" actId="20577"/>
          <ac:spMkLst>
            <pc:docMk/>
            <pc:sldMk cId="3291732141" sldId="297"/>
            <ac:spMk id="10" creationId="{B704CE25-A365-4647-B797-8155AC97C1D7}"/>
          </ac:spMkLst>
        </pc:spChg>
        <pc:spChg chg="mod">
          <ac:chgData name="Shubham Ingole" userId="3c6459ff-39c4-46bc-90ce-f8bdba79d733" providerId="ADAL" clId="{8AF303E9-5144-4B31-A1AC-8A22EAB73F0A}" dt="2022-02-20T10:31:19.413" v="2219"/>
          <ac:spMkLst>
            <pc:docMk/>
            <pc:sldMk cId="3291732141" sldId="297"/>
            <ac:spMk id="15" creationId="{30864DDB-EEA2-43D6-B0BF-BCD3A08E1D76}"/>
          </ac:spMkLst>
        </pc:spChg>
        <pc:spChg chg="mod">
          <ac:chgData name="Shubham Ingole" userId="3c6459ff-39c4-46bc-90ce-f8bdba79d733" providerId="ADAL" clId="{8AF303E9-5144-4B31-A1AC-8A22EAB73F0A}" dt="2022-02-20T10:31:19.413" v="2219"/>
          <ac:spMkLst>
            <pc:docMk/>
            <pc:sldMk cId="3291732141" sldId="297"/>
            <ac:spMk id="16" creationId="{E7A7B8E4-E0C9-4445-BAB5-A2DBF8ACD1D4}"/>
          </ac:spMkLst>
        </pc:spChg>
        <pc:spChg chg="mod">
          <ac:chgData name="Shubham Ingole" userId="3c6459ff-39c4-46bc-90ce-f8bdba79d733" providerId="ADAL" clId="{8AF303E9-5144-4B31-A1AC-8A22EAB73F0A}" dt="2022-02-20T10:31:19.413" v="2219"/>
          <ac:spMkLst>
            <pc:docMk/>
            <pc:sldMk cId="3291732141" sldId="297"/>
            <ac:spMk id="21" creationId="{DA0E6AE2-B212-4B30-BCE7-64178D9DA501}"/>
          </ac:spMkLst>
        </pc:spChg>
        <pc:spChg chg="mod">
          <ac:chgData name="Shubham Ingole" userId="3c6459ff-39c4-46bc-90ce-f8bdba79d733" providerId="ADAL" clId="{8AF303E9-5144-4B31-A1AC-8A22EAB73F0A}" dt="2022-02-20T10:31:19.413" v="2219"/>
          <ac:spMkLst>
            <pc:docMk/>
            <pc:sldMk cId="3291732141" sldId="297"/>
            <ac:spMk id="22" creationId="{D11EB1E7-8A27-4C19-8AB5-5494CF82F427}"/>
          </ac:spMkLst>
        </pc:spChg>
        <pc:spChg chg="mod">
          <ac:chgData name="Shubham Ingole" userId="3c6459ff-39c4-46bc-90ce-f8bdba79d733" providerId="ADAL" clId="{8AF303E9-5144-4B31-A1AC-8A22EAB73F0A}" dt="2022-02-20T10:31:19.413" v="2219"/>
          <ac:spMkLst>
            <pc:docMk/>
            <pc:sldMk cId="3291732141" sldId="297"/>
            <ac:spMk id="23" creationId="{FE518635-3DBE-4152-BE11-018A26700150}"/>
          </ac:spMkLst>
        </pc:spChg>
        <pc:spChg chg="mod">
          <ac:chgData name="Shubham Ingole" userId="3c6459ff-39c4-46bc-90ce-f8bdba79d733" providerId="ADAL" clId="{8AF303E9-5144-4B31-A1AC-8A22EAB73F0A}" dt="2022-02-20T10:31:19.413" v="2219"/>
          <ac:spMkLst>
            <pc:docMk/>
            <pc:sldMk cId="3291732141" sldId="297"/>
            <ac:spMk id="24" creationId="{9975AD12-E72B-45E7-AB9E-0A4067A3F8AF}"/>
          </ac:spMkLst>
        </pc:spChg>
        <pc:spChg chg="mod">
          <ac:chgData name="Shubham Ingole" userId="3c6459ff-39c4-46bc-90ce-f8bdba79d733" providerId="ADAL" clId="{8AF303E9-5144-4B31-A1AC-8A22EAB73F0A}" dt="2022-02-20T10:31:19.413" v="2219"/>
          <ac:spMkLst>
            <pc:docMk/>
            <pc:sldMk cId="3291732141" sldId="297"/>
            <ac:spMk id="25" creationId="{B15EB7D7-1022-4184-9DBD-B937387FC5BC}"/>
          </ac:spMkLst>
        </pc:spChg>
        <pc:spChg chg="mod">
          <ac:chgData name="Shubham Ingole" userId="3c6459ff-39c4-46bc-90ce-f8bdba79d733" providerId="ADAL" clId="{8AF303E9-5144-4B31-A1AC-8A22EAB73F0A}" dt="2022-02-20T10:31:19.413" v="2219"/>
          <ac:spMkLst>
            <pc:docMk/>
            <pc:sldMk cId="3291732141" sldId="297"/>
            <ac:spMk id="26" creationId="{0A718A61-0BE5-456A-9482-251A8C0433C9}"/>
          </ac:spMkLst>
        </pc:spChg>
        <pc:spChg chg="mod">
          <ac:chgData name="Shubham Ingole" userId="3c6459ff-39c4-46bc-90ce-f8bdba79d733" providerId="ADAL" clId="{8AF303E9-5144-4B31-A1AC-8A22EAB73F0A}" dt="2022-02-20T10:31:19.413" v="2219"/>
          <ac:spMkLst>
            <pc:docMk/>
            <pc:sldMk cId="3291732141" sldId="297"/>
            <ac:spMk id="27" creationId="{C76FD410-AD8B-4764-A5CE-1FA1E1879BE9}"/>
          </ac:spMkLst>
        </pc:spChg>
        <pc:spChg chg="mod">
          <ac:chgData name="Shubham Ingole" userId="3c6459ff-39c4-46bc-90ce-f8bdba79d733" providerId="ADAL" clId="{8AF303E9-5144-4B31-A1AC-8A22EAB73F0A}" dt="2022-02-20T10:31:19.413" v="2219"/>
          <ac:spMkLst>
            <pc:docMk/>
            <pc:sldMk cId="3291732141" sldId="297"/>
            <ac:spMk id="28" creationId="{F27FEAF2-EABC-4D2F-805B-6075027B0866}"/>
          </ac:spMkLst>
        </pc:spChg>
        <pc:spChg chg="mod">
          <ac:chgData name="Shubham Ingole" userId="3c6459ff-39c4-46bc-90ce-f8bdba79d733" providerId="ADAL" clId="{8AF303E9-5144-4B31-A1AC-8A22EAB73F0A}" dt="2022-02-20T10:31:19.413" v="2219"/>
          <ac:spMkLst>
            <pc:docMk/>
            <pc:sldMk cId="3291732141" sldId="297"/>
            <ac:spMk id="29" creationId="{CCB366D0-FF4E-4529-B76A-C3F08EA538EE}"/>
          </ac:spMkLst>
        </pc:spChg>
        <pc:spChg chg="mod">
          <ac:chgData name="Shubham Ingole" userId="3c6459ff-39c4-46bc-90ce-f8bdba79d733" providerId="ADAL" clId="{8AF303E9-5144-4B31-A1AC-8A22EAB73F0A}" dt="2022-02-20T10:31:19.413" v="2219"/>
          <ac:spMkLst>
            <pc:docMk/>
            <pc:sldMk cId="3291732141" sldId="297"/>
            <ac:spMk id="30" creationId="{514D55B3-7F02-4652-B293-F1D9CF6DA775}"/>
          </ac:spMkLst>
        </pc:spChg>
        <pc:spChg chg="mod">
          <ac:chgData name="Shubham Ingole" userId="3c6459ff-39c4-46bc-90ce-f8bdba79d733" providerId="ADAL" clId="{8AF303E9-5144-4B31-A1AC-8A22EAB73F0A}" dt="2022-02-20T10:31:19.413" v="2219"/>
          <ac:spMkLst>
            <pc:docMk/>
            <pc:sldMk cId="3291732141" sldId="297"/>
            <ac:spMk id="31" creationId="{2749312F-DD6E-402E-8F6B-8F17A584057C}"/>
          </ac:spMkLst>
        </pc:spChg>
        <pc:spChg chg="mod">
          <ac:chgData name="Shubham Ingole" userId="3c6459ff-39c4-46bc-90ce-f8bdba79d733" providerId="ADAL" clId="{8AF303E9-5144-4B31-A1AC-8A22EAB73F0A}" dt="2022-02-20T10:31:19.413" v="2219"/>
          <ac:spMkLst>
            <pc:docMk/>
            <pc:sldMk cId="3291732141" sldId="297"/>
            <ac:spMk id="32" creationId="{9DAF0A81-4FE1-4CAE-A004-D807E131B113}"/>
          </ac:spMkLst>
        </pc:spChg>
        <pc:spChg chg="mod">
          <ac:chgData name="Shubham Ingole" userId="3c6459ff-39c4-46bc-90ce-f8bdba79d733" providerId="ADAL" clId="{8AF303E9-5144-4B31-A1AC-8A22EAB73F0A}" dt="2022-02-20T10:31:19.413" v="2219"/>
          <ac:spMkLst>
            <pc:docMk/>
            <pc:sldMk cId="3291732141" sldId="297"/>
            <ac:spMk id="33" creationId="{FCE7CDD8-85D3-4D88-BFB7-6867500606FB}"/>
          </ac:spMkLst>
        </pc:spChg>
        <pc:spChg chg="mod">
          <ac:chgData name="Shubham Ingole" userId="3c6459ff-39c4-46bc-90ce-f8bdba79d733" providerId="ADAL" clId="{8AF303E9-5144-4B31-A1AC-8A22EAB73F0A}" dt="2022-02-20T10:31:19.413" v="2219"/>
          <ac:spMkLst>
            <pc:docMk/>
            <pc:sldMk cId="3291732141" sldId="297"/>
            <ac:spMk id="34" creationId="{39FFD8DD-3BAA-4483-B26D-4B0C761BF4BB}"/>
          </ac:spMkLst>
        </pc:spChg>
        <pc:spChg chg="mod">
          <ac:chgData name="Shubham Ingole" userId="3c6459ff-39c4-46bc-90ce-f8bdba79d733" providerId="ADAL" clId="{8AF303E9-5144-4B31-A1AC-8A22EAB73F0A}" dt="2022-02-20T10:31:19.413" v="2219"/>
          <ac:spMkLst>
            <pc:docMk/>
            <pc:sldMk cId="3291732141" sldId="297"/>
            <ac:spMk id="35" creationId="{FB42710E-CEC6-4582-B323-FB8AE2E7E2E6}"/>
          </ac:spMkLst>
        </pc:spChg>
        <pc:spChg chg="mod">
          <ac:chgData name="Shubham Ingole" userId="3c6459ff-39c4-46bc-90ce-f8bdba79d733" providerId="ADAL" clId="{8AF303E9-5144-4B31-A1AC-8A22EAB73F0A}" dt="2022-02-20T10:31:19.413" v="2219"/>
          <ac:spMkLst>
            <pc:docMk/>
            <pc:sldMk cId="3291732141" sldId="297"/>
            <ac:spMk id="36" creationId="{F64C8DB0-929B-4F19-94F8-4626493B6C56}"/>
          </ac:spMkLst>
        </pc:spChg>
        <pc:spChg chg="mod">
          <ac:chgData name="Shubham Ingole" userId="3c6459ff-39c4-46bc-90ce-f8bdba79d733" providerId="ADAL" clId="{8AF303E9-5144-4B31-A1AC-8A22EAB73F0A}" dt="2022-02-20T10:31:19.413" v="2219"/>
          <ac:spMkLst>
            <pc:docMk/>
            <pc:sldMk cId="3291732141" sldId="297"/>
            <ac:spMk id="37" creationId="{7E06B19A-3B90-4542-A51D-2D85CE84A444}"/>
          </ac:spMkLst>
        </pc:spChg>
        <pc:spChg chg="mod">
          <ac:chgData name="Shubham Ingole" userId="3c6459ff-39c4-46bc-90ce-f8bdba79d733" providerId="ADAL" clId="{8AF303E9-5144-4B31-A1AC-8A22EAB73F0A}" dt="2022-02-20T10:31:19.413" v="2219"/>
          <ac:spMkLst>
            <pc:docMk/>
            <pc:sldMk cId="3291732141" sldId="297"/>
            <ac:spMk id="38" creationId="{5C06620F-32EF-496A-9AD8-F6BBF1AF0035}"/>
          </ac:spMkLst>
        </pc:spChg>
        <pc:spChg chg="mod">
          <ac:chgData name="Shubham Ingole" userId="3c6459ff-39c4-46bc-90ce-f8bdba79d733" providerId="ADAL" clId="{8AF303E9-5144-4B31-A1AC-8A22EAB73F0A}" dt="2022-02-20T10:31:19.413" v="2219"/>
          <ac:spMkLst>
            <pc:docMk/>
            <pc:sldMk cId="3291732141" sldId="297"/>
            <ac:spMk id="39" creationId="{0B57F7AE-A438-4AFA-AA92-89B581B899A0}"/>
          </ac:spMkLst>
        </pc:spChg>
        <pc:spChg chg="mod">
          <ac:chgData name="Shubham Ingole" userId="3c6459ff-39c4-46bc-90ce-f8bdba79d733" providerId="ADAL" clId="{8AF303E9-5144-4B31-A1AC-8A22EAB73F0A}" dt="2022-02-20T10:31:19.413" v="2219"/>
          <ac:spMkLst>
            <pc:docMk/>
            <pc:sldMk cId="3291732141" sldId="297"/>
            <ac:spMk id="40" creationId="{02FD54AC-FDB5-4AE7-A605-89D2665E678D}"/>
          </ac:spMkLst>
        </pc:spChg>
        <pc:spChg chg="mod">
          <ac:chgData name="Shubham Ingole" userId="3c6459ff-39c4-46bc-90ce-f8bdba79d733" providerId="ADAL" clId="{8AF303E9-5144-4B31-A1AC-8A22EAB73F0A}" dt="2022-02-20T10:31:19.413" v="2219"/>
          <ac:spMkLst>
            <pc:docMk/>
            <pc:sldMk cId="3291732141" sldId="297"/>
            <ac:spMk id="41" creationId="{53520A84-1835-4510-A0F2-20A006193D73}"/>
          </ac:spMkLst>
        </pc:spChg>
        <pc:spChg chg="mod">
          <ac:chgData name="Shubham Ingole" userId="3c6459ff-39c4-46bc-90ce-f8bdba79d733" providerId="ADAL" clId="{8AF303E9-5144-4B31-A1AC-8A22EAB73F0A}" dt="2022-02-20T10:31:19.413" v="2219"/>
          <ac:spMkLst>
            <pc:docMk/>
            <pc:sldMk cId="3291732141" sldId="297"/>
            <ac:spMk id="42" creationId="{7A39A874-BA1F-4111-91E0-766866066CAE}"/>
          </ac:spMkLst>
        </pc:spChg>
        <pc:spChg chg="mod">
          <ac:chgData name="Shubham Ingole" userId="3c6459ff-39c4-46bc-90ce-f8bdba79d733" providerId="ADAL" clId="{8AF303E9-5144-4B31-A1AC-8A22EAB73F0A}" dt="2022-02-20T10:31:19.413" v="2219"/>
          <ac:spMkLst>
            <pc:docMk/>
            <pc:sldMk cId="3291732141" sldId="297"/>
            <ac:spMk id="43" creationId="{CBE51B90-636F-4E1A-A1EC-27E8A9F3F729}"/>
          </ac:spMkLst>
        </pc:spChg>
        <pc:spChg chg="mod">
          <ac:chgData name="Shubham Ingole" userId="3c6459ff-39c4-46bc-90ce-f8bdba79d733" providerId="ADAL" clId="{8AF303E9-5144-4B31-A1AC-8A22EAB73F0A}" dt="2022-02-20T10:31:19.413" v="2219"/>
          <ac:spMkLst>
            <pc:docMk/>
            <pc:sldMk cId="3291732141" sldId="297"/>
            <ac:spMk id="44" creationId="{80E25A9E-6579-4ECD-B933-8B82668F4CD1}"/>
          </ac:spMkLst>
        </pc:spChg>
        <pc:spChg chg="mod">
          <ac:chgData name="Shubham Ingole" userId="3c6459ff-39c4-46bc-90ce-f8bdba79d733" providerId="ADAL" clId="{8AF303E9-5144-4B31-A1AC-8A22EAB73F0A}" dt="2022-02-20T10:31:19.413" v="2219"/>
          <ac:spMkLst>
            <pc:docMk/>
            <pc:sldMk cId="3291732141" sldId="297"/>
            <ac:spMk id="45" creationId="{0AEA3596-4D03-4F89-960E-DBF7D4E1C4EE}"/>
          </ac:spMkLst>
        </pc:spChg>
        <pc:spChg chg="mod">
          <ac:chgData name="Shubham Ingole" userId="3c6459ff-39c4-46bc-90ce-f8bdba79d733" providerId="ADAL" clId="{8AF303E9-5144-4B31-A1AC-8A22EAB73F0A}" dt="2022-02-20T10:31:19.413" v="2219"/>
          <ac:spMkLst>
            <pc:docMk/>
            <pc:sldMk cId="3291732141" sldId="297"/>
            <ac:spMk id="46" creationId="{665C886C-F9FE-49C4-A069-8A4CBE921FA4}"/>
          </ac:spMkLst>
        </pc:spChg>
        <pc:spChg chg="mod">
          <ac:chgData name="Shubham Ingole" userId="3c6459ff-39c4-46bc-90ce-f8bdba79d733" providerId="ADAL" clId="{8AF303E9-5144-4B31-A1AC-8A22EAB73F0A}" dt="2022-02-20T10:31:19.413" v="2219"/>
          <ac:spMkLst>
            <pc:docMk/>
            <pc:sldMk cId="3291732141" sldId="297"/>
            <ac:spMk id="47" creationId="{B8923DFA-4D1B-42D4-A991-50059919EC13}"/>
          </ac:spMkLst>
        </pc:spChg>
        <pc:spChg chg="mod">
          <ac:chgData name="Shubham Ingole" userId="3c6459ff-39c4-46bc-90ce-f8bdba79d733" providerId="ADAL" clId="{8AF303E9-5144-4B31-A1AC-8A22EAB73F0A}" dt="2022-02-20T10:31:19.413" v="2219"/>
          <ac:spMkLst>
            <pc:docMk/>
            <pc:sldMk cId="3291732141" sldId="297"/>
            <ac:spMk id="48" creationId="{68C33343-8D40-423B-8D2B-1B71932BA637}"/>
          </ac:spMkLst>
        </pc:spChg>
        <pc:spChg chg="mod">
          <ac:chgData name="Shubham Ingole" userId="3c6459ff-39c4-46bc-90ce-f8bdba79d733" providerId="ADAL" clId="{8AF303E9-5144-4B31-A1AC-8A22EAB73F0A}" dt="2022-02-20T10:31:19.413" v="2219"/>
          <ac:spMkLst>
            <pc:docMk/>
            <pc:sldMk cId="3291732141" sldId="297"/>
            <ac:spMk id="49" creationId="{0AB64D43-8CD8-4686-B1C1-96853C773076}"/>
          </ac:spMkLst>
        </pc:spChg>
        <pc:spChg chg="mod">
          <ac:chgData name="Shubham Ingole" userId="3c6459ff-39c4-46bc-90ce-f8bdba79d733" providerId="ADAL" clId="{8AF303E9-5144-4B31-A1AC-8A22EAB73F0A}" dt="2022-02-20T10:31:19.413" v="2219"/>
          <ac:spMkLst>
            <pc:docMk/>
            <pc:sldMk cId="3291732141" sldId="297"/>
            <ac:spMk id="50" creationId="{C34D8DAF-47A9-4CEB-B62F-C28E030D6A4E}"/>
          </ac:spMkLst>
        </pc:spChg>
        <pc:spChg chg="mod">
          <ac:chgData name="Shubham Ingole" userId="3c6459ff-39c4-46bc-90ce-f8bdba79d733" providerId="ADAL" clId="{8AF303E9-5144-4B31-A1AC-8A22EAB73F0A}" dt="2022-02-20T10:31:19.413" v="2219"/>
          <ac:spMkLst>
            <pc:docMk/>
            <pc:sldMk cId="3291732141" sldId="297"/>
            <ac:spMk id="51" creationId="{8F98DC5A-4123-4E67-8DE6-589B6545DFA7}"/>
          </ac:spMkLst>
        </pc:spChg>
        <pc:spChg chg="mod">
          <ac:chgData name="Shubham Ingole" userId="3c6459ff-39c4-46bc-90ce-f8bdba79d733" providerId="ADAL" clId="{8AF303E9-5144-4B31-A1AC-8A22EAB73F0A}" dt="2022-02-20T10:31:19.413" v="2219"/>
          <ac:spMkLst>
            <pc:docMk/>
            <pc:sldMk cId="3291732141" sldId="297"/>
            <ac:spMk id="52" creationId="{BB74CC00-8382-4477-92C1-D6C08B33D55E}"/>
          </ac:spMkLst>
        </pc:spChg>
        <pc:spChg chg="mod">
          <ac:chgData name="Shubham Ingole" userId="3c6459ff-39c4-46bc-90ce-f8bdba79d733" providerId="ADAL" clId="{8AF303E9-5144-4B31-A1AC-8A22EAB73F0A}" dt="2022-02-20T10:31:19.413" v="2219"/>
          <ac:spMkLst>
            <pc:docMk/>
            <pc:sldMk cId="3291732141" sldId="297"/>
            <ac:spMk id="53" creationId="{CFDECE6A-194B-4AD9-9237-6F9DE5224257}"/>
          </ac:spMkLst>
        </pc:spChg>
        <pc:spChg chg="mod">
          <ac:chgData name="Shubham Ingole" userId="3c6459ff-39c4-46bc-90ce-f8bdba79d733" providerId="ADAL" clId="{8AF303E9-5144-4B31-A1AC-8A22EAB73F0A}" dt="2022-02-20T10:31:19.413" v="2219"/>
          <ac:spMkLst>
            <pc:docMk/>
            <pc:sldMk cId="3291732141" sldId="297"/>
            <ac:spMk id="54" creationId="{82AB4FEE-865C-48E5-8AFF-E55024C4CAD2}"/>
          </ac:spMkLst>
        </pc:spChg>
        <pc:spChg chg="mod">
          <ac:chgData name="Shubham Ingole" userId="3c6459ff-39c4-46bc-90ce-f8bdba79d733" providerId="ADAL" clId="{8AF303E9-5144-4B31-A1AC-8A22EAB73F0A}" dt="2022-02-20T10:31:19.413" v="2219"/>
          <ac:spMkLst>
            <pc:docMk/>
            <pc:sldMk cId="3291732141" sldId="297"/>
            <ac:spMk id="55" creationId="{C7E00C12-BE3D-4D19-9EA2-173B8E79AE19}"/>
          </ac:spMkLst>
        </pc:spChg>
        <pc:spChg chg="mod">
          <ac:chgData name="Shubham Ingole" userId="3c6459ff-39c4-46bc-90ce-f8bdba79d733" providerId="ADAL" clId="{8AF303E9-5144-4B31-A1AC-8A22EAB73F0A}" dt="2022-02-20T10:31:19.413" v="2219"/>
          <ac:spMkLst>
            <pc:docMk/>
            <pc:sldMk cId="3291732141" sldId="297"/>
            <ac:spMk id="56" creationId="{67831919-C468-4A01-9CA5-1E1B5C063CE8}"/>
          </ac:spMkLst>
        </pc:spChg>
        <pc:spChg chg="mod">
          <ac:chgData name="Shubham Ingole" userId="3c6459ff-39c4-46bc-90ce-f8bdba79d733" providerId="ADAL" clId="{8AF303E9-5144-4B31-A1AC-8A22EAB73F0A}" dt="2022-02-20T10:31:19.413" v="2219"/>
          <ac:spMkLst>
            <pc:docMk/>
            <pc:sldMk cId="3291732141" sldId="297"/>
            <ac:spMk id="57" creationId="{2EF67103-3CC0-491F-9676-0A9139C3BA52}"/>
          </ac:spMkLst>
        </pc:spChg>
        <pc:spChg chg="mod">
          <ac:chgData name="Shubham Ingole" userId="3c6459ff-39c4-46bc-90ce-f8bdba79d733" providerId="ADAL" clId="{8AF303E9-5144-4B31-A1AC-8A22EAB73F0A}" dt="2022-02-20T10:31:19.413" v="2219"/>
          <ac:spMkLst>
            <pc:docMk/>
            <pc:sldMk cId="3291732141" sldId="297"/>
            <ac:spMk id="58" creationId="{5795F08C-1DCF-47E9-8ECD-A9396A77AAB0}"/>
          </ac:spMkLst>
        </pc:spChg>
        <pc:spChg chg="mod">
          <ac:chgData name="Shubham Ingole" userId="3c6459ff-39c4-46bc-90ce-f8bdba79d733" providerId="ADAL" clId="{8AF303E9-5144-4B31-A1AC-8A22EAB73F0A}" dt="2022-02-20T10:31:19.413" v="2219"/>
          <ac:spMkLst>
            <pc:docMk/>
            <pc:sldMk cId="3291732141" sldId="297"/>
            <ac:spMk id="59" creationId="{D8090D5A-5EC8-42D3-9CFC-6E506058E064}"/>
          </ac:spMkLst>
        </pc:spChg>
        <pc:spChg chg="mod">
          <ac:chgData name="Shubham Ingole" userId="3c6459ff-39c4-46bc-90ce-f8bdba79d733" providerId="ADAL" clId="{8AF303E9-5144-4B31-A1AC-8A22EAB73F0A}" dt="2022-02-20T10:31:19.413" v="2219"/>
          <ac:spMkLst>
            <pc:docMk/>
            <pc:sldMk cId="3291732141" sldId="297"/>
            <ac:spMk id="60" creationId="{7522E4E7-7635-42FD-8B42-B2AAE62A5625}"/>
          </ac:spMkLst>
        </pc:spChg>
        <pc:spChg chg="mod">
          <ac:chgData name="Shubham Ingole" userId="3c6459ff-39c4-46bc-90ce-f8bdba79d733" providerId="ADAL" clId="{8AF303E9-5144-4B31-A1AC-8A22EAB73F0A}" dt="2022-02-20T10:31:19.413" v="2219"/>
          <ac:spMkLst>
            <pc:docMk/>
            <pc:sldMk cId="3291732141" sldId="297"/>
            <ac:spMk id="61" creationId="{5E9A9B9C-C6D8-46E2-B68C-C1FFEF41C7AE}"/>
          </ac:spMkLst>
        </pc:spChg>
        <pc:spChg chg="mod">
          <ac:chgData name="Shubham Ingole" userId="3c6459ff-39c4-46bc-90ce-f8bdba79d733" providerId="ADAL" clId="{8AF303E9-5144-4B31-A1AC-8A22EAB73F0A}" dt="2022-02-20T10:31:19.413" v="2219"/>
          <ac:spMkLst>
            <pc:docMk/>
            <pc:sldMk cId="3291732141" sldId="297"/>
            <ac:spMk id="62" creationId="{A6DDC4CD-C3EA-4041-BE2C-6C2E0C1F6672}"/>
          </ac:spMkLst>
        </pc:spChg>
        <pc:spChg chg="mod">
          <ac:chgData name="Shubham Ingole" userId="3c6459ff-39c4-46bc-90ce-f8bdba79d733" providerId="ADAL" clId="{8AF303E9-5144-4B31-A1AC-8A22EAB73F0A}" dt="2022-02-20T10:31:19.413" v="2219"/>
          <ac:spMkLst>
            <pc:docMk/>
            <pc:sldMk cId="3291732141" sldId="297"/>
            <ac:spMk id="63" creationId="{EEA65EB1-2CE9-4A15-B282-93EF37B62C7F}"/>
          </ac:spMkLst>
        </pc:spChg>
        <pc:spChg chg="mod">
          <ac:chgData name="Shubham Ingole" userId="3c6459ff-39c4-46bc-90ce-f8bdba79d733" providerId="ADAL" clId="{8AF303E9-5144-4B31-A1AC-8A22EAB73F0A}" dt="2022-02-20T10:31:19.413" v="2219"/>
          <ac:spMkLst>
            <pc:docMk/>
            <pc:sldMk cId="3291732141" sldId="297"/>
            <ac:spMk id="64" creationId="{A2FBFDDA-E0F8-468E-8F7A-8A0285A58AC3}"/>
          </ac:spMkLst>
        </pc:spChg>
        <pc:spChg chg="mod">
          <ac:chgData name="Shubham Ingole" userId="3c6459ff-39c4-46bc-90ce-f8bdba79d733" providerId="ADAL" clId="{8AF303E9-5144-4B31-A1AC-8A22EAB73F0A}" dt="2022-02-20T10:31:19.413" v="2219"/>
          <ac:spMkLst>
            <pc:docMk/>
            <pc:sldMk cId="3291732141" sldId="297"/>
            <ac:spMk id="65" creationId="{E6875DB6-7DEE-44EE-9AD2-89C84F99A985}"/>
          </ac:spMkLst>
        </pc:spChg>
        <pc:spChg chg="mod">
          <ac:chgData name="Shubham Ingole" userId="3c6459ff-39c4-46bc-90ce-f8bdba79d733" providerId="ADAL" clId="{8AF303E9-5144-4B31-A1AC-8A22EAB73F0A}" dt="2022-02-20T10:31:19.413" v="2219"/>
          <ac:spMkLst>
            <pc:docMk/>
            <pc:sldMk cId="3291732141" sldId="297"/>
            <ac:spMk id="66" creationId="{5A27047B-79CD-4E28-B533-036BDF7872F0}"/>
          </ac:spMkLst>
        </pc:spChg>
        <pc:spChg chg="mod">
          <ac:chgData name="Shubham Ingole" userId="3c6459ff-39c4-46bc-90ce-f8bdba79d733" providerId="ADAL" clId="{8AF303E9-5144-4B31-A1AC-8A22EAB73F0A}" dt="2022-02-20T10:31:19.413" v="2219"/>
          <ac:spMkLst>
            <pc:docMk/>
            <pc:sldMk cId="3291732141" sldId="297"/>
            <ac:spMk id="67" creationId="{C8685239-519A-4CF2-98CC-4F9F8DDBBDD5}"/>
          </ac:spMkLst>
        </pc:spChg>
        <pc:spChg chg="mod">
          <ac:chgData name="Shubham Ingole" userId="3c6459ff-39c4-46bc-90ce-f8bdba79d733" providerId="ADAL" clId="{8AF303E9-5144-4B31-A1AC-8A22EAB73F0A}" dt="2022-02-20T10:31:19.413" v="2219"/>
          <ac:spMkLst>
            <pc:docMk/>
            <pc:sldMk cId="3291732141" sldId="297"/>
            <ac:spMk id="68" creationId="{41E51A83-AF07-44A8-8C37-9120352357C1}"/>
          </ac:spMkLst>
        </pc:spChg>
        <pc:spChg chg="mod">
          <ac:chgData name="Shubham Ingole" userId="3c6459ff-39c4-46bc-90ce-f8bdba79d733" providerId="ADAL" clId="{8AF303E9-5144-4B31-A1AC-8A22EAB73F0A}" dt="2022-02-20T10:31:19.413" v="2219"/>
          <ac:spMkLst>
            <pc:docMk/>
            <pc:sldMk cId="3291732141" sldId="297"/>
            <ac:spMk id="69" creationId="{6650F703-C4FE-4089-8146-9B58F7E1B943}"/>
          </ac:spMkLst>
        </pc:spChg>
        <pc:spChg chg="mod">
          <ac:chgData name="Shubham Ingole" userId="3c6459ff-39c4-46bc-90ce-f8bdba79d733" providerId="ADAL" clId="{8AF303E9-5144-4B31-A1AC-8A22EAB73F0A}" dt="2022-02-20T10:31:19.413" v="2219"/>
          <ac:spMkLst>
            <pc:docMk/>
            <pc:sldMk cId="3291732141" sldId="297"/>
            <ac:spMk id="70" creationId="{4E4B355E-2257-4031-A1D7-B23C1ECB5323}"/>
          </ac:spMkLst>
        </pc:spChg>
        <pc:spChg chg="mod">
          <ac:chgData name="Shubham Ingole" userId="3c6459ff-39c4-46bc-90ce-f8bdba79d733" providerId="ADAL" clId="{8AF303E9-5144-4B31-A1AC-8A22EAB73F0A}" dt="2022-02-20T10:31:19.413" v="2219"/>
          <ac:spMkLst>
            <pc:docMk/>
            <pc:sldMk cId="3291732141" sldId="297"/>
            <ac:spMk id="71" creationId="{65C19CFA-8F06-4A6C-90C3-E8A12EA90C75}"/>
          </ac:spMkLst>
        </pc:spChg>
        <pc:spChg chg="mod">
          <ac:chgData name="Shubham Ingole" userId="3c6459ff-39c4-46bc-90ce-f8bdba79d733" providerId="ADAL" clId="{8AF303E9-5144-4B31-A1AC-8A22EAB73F0A}" dt="2022-02-20T10:31:19.413" v="2219"/>
          <ac:spMkLst>
            <pc:docMk/>
            <pc:sldMk cId="3291732141" sldId="297"/>
            <ac:spMk id="72" creationId="{BDF7F959-9192-4CD2-A939-C004868E274F}"/>
          </ac:spMkLst>
        </pc:spChg>
        <pc:spChg chg="mod">
          <ac:chgData name="Shubham Ingole" userId="3c6459ff-39c4-46bc-90ce-f8bdba79d733" providerId="ADAL" clId="{8AF303E9-5144-4B31-A1AC-8A22EAB73F0A}" dt="2022-02-20T10:31:19.413" v="2219"/>
          <ac:spMkLst>
            <pc:docMk/>
            <pc:sldMk cId="3291732141" sldId="297"/>
            <ac:spMk id="73" creationId="{90D35E4D-178D-4FA1-8AA3-78F5EDA47E79}"/>
          </ac:spMkLst>
        </pc:spChg>
        <pc:spChg chg="mod">
          <ac:chgData name="Shubham Ingole" userId="3c6459ff-39c4-46bc-90ce-f8bdba79d733" providerId="ADAL" clId="{8AF303E9-5144-4B31-A1AC-8A22EAB73F0A}" dt="2022-02-20T10:31:19.413" v="2219"/>
          <ac:spMkLst>
            <pc:docMk/>
            <pc:sldMk cId="3291732141" sldId="297"/>
            <ac:spMk id="74" creationId="{4859457A-300C-4ED0-85FD-EC6FBD53EC28}"/>
          </ac:spMkLst>
        </pc:spChg>
        <pc:spChg chg="mod">
          <ac:chgData name="Shubham Ingole" userId="3c6459ff-39c4-46bc-90ce-f8bdba79d733" providerId="ADAL" clId="{8AF303E9-5144-4B31-A1AC-8A22EAB73F0A}" dt="2022-02-20T10:31:19.413" v="2219"/>
          <ac:spMkLst>
            <pc:docMk/>
            <pc:sldMk cId="3291732141" sldId="297"/>
            <ac:spMk id="75" creationId="{D0C5603B-1C60-41E7-B780-EAD46C72CED3}"/>
          </ac:spMkLst>
        </pc:spChg>
        <pc:spChg chg="mod">
          <ac:chgData name="Shubham Ingole" userId="3c6459ff-39c4-46bc-90ce-f8bdba79d733" providerId="ADAL" clId="{8AF303E9-5144-4B31-A1AC-8A22EAB73F0A}" dt="2022-02-20T10:31:19.413" v="2219"/>
          <ac:spMkLst>
            <pc:docMk/>
            <pc:sldMk cId="3291732141" sldId="297"/>
            <ac:spMk id="76" creationId="{72D2E63E-2F67-4548-B684-9E54F1ACDF6C}"/>
          </ac:spMkLst>
        </pc:spChg>
        <pc:spChg chg="mod">
          <ac:chgData name="Shubham Ingole" userId="3c6459ff-39c4-46bc-90ce-f8bdba79d733" providerId="ADAL" clId="{8AF303E9-5144-4B31-A1AC-8A22EAB73F0A}" dt="2022-02-20T10:31:19.413" v="2219"/>
          <ac:spMkLst>
            <pc:docMk/>
            <pc:sldMk cId="3291732141" sldId="297"/>
            <ac:spMk id="77" creationId="{4D360E29-E6A5-4440-B7FB-127D774FE595}"/>
          </ac:spMkLst>
        </pc:spChg>
        <pc:spChg chg="mod">
          <ac:chgData name="Shubham Ingole" userId="3c6459ff-39c4-46bc-90ce-f8bdba79d733" providerId="ADAL" clId="{8AF303E9-5144-4B31-A1AC-8A22EAB73F0A}" dt="2022-02-20T10:31:19.413" v="2219"/>
          <ac:spMkLst>
            <pc:docMk/>
            <pc:sldMk cId="3291732141" sldId="297"/>
            <ac:spMk id="78" creationId="{D279D9B3-4C75-4B13-A301-5C2231770DB5}"/>
          </ac:spMkLst>
        </pc:spChg>
        <pc:spChg chg="mod">
          <ac:chgData name="Shubham Ingole" userId="3c6459ff-39c4-46bc-90ce-f8bdba79d733" providerId="ADAL" clId="{8AF303E9-5144-4B31-A1AC-8A22EAB73F0A}" dt="2022-02-20T10:31:19.413" v="2219"/>
          <ac:spMkLst>
            <pc:docMk/>
            <pc:sldMk cId="3291732141" sldId="297"/>
            <ac:spMk id="79" creationId="{3D5CE744-42EF-4707-9AF9-1FF1075611A2}"/>
          </ac:spMkLst>
        </pc:spChg>
        <pc:spChg chg="mod">
          <ac:chgData name="Shubham Ingole" userId="3c6459ff-39c4-46bc-90ce-f8bdba79d733" providerId="ADAL" clId="{8AF303E9-5144-4B31-A1AC-8A22EAB73F0A}" dt="2022-02-20T10:31:19.413" v="2219"/>
          <ac:spMkLst>
            <pc:docMk/>
            <pc:sldMk cId="3291732141" sldId="297"/>
            <ac:spMk id="80" creationId="{65E5F6E7-8D05-4CFC-96AA-40846030C8B6}"/>
          </ac:spMkLst>
        </pc:spChg>
        <pc:spChg chg="mod">
          <ac:chgData name="Shubham Ingole" userId="3c6459ff-39c4-46bc-90ce-f8bdba79d733" providerId="ADAL" clId="{8AF303E9-5144-4B31-A1AC-8A22EAB73F0A}" dt="2022-02-20T10:31:19.413" v="2219"/>
          <ac:spMkLst>
            <pc:docMk/>
            <pc:sldMk cId="3291732141" sldId="297"/>
            <ac:spMk id="81" creationId="{D4E61CDF-A671-4134-BC99-E3C201A74E30}"/>
          </ac:spMkLst>
        </pc:spChg>
        <pc:spChg chg="mod">
          <ac:chgData name="Shubham Ingole" userId="3c6459ff-39c4-46bc-90ce-f8bdba79d733" providerId="ADAL" clId="{8AF303E9-5144-4B31-A1AC-8A22EAB73F0A}" dt="2022-02-20T10:31:19.413" v="2219"/>
          <ac:spMkLst>
            <pc:docMk/>
            <pc:sldMk cId="3291732141" sldId="297"/>
            <ac:spMk id="82" creationId="{213F63DA-32CE-4B74-B310-D9848A01F64D}"/>
          </ac:spMkLst>
        </pc:spChg>
        <pc:spChg chg="mod">
          <ac:chgData name="Shubham Ingole" userId="3c6459ff-39c4-46bc-90ce-f8bdba79d733" providerId="ADAL" clId="{8AF303E9-5144-4B31-A1AC-8A22EAB73F0A}" dt="2022-02-20T10:31:19.413" v="2219"/>
          <ac:spMkLst>
            <pc:docMk/>
            <pc:sldMk cId="3291732141" sldId="297"/>
            <ac:spMk id="83" creationId="{D1CDDD4F-4AB0-4F13-BFDB-41147F72C01A}"/>
          </ac:spMkLst>
        </pc:spChg>
        <pc:spChg chg="mod">
          <ac:chgData name="Shubham Ingole" userId="3c6459ff-39c4-46bc-90ce-f8bdba79d733" providerId="ADAL" clId="{8AF303E9-5144-4B31-A1AC-8A22EAB73F0A}" dt="2022-02-20T10:31:19.413" v="2219"/>
          <ac:spMkLst>
            <pc:docMk/>
            <pc:sldMk cId="3291732141" sldId="297"/>
            <ac:spMk id="84" creationId="{E88713D2-31F0-44DB-972E-961246AB1EE8}"/>
          </ac:spMkLst>
        </pc:spChg>
        <pc:spChg chg="mod">
          <ac:chgData name="Shubham Ingole" userId="3c6459ff-39c4-46bc-90ce-f8bdba79d733" providerId="ADAL" clId="{8AF303E9-5144-4B31-A1AC-8A22EAB73F0A}" dt="2022-02-20T10:31:19.413" v="2219"/>
          <ac:spMkLst>
            <pc:docMk/>
            <pc:sldMk cId="3291732141" sldId="297"/>
            <ac:spMk id="85" creationId="{625DA12D-FDC0-4C98-81DE-46942EE01D89}"/>
          </ac:spMkLst>
        </pc:spChg>
        <pc:spChg chg="mod">
          <ac:chgData name="Shubham Ingole" userId="3c6459ff-39c4-46bc-90ce-f8bdba79d733" providerId="ADAL" clId="{8AF303E9-5144-4B31-A1AC-8A22EAB73F0A}" dt="2022-02-20T10:31:19.413" v="2219"/>
          <ac:spMkLst>
            <pc:docMk/>
            <pc:sldMk cId="3291732141" sldId="297"/>
            <ac:spMk id="86" creationId="{955DC5C4-5F95-41D4-B2A9-776E09E25C6D}"/>
          </ac:spMkLst>
        </pc:spChg>
        <pc:spChg chg="mod">
          <ac:chgData name="Shubham Ingole" userId="3c6459ff-39c4-46bc-90ce-f8bdba79d733" providerId="ADAL" clId="{8AF303E9-5144-4B31-A1AC-8A22EAB73F0A}" dt="2022-02-20T10:31:19.413" v="2219"/>
          <ac:spMkLst>
            <pc:docMk/>
            <pc:sldMk cId="3291732141" sldId="297"/>
            <ac:spMk id="87" creationId="{633092BB-B31C-4804-AF70-C6CB434493BF}"/>
          </ac:spMkLst>
        </pc:spChg>
        <pc:spChg chg="mod">
          <ac:chgData name="Shubham Ingole" userId="3c6459ff-39c4-46bc-90ce-f8bdba79d733" providerId="ADAL" clId="{8AF303E9-5144-4B31-A1AC-8A22EAB73F0A}" dt="2022-02-20T10:31:19.413" v="2219"/>
          <ac:spMkLst>
            <pc:docMk/>
            <pc:sldMk cId="3291732141" sldId="297"/>
            <ac:spMk id="88" creationId="{03BC0A17-4EAC-42A4-B5A3-578995ECAD09}"/>
          </ac:spMkLst>
        </pc:spChg>
        <pc:spChg chg="mod">
          <ac:chgData name="Shubham Ingole" userId="3c6459ff-39c4-46bc-90ce-f8bdba79d733" providerId="ADAL" clId="{8AF303E9-5144-4B31-A1AC-8A22EAB73F0A}" dt="2022-02-20T10:31:19.413" v="2219"/>
          <ac:spMkLst>
            <pc:docMk/>
            <pc:sldMk cId="3291732141" sldId="297"/>
            <ac:spMk id="89" creationId="{0F2C9BD9-D381-4CCD-BA42-15A40C7AA12C}"/>
          </ac:spMkLst>
        </pc:spChg>
        <pc:spChg chg="mod">
          <ac:chgData name="Shubham Ingole" userId="3c6459ff-39c4-46bc-90ce-f8bdba79d733" providerId="ADAL" clId="{8AF303E9-5144-4B31-A1AC-8A22EAB73F0A}" dt="2022-02-20T10:31:19.413" v="2219"/>
          <ac:spMkLst>
            <pc:docMk/>
            <pc:sldMk cId="3291732141" sldId="297"/>
            <ac:spMk id="90" creationId="{4EDAF3F5-3DAE-44AA-B1FD-28C45673D61B}"/>
          </ac:spMkLst>
        </pc:spChg>
        <pc:spChg chg="mod">
          <ac:chgData name="Shubham Ingole" userId="3c6459ff-39c4-46bc-90ce-f8bdba79d733" providerId="ADAL" clId="{8AF303E9-5144-4B31-A1AC-8A22EAB73F0A}" dt="2022-02-20T10:31:19.413" v="2219"/>
          <ac:spMkLst>
            <pc:docMk/>
            <pc:sldMk cId="3291732141" sldId="297"/>
            <ac:spMk id="91" creationId="{DE2D489A-3990-46DA-B9EF-A0A95D13F5C4}"/>
          </ac:spMkLst>
        </pc:spChg>
        <pc:spChg chg="mod">
          <ac:chgData name="Shubham Ingole" userId="3c6459ff-39c4-46bc-90ce-f8bdba79d733" providerId="ADAL" clId="{8AF303E9-5144-4B31-A1AC-8A22EAB73F0A}" dt="2022-02-20T10:31:19.413" v="2219"/>
          <ac:spMkLst>
            <pc:docMk/>
            <pc:sldMk cId="3291732141" sldId="297"/>
            <ac:spMk id="92" creationId="{FE262C1A-BEAA-4FD1-94FF-3B97BDDFEA4D}"/>
          </ac:spMkLst>
        </pc:spChg>
        <pc:spChg chg="mod">
          <ac:chgData name="Shubham Ingole" userId="3c6459ff-39c4-46bc-90ce-f8bdba79d733" providerId="ADAL" clId="{8AF303E9-5144-4B31-A1AC-8A22EAB73F0A}" dt="2022-02-20T10:31:19.413" v="2219"/>
          <ac:spMkLst>
            <pc:docMk/>
            <pc:sldMk cId="3291732141" sldId="297"/>
            <ac:spMk id="93" creationId="{7134AC03-7046-4C3F-B182-1DEE2BFA6F56}"/>
          </ac:spMkLst>
        </pc:spChg>
        <pc:spChg chg="mod">
          <ac:chgData name="Shubham Ingole" userId="3c6459ff-39c4-46bc-90ce-f8bdba79d733" providerId="ADAL" clId="{8AF303E9-5144-4B31-A1AC-8A22EAB73F0A}" dt="2022-02-20T10:31:19.413" v="2219"/>
          <ac:spMkLst>
            <pc:docMk/>
            <pc:sldMk cId="3291732141" sldId="297"/>
            <ac:spMk id="94" creationId="{5FE2F715-3891-4DA4-9215-699A715F4CE9}"/>
          </ac:spMkLst>
        </pc:spChg>
        <pc:spChg chg="mod">
          <ac:chgData name="Shubham Ingole" userId="3c6459ff-39c4-46bc-90ce-f8bdba79d733" providerId="ADAL" clId="{8AF303E9-5144-4B31-A1AC-8A22EAB73F0A}" dt="2022-02-20T10:31:19.413" v="2219"/>
          <ac:spMkLst>
            <pc:docMk/>
            <pc:sldMk cId="3291732141" sldId="297"/>
            <ac:spMk id="95" creationId="{DD758C7B-CCFD-4D40-8D1B-C2099388153E}"/>
          </ac:spMkLst>
        </pc:spChg>
        <pc:spChg chg="mod">
          <ac:chgData name="Shubham Ingole" userId="3c6459ff-39c4-46bc-90ce-f8bdba79d733" providerId="ADAL" clId="{8AF303E9-5144-4B31-A1AC-8A22EAB73F0A}" dt="2022-02-20T10:31:19.413" v="2219"/>
          <ac:spMkLst>
            <pc:docMk/>
            <pc:sldMk cId="3291732141" sldId="297"/>
            <ac:spMk id="96" creationId="{0DC626F7-C63F-4C88-8E49-7F566B64F25C}"/>
          </ac:spMkLst>
        </pc:spChg>
        <pc:spChg chg="mod">
          <ac:chgData name="Shubham Ingole" userId="3c6459ff-39c4-46bc-90ce-f8bdba79d733" providerId="ADAL" clId="{8AF303E9-5144-4B31-A1AC-8A22EAB73F0A}" dt="2022-02-20T10:31:19.413" v="2219"/>
          <ac:spMkLst>
            <pc:docMk/>
            <pc:sldMk cId="3291732141" sldId="297"/>
            <ac:spMk id="97" creationId="{F493F7B9-265E-4878-A7FA-68CB39ABFBF4}"/>
          </ac:spMkLst>
        </pc:spChg>
        <pc:spChg chg="mod">
          <ac:chgData name="Shubham Ingole" userId="3c6459ff-39c4-46bc-90ce-f8bdba79d733" providerId="ADAL" clId="{8AF303E9-5144-4B31-A1AC-8A22EAB73F0A}" dt="2022-02-20T10:31:19.413" v="2219"/>
          <ac:spMkLst>
            <pc:docMk/>
            <pc:sldMk cId="3291732141" sldId="297"/>
            <ac:spMk id="98" creationId="{8117B6C6-D283-41A7-A2D1-98ACA599371C}"/>
          </ac:spMkLst>
        </pc:spChg>
        <pc:spChg chg="mod">
          <ac:chgData name="Shubham Ingole" userId="3c6459ff-39c4-46bc-90ce-f8bdba79d733" providerId="ADAL" clId="{8AF303E9-5144-4B31-A1AC-8A22EAB73F0A}" dt="2022-02-20T10:31:19.413" v="2219"/>
          <ac:spMkLst>
            <pc:docMk/>
            <pc:sldMk cId="3291732141" sldId="297"/>
            <ac:spMk id="99" creationId="{E2224228-C73F-4292-BD3D-25C056F6485E}"/>
          </ac:spMkLst>
        </pc:spChg>
        <pc:spChg chg="mod">
          <ac:chgData name="Shubham Ingole" userId="3c6459ff-39c4-46bc-90ce-f8bdba79d733" providerId="ADAL" clId="{8AF303E9-5144-4B31-A1AC-8A22EAB73F0A}" dt="2022-02-20T10:31:19.413" v="2219"/>
          <ac:spMkLst>
            <pc:docMk/>
            <pc:sldMk cId="3291732141" sldId="297"/>
            <ac:spMk id="100" creationId="{94060CA4-EF12-4461-BFA9-F3E734EEEA9D}"/>
          </ac:spMkLst>
        </pc:spChg>
        <pc:spChg chg="mod">
          <ac:chgData name="Shubham Ingole" userId="3c6459ff-39c4-46bc-90ce-f8bdba79d733" providerId="ADAL" clId="{8AF303E9-5144-4B31-A1AC-8A22EAB73F0A}" dt="2022-02-20T10:31:19.413" v="2219"/>
          <ac:spMkLst>
            <pc:docMk/>
            <pc:sldMk cId="3291732141" sldId="297"/>
            <ac:spMk id="101" creationId="{B31C51AA-A106-4448-897C-5AC14A4DEE0F}"/>
          </ac:spMkLst>
        </pc:spChg>
        <pc:spChg chg="mod">
          <ac:chgData name="Shubham Ingole" userId="3c6459ff-39c4-46bc-90ce-f8bdba79d733" providerId="ADAL" clId="{8AF303E9-5144-4B31-A1AC-8A22EAB73F0A}" dt="2022-02-20T10:31:19.413" v="2219"/>
          <ac:spMkLst>
            <pc:docMk/>
            <pc:sldMk cId="3291732141" sldId="297"/>
            <ac:spMk id="102" creationId="{ED49136D-B03A-4473-A83B-E6A04A469F53}"/>
          </ac:spMkLst>
        </pc:spChg>
        <pc:spChg chg="mod">
          <ac:chgData name="Shubham Ingole" userId="3c6459ff-39c4-46bc-90ce-f8bdba79d733" providerId="ADAL" clId="{8AF303E9-5144-4B31-A1AC-8A22EAB73F0A}" dt="2022-02-20T10:31:19.413" v="2219"/>
          <ac:spMkLst>
            <pc:docMk/>
            <pc:sldMk cId="3291732141" sldId="297"/>
            <ac:spMk id="103" creationId="{6C4C72F2-A807-4A9B-AF46-3004CD0ED0FC}"/>
          </ac:spMkLst>
        </pc:spChg>
        <pc:spChg chg="mod">
          <ac:chgData name="Shubham Ingole" userId="3c6459ff-39c4-46bc-90ce-f8bdba79d733" providerId="ADAL" clId="{8AF303E9-5144-4B31-A1AC-8A22EAB73F0A}" dt="2022-02-20T10:31:19.413" v="2219"/>
          <ac:spMkLst>
            <pc:docMk/>
            <pc:sldMk cId="3291732141" sldId="297"/>
            <ac:spMk id="104" creationId="{82E3EE62-B39F-41B1-9D43-BE4E052A349A}"/>
          </ac:spMkLst>
        </pc:spChg>
        <pc:spChg chg="mod">
          <ac:chgData name="Shubham Ingole" userId="3c6459ff-39c4-46bc-90ce-f8bdba79d733" providerId="ADAL" clId="{8AF303E9-5144-4B31-A1AC-8A22EAB73F0A}" dt="2022-02-20T10:31:19.413" v="2219"/>
          <ac:spMkLst>
            <pc:docMk/>
            <pc:sldMk cId="3291732141" sldId="297"/>
            <ac:spMk id="105" creationId="{89508B67-81A3-4F3F-81D2-9FC922447935}"/>
          </ac:spMkLst>
        </pc:spChg>
        <pc:spChg chg="mod">
          <ac:chgData name="Shubham Ingole" userId="3c6459ff-39c4-46bc-90ce-f8bdba79d733" providerId="ADAL" clId="{8AF303E9-5144-4B31-A1AC-8A22EAB73F0A}" dt="2022-02-20T10:31:19.413" v="2219"/>
          <ac:spMkLst>
            <pc:docMk/>
            <pc:sldMk cId="3291732141" sldId="297"/>
            <ac:spMk id="106" creationId="{63A32AB9-D8F6-4A7A-B90E-B52201327D5D}"/>
          </ac:spMkLst>
        </pc:spChg>
        <pc:spChg chg="mod">
          <ac:chgData name="Shubham Ingole" userId="3c6459ff-39c4-46bc-90ce-f8bdba79d733" providerId="ADAL" clId="{8AF303E9-5144-4B31-A1AC-8A22EAB73F0A}" dt="2022-02-20T10:31:19.413" v="2219"/>
          <ac:spMkLst>
            <pc:docMk/>
            <pc:sldMk cId="3291732141" sldId="297"/>
            <ac:spMk id="107" creationId="{374E5BBD-FAEB-4F3D-96E0-D77B5CF6006F}"/>
          </ac:spMkLst>
        </pc:spChg>
        <pc:spChg chg="mod">
          <ac:chgData name="Shubham Ingole" userId="3c6459ff-39c4-46bc-90ce-f8bdba79d733" providerId="ADAL" clId="{8AF303E9-5144-4B31-A1AC-8A22EAB73F0A}" dt="2022-02-20T10:31:19.413" v="2219"/>
          <ac:spMkLst>
            <pc:docMk/>
            <pc:sldMk cId="3291732141" sldId="297"/>
            <ac:spMk id="108" creationId="{A834A1AB-7A7A-4E60-ACBE-B99C1F6CE1A0}"/>
          </ac:spMkLst>
        </pc:spChg>
        <pc:spChg chg="mod">
          <ac:chgData name="Shubham Ingole" userId="3c6459ff-39c4-46bc-90ce-f8bdba79d733" providerId="ADAL" clId="{8AF303E9-5144-4B31-A1AC-8A22EAB73F0A}" dt="2022-02-20T10:31:19.413" v="2219"/>
          <ac:spMkLst>
            <pc:docMk/>
            <pc:sldMk cId="3291732141" sldId="297"/>
            <ac:spMk id="109" creationId="{EE2A6A1E-70D4-4A75-8CD7-E8CD893E360F}"/>
          </ac:spMkLst>
        </pc:spChg>
        <pc:spChg chg="mod">
          <ac:chgData name="Shubham Ingole" userId="3c6459ff-39c4-46bc-90ce-f8bdba79d733" providerId="ADAL" clId="{8AF303E9-5144-4B31-A1AC-8A22EAB73F0A}" dt="2022-02-20T10:31:19.413" v="2219"/>
          <ac:spMkLst>
            <pc:docMk/>
            <pc:sldMk cId="3291732141" sldId="297"/>
            <ac:spMk id="110" creationId="{F543C5A2-A992-49D8-B346-68536A95245B}"/>
          </ac:spMkLst>
        </pc:spChg>
        <pc:spChg chg="mod">
          <ac:chgData name="Shubham Ingole" userId="3c6459ff-39c4-46bc-90ce-f8bdba79d733" providerId="ADAL" clId="{8AF303E9-5144-4B31-A1AC-8A22EAB73F0A}" dt="2022-02-20T10:31:19.413" v="2219"/>
          <ac:spMkLst>
            <pc:docMk/>
            <pc:sldMk cId="3291732141" sldId="297"/>
            <ac:spMk id="111" creationId="{8B17CBCF-BF90-40C4-999F-41DCE40AF563}"/>
          </ac:spMkLst>
        </pc:spChg>
        <pc:spChg chg="mod">
          <ac:chgData name="Shubham Ingole" userId="3c6459ff-39c4-46bc-90ce-f8bdba79d733" providerId="ADAL" clId="{8AF303E9-5144-4B31-A1AC-8A22EAB73F0A}" dt="2022-02-20T10:31:19.413" v="2219"/>
          <ac:spMkLst>
            <pc:docMk/>
            <pc:sldMk cId="3291732141" sldId="297"/>
            <ac:spMk id="112" creationId="{8E0C1290-A059-4BC2-BC52-0F23E18642E6}"/>
          </ac:spMkLst>
        </pc:spChg>
        <pc:spChg chg="mod">
          <ac:chgData name="Shubham Ingole" userId="3c6459ff-39c4-46bc-90ce-f8bdba79d733" providerId="ADAL" clId="{8AF303E9-5144-4B31-A1AC-8A22EAB73F0A}" dt="2022-02-20T10:31:19.413" v="2219"/>
          <ac:spMkLst>
            <pc:docMk/>
            <pc:sldMk cId="3291732141" sldId="297"/>
            <ac:spMk id="113" creationId="{6D40226F-D7CE-405A-AB6D-4B40E1C089AD}"/>
          </ac:spMkLst>
        </pc:spChg>
        <pc:spChg chg="mod">
          <ac:chgData name="Shubham Ingole" userId="3c6459ff-39c4-46bc-90ce-f8bdba79d733" providerId="ADAL" clId="{8AF303E9-5144-4B31-A1AC-8A22EAB73F0A}" dt="2022-02-20T10:31:19.413" v="2219"/>
          <ac:spMkLst>
            <pc:docMk/>
            <pc:sldMk cId="3291732141" sldId="297"/>
            <ac:spMk id="114" creationId="{3FBE3521-BE40-4B9A-B643-475063A3D47E}"/>
          </ac:spMkLst>
        </pc:spChg>
        <pc:spChg chg="mod">
          <ac:chgData name="Shubham Ingole" userId="3c6459ff-39c4-46bc-90ce-f8bdba79d733" providerId="ADAL" clId="{8AF303E9-5144-4B31-A1AC-8A22EAB73F0A}" dt="2022-02-20T10:31:19.413" v="2219"/>
          <ac:spMkLst>
            <pc:docMk/>
            <pc:sldMk cId="3291732141" sldId="297"/>
            <ac:spMk id="115" creationId="{64C76DD4-35F2-48E6-8B2E-BDD66866CE44}"/>
          </ac:spMkLst>
        </pc:spChg>
        <pc:spChg chg="mod">
          <ac:chgData name="Shubham Ingole" userId="3c6459ff-39c4-46bc-90ce-f8bdba79d733" providerId="ADAL" clId="{8AF303E9-5144-4B31-A1AC-8A22EAB73F0A}" dt="2022-02-20T10:31:19.413" v="2219"/>
          <ac:spMkLst>
            <pc:docMk/>
            <pc:sldMk cId="3291732141" sldId="297"/>
            <ac:spMk id="116" creationId="{697C3175-FAA2-4094-9E8F-555FB8BECD5C}"/>
          </ac:spMkLst>
        </pc:spChg>
        <pc:spChg chg="mod">
          <ac:chgData name="Shubham Ingole" userId="3c6459ff-39c4-46bc-90ce-f8bdba79d733" providerId="ADAL" clId="{8AF303E9-5144-4B31-A1AC-8A22EAB73F0A}" dt="2022-02-20T10:31:19.413" v="2219"/>
          <ac:spMkLst>
            <pc:docMk/>
            <pc:sldMk cId="3291732141" sldId="297"/>
            <ac:spMk id="117" creationId="{C86B47B2-F3E5-4FF8-90A8-894BA47390BA}"/>
          </ac:spMkLst>
        </pc:spChg>
        <pc:spChg chg="mod">
          <ac:chgData name="Shubham Ingole" userId="3c6459ff-39c4-46bc-90ce-f8bdba79d733" providerId="ADAL" clId="{8AF303E9-5144-4B31-A1AC-8A22EAB73F0A}" dt="2022-02-20T10:31:19.413" v="2219"/>
          <ac:spMkLst>
            <pc:docMk/>
            <pc:sldMk cId="3291732141" sldId="297"/>
            <ac:spMk id="118" creationId="{D03B8186-EF42-407A-B8AB-B41BA25E85AF}"/>
          </ac:spMkLst>
        </pc:spChg>
        <pc:spChg chg="mod">
          <ac:chgData name="Shubham Ingole" userId="3c6459ff-39c4-46bc-90ce-f8bdba79d733" providerId="ADAL" clId="{8AF303E9-5144-4B31-A1AC-8A22EAB73F0A}" dt="2022-02-20T10:31:19.413" v="2219"/>
          <ac:spMkLst>
            <pc:docMk/>
            <pc:sldMk cId="3291732141" sldId="297"/>
            <ac:spMk id="119" creationId="{206607F8-913D-4A9A-9AA0-0555E823F2CF}"/>
          </ac:spMkLst>
        </pc:spChg>
        <pc:spChg chg="mod">
          <ac:chgData name="Shubham Ingole" userId="3c6459ff-39c4-46bc-90ce-f8bdba79d733" providerId="ADAL" clId="{8AF303E9-5144-4B31-A1AC-8A22EAB73F0A}" dt="2022-02-20T10:31:19.413" v="2219"/>
          <ac:spMkLst>
            <pc:docMk/>
            <pc:sldMk cId="3291732141" sldId="297"/>
            <ac:spMk id="120" creationId="{82C77A97-A964-44E8-A989-21A1B45B5C1D}"/>
          </ac:spMkLst>
        </pc:spChg>
        <pc:spChg chg="mod">
          <ac:chgData name="Shubham Ingole" userId="3c6459ff-39c4-46bc-90ce-f8bdba79d733" providerId="ADAL" clId="{8AF303E9-5144-4B31-A1AC-8A22EAB73F0A}" dt="2022-02-20T10:31:19.413" v="2219"/>
          <ac:spMkLst>
            <pc:docMk/>
            <pc:sldMk cId="3291732141" sldId="297"/>
            <ac:spMk id="121" creationId="{82885CB9-EEF1-4E1F-B520-A63939D4FD33}"/>
          </ac:spMkLst>
        </pc:spChg>
        <pc:spChg chg="mod">
          <ac:chgData name="Shubham Ingole" userId="3c6459ff-39c4-46bc-90ce-f8bdba79d733" providerId="ADAL" clId="{8AF303E9-5144-4B31-A1AC-8A22EAB73F0A}" dt="2022-02-20T10:31:19.413" v="2219"/>
          <ac:spMkLst>
            <pc:docMk/>
            <pc:sldMk cId="3291732141" sldId="297"/>
            <ac:spMk id="122" creationId="{5349DA81-FE31-4BDA-B2DB-0BEAFA7CD264}"/>
          </ac:spMkLst>
        </pc:spChg>
        <pc:spChg chg="mod">
          <ac:chgData name="Shubham Ingole" userId="3c6459ff-39c4-46bc-90ce-f8bdba79d733" providerId="ADAL" clId="{8AF303E9-5144-4B31-A1AC-8A22EAB73F0A}" dt="2022-02-20T10:31:19.413" v="2219"/>
          <ac:spMkLst>
            <pc:docMk/>
            <pc:sldMk cId="3291732141" sldId="297"/>
            <ac:spMk id="123" creationId="{FF355A3B-A3F0-4A48-B90E-DBE8FE0FF677}"/>
          </ac:spMkLst>
        </pc:spChg>
        <pc:spChg chg="mod">
          <ac:chgData name="Shubham Ingole" userId="3c6459ff-39c4-46bc-90ce-f8bdba79d733" providerId="ADAL" clId="{8AF303E9-5144-4B31-A1AC-8A22EAB73F0A}" dt="2022-02-20T10:31:19.413" v="2219"/>
          <ac:spMkLst>
            <pc:docMk/>
            <pc:sldMk cId="3291732141" sldId="297"/>
            <ac:spMk id="124" creationId="{8071E271-E8D3-4531-9845-2F3A6046358C}"/>
          </ac:spMkLst>
        </pc:spChg>
        <pc:grpChg chg="add del mod">
          <ac:chgData name="Shubham Ingole" userId="3c6459ff-39c4-46bc-90ce-f8bdba79d733" providerId="ADAL" clId="{8AF303E9-5144-4B31-A1AC-8A22EAB73F0A}" dt="2022-02-22T10:11:24.272" v="8447" actId="478"/>
          <ac:grpSpMkLst>
            <pc:docMk/>
            <pc:sldMk cId="3291732141" sldId="297"/>
            <ac:grpSpMk id="6" creationId="{EB105393-7D59-4E87-8D20-6D428406B000}"/>
          </ac:grpSpMkLst>
        </pc:grpChg>
        <pc:grpChg chg="mod">
          <ac:chgData name="Shubham Ingole" userId="3c6459ff-39c4-46bc-90ce-f8bdba79d733" providerId="ADAL" clId="{8AF303E9-5144-4B31-A1AC-8A22EAB73F0A}" dt="2022-02-20T10:31:19.413" v="2219"/>
          <ac:grpSpMkLst>
            <pc:docMk/>
            <pc:sldMk cId="3291732141" sldId="297"/>
            <ac:grpSpMk id="7" creationId="{B5741AA2-8CB5-4408-8104-F5B24746BEA9}"/>
          </ac:grpSpMkLst>
        </pc:grpChg>
        <pc:grpChg chg="mod">
          <ac:chgData name="Shubham Ingole" userId="3c6459ff-39c4-46bc-90ce-f8bdba79d733" providerId="ADAL" clId="{8AF303E9-5144-4B31-A1AC-8A22EAB73F0A}" dt="2022-02-20T10:31:19.413" v="2219"/>
          <ac:grpSpMkLst>
            <pc:docMk/>
            <pc:sldMk cId="3291732141" sldId="297"/>
            <ac:grpSpMk id="12" creationId="{A1AB66CC-B1A3-40F6-8FA4-E6BCE6302935}"/>
          </ac:grpSpMkLst>
        </pc:grpChg>
        <pc:grpChg chg="mod">
          <ac:chgData name="Shubham Ingole" userId="3c6459ff-39c4-46bc-90ce-f8bdba79d733" providerId="ADAL" clId="{8AF303E9-5144-4B31-A1AC-8A22EAB73F0A}" dt="2022-02-20T10:31:19.413" v="2219"/>
          <ac:grpSpMkLst>
            <pc:docMk/>
            <pc:sldMk cId="3291732141" sldId="297"/>
            <ac:grpSpMk id="13" creationId="{982F1FC2-2490-42A8-A584-04E21BC3CD9D}"/>
          </ac:grpSpMkLst>
        </pc:grpChg>
        <pc:grpChg chg="mod">
          <ac:chgData name="Shubham Ingole" userId="3c6459ff-39c4-46bc-90ce-f8bdba79d733" providerId="ADAL" clId="{8AF303E9-5144-4B31-A1AC-8A22EAB73F0A}" dt="2022-02-20T10:31:19.413" v="2219"/>
          <ac:grpSpMkLst>
            <pc:docMk/>
            <pc:sldMk cId="3291732141" sldId="297"/>
            <ac:grpSpMk id="14" creationId="{BEF7108B-E4F2-46C9-B750-7868F040A1A9}"/>
          </ac:grpSpMkLst>
        </pc:grpChg>
        <pc:grpChg chg="mod">
          <ac:chgData name="Shubham Ingole" userId="3c6459ff-39c4-46bc-90ce-f8bdba79d733" providerId="ADAL" clId="{8AF303E9-5144-4B31-A1AC-8A22EAB73F0A}" dt="2022-02-20T10:31:19.413" v="2219"/>
          <ac:grpSpMkLst>
            <pc:docMk/>
            <pc:sldMk cId="3291732141" sldId="297"/>
            <ac:grpSpMk id="17" creationId="{9EB3C07C-D5CD-4C3D-B40F-013EF5F419D0}"/>
          </ac:grpSpMkLst>
        </pc:grpChg>
        <pc:grpChg chg="mod">
          <ac:chgData name="Shubham Ingole" userId="3c6459ff-39c4-46bc-90ce-f8bdba79d733" providerId="ADAL" clId="{8AF303E9-5144-4B31-A1AC-8A22EAB73F0A}" dt="2022-02-20T10:31:19.413" v="2219"/>
          <ac:grpSpMkLst>
            <pc:docMk/>
            <pc:sldMk cId="3291732141" sldId="297"/>
            <ac:grpSpMk id="18" creationId="{5A95713B-ED37-4197-B638-ED2CBAD821DD}"/>
          </ac:grpSpMkLst>
        </pc:grpChg>
        <pc:grpChg chg="mod">
          <ac:chgData name="Shubham Ingole" userId="3c6459ff-39c4-46bc-90ce-f8bdba79d733" providerId="ADAL" clId="{8AF303E9-5144-4B31-A1AC-8A22EAB73F0A}" dt="2022-02-20T10:31:19.413" v="2219"/>
          <ac:grpSpMkLst>
            <pc:docMk/>
            <pc:sldMk cId="3291732141" sldId="297"/>
            <ac:grpSpMk id="19" creationId="{3B4A511A-2FF4-40A6-9910-7348B9AA3F34}"/>
          </ac:grpSpMkLst>
        </pc:grpChg>
        <pc:grpChg chg="mod">
          <ac:chgData name="Shubham Ingole" userId="3c6459ff-39c4-46bc-90ce-f8bdba79d733" providerId="ADAL" clId="{8AF303E9-5144-4B31-A1AC-8A22EAB73F0A}" dt="2022-02-20T10:31:19.413" v="2219"/>
          <ac:grpSpMkLst>
            <pc:docMk/>
            <pc:sldMk cId="3291732141" sldId="297"/>
            <ac:grpSpMk id="20" creationId="{6EE0E646-6972-4E34-8921-8CC9CFBFC0B5}"/>
          </ac:grpSpMkLst>
        </pc:grpChg>
        <pc:picChg chg="add del mod">
          <ac:chgData name="Shubham Ingole" userId="3c6459ff-39c4-46bc-90ce-f8bdba79d733" providerId="ADAL" clId="{8AF303E9-5144-4B31-A1AC-8A22EAB73F0A}" dt="2022-02-22T10:35:28.757" v="8592" actId="478"/>
          <ac:picMkLst>
            <pc:docMk/>
            <pc:sldMk cId="3291732141" sldId="297"/>
            <ac:picMk id="3" creationId="{AD5DC8A7-1C7B-47BD-8980-FB8F7072436B}"/>
          </ac:picMkLst>
        </pc:picChg>
        <pc:picChg chg="add mod">
          <ac:chgData name="Shubham Ingole" userId="3c6459ff-39c4-46bc-90ce-f8bdba79d733" providerId="ADAL" clId="{8AF303E9-5144-4B31-A1AC-8A22EAB73F0A}" dt="2022-02-22T10:35:41.808" v="8597" actId="1076"/>
          <ac:picMkLst>
            <pc:docMk/>
            <pc:sldMk cId="3291732141" sldId="297"/>
            <ac:picMk id="5" creationId="{97F7F695-FFF7-4917-9897-CA87DC33A912}"/>
          </ac:picMkLst>
        </pc:picChg>
      </pc:sldChg>
      <pc:sldChg chg="modSp mod ord modShow modNotesTx">
        <pc:chgData name="Shubham Ingole" userId="3c6459ff-39c4-46bc-90ce-f8bdba79d733" providerId="ADAL" clId="{8AF303E9-5144-4B31-A1AC-8A22EAB73F0A}" dt="2022-02-22T09:46:30.720" v="8430" actId="729"/>
        <pc:sldMkLst>
          <pc:docMk/>
          <pc:sldMk cId="1694200840" sldId="298"/>
        </pc:sldMkLst>
        <pc:spChg chg="mod">
          <ac:chgData name="Shubham Ingole" userId="3c6459ff-39c4-46bc-90ce-f8bdba79d733" providerId="ADAL" clId="{8AF303E9-5144-4B31-A1AC-8A22EAB73F0A}" dt="2022-02-20T10:41:51.744" v="2281" actId="313"/>
          <ac:spMkLst>
            <pc:docMk/>
            <pc:sldMk cId="1694200840" sldId="298"/>
            <ac:spMk id="10" creationId="{B704CE25-A365-4647-B797-8155AC97C1D7}"/>
          </ac:spMkLst>
        </pc:spChg>
        <pc:grpChg chg="mod">
          <ac:chgData name="Shubham Ingole" userId="3c6459ff-39c4-46bc-90ce-f8bdba79d733" providerId="ADAL" clId="{8AF303E9-5144-4B31-A1AC-8A22EAB73F0A}" dt="2022-02-20T10:14:06.655" v="2091" actId="14100"/>
          <ac:grpSpMkLst>
            <pc:docMk/>
            <pc:sldMk cId="1694200840" sldId="298"/>
            <ac:grpSpMk id="235" creationId="{1988F165-AE54-4719-AEB6-B00A977AD785}"/>
          </ac:grpSpMkLst>
        </pc:grpChg>
        <pc:picChg chg="mod">
          <ac:chgData name="Shubham Ingole" userId="3c6459ff-39c4-46bc-90ce-f8bdba79d733" providerId="ADAL" clId="{8AF303E9-5144-4B31-A1AC-8A22EAB73F0A}" dt="2022-02-20T10:14:04.240" v="2090" actId="1076"/>
          <ac:picMkLst>
            <pc:docMk/>
            <pc:sldMk cId="1694200840" sldId="298"/>
            <ac:picMk id="604" creationId="{AE340B14-E93F-46CC-901D-89DA7A905C11}"/>
          </ac:picMkLst>
        </pc:picChg>
      </pc:sldChg>
      <pc:sldChg chg="delSp modSp mod">
        <pc:chgData name="Shubham Ingole" userId="3c6459ff-39c4-46bc-90ce-f8bdba79d733" providerId="ADAL" clId="{8AF303E9-5144-4B31-A1AC-8A22EAB73F0A}" dt="2022-02-22T10:22:26.607" v="8524" actId="14100"/>
        <pc:sldMkLst>
          <pc:docMk/>
          <pc:sldMk cId="2546373008" sldId="299"/>
        </pc:sldMkLst>
        <pc:picChg chg="mod">
          <ac:chgData name="Shubham Ingole" userId="3c6459ff-39c4-46bc-90ce-f8bdba79d733" providerId="ADAL" clId="{8AF303E9-5144-4B31-A1AC-8A22EAB73F0A}" dt="2022-02-22T10:22:26.607" v="8524" actId="14100"/>
          <ac:picMkLst>
            <pc:docMk/>
            <pc:sldMk cId="2546373008" sldId="299"/>
            <ac:picMk id="3" creationId="{A0ACBC97-7CDD-4964-89A6-9437EF77B4C4}"/>
          </ac:picMkLst>
        </pc:picChg>
        <pc:picChg chg="del">
          <ac:chgData name="Shubham Ingole" userId="3c6459ff-39c4-46bc-90ce-f8bdba79d733" providerId="ADAL" clId="{8AF303E9-5144-4B31-A1AC-8A22EAB73F0A}" dt="2022-02-22T10:22:19.449" v="8521" actId="478"/>
          <ac:picMkLst>
            <pc:docMk/>
            <pc:sldMk cId="2546373008" sldId="299"/>
            <ac:picMk id="4" creationId="{75E06A7C-FD9C-466E-B808-81BC92A2039D}"/>
          </ac:picMkLst>
        </pc:picChg>
      </pc:sldChg>
      <pc:sldChg chg="delSp modSp mod">
        <pc:chgData name="Shubham Ingole" userId="3c6459ff-39c4-46bc-90ce-f8bdba79d733" providerId="ADAL" clId="{8AF303E9-5144-4B31-A1AC-8A22EAB73F0A}" dt="2022-02-22T10:21:37.227" v="8511" actId="1076"/>
        <pc:sldMkLst>
          <pc:docMk/>
          <pc:sldMk cId="2571035421" sldId="300"/>
        </pc:sldMkLst>
        <pc:picChg chg="mod">
          <ac:chgData name="Shubham Ingole" userId="3c6459ff-39c4-46bc-90ce-f8bdba79d733" providerId="ADAL" clId="{8AF303E9-5144-4B31-A1AC-8A22EAB73F0A}" dt="2022-02-22T10:21:37.227" v="8511" actId="1076"/>
          <ac:picMkLst>
            <pc:docMk/>
            <pc:sldMk cId="2571035421" sldId="300"/>
            <ac:picMk id="3" creationId="{4AA31836-A776-4374-BB19-455F41DF74B9}"/>
          </ac:picMkLst>
        </pc:picChg>
        <pc:picChg chg="del">
          <ac:chgData name="Shubham Ingole" userId="3c6459ff-39c4-46bc-90ce-f8bdba79d733" providerId="ADAL" clId="{8AF303E9-5144-4B31-A1AC-8A22EAB73F0A}" dt="2022-02-22T10:21:26.569" v="8506" actId="478"/>
          <ac:picMkLst>
            <pc:docMk/>
            <pc:sldMk cId="2571035421" sldId="300"/>
            <ac:picMk id="5" creationId="{FEBCFCF7-E780-41FD-A14E-DA72FE95F6D5}"/>
          </ac:picMkLst>
        </pc:picChg>
      </pc:sldChg>
      <pc:sldChg chg="addSp delSp modSp mod">
        <pc:chgData name="Shubham Ingole" userId="3c6459ff-39c4-46bc-90ce-f8bdba79d733" providerId="ADAL" clId="{8AF303E9-5144-4B31-A1AC-8A22EAB73F0A}" dt="2022-02-22T10:28:37.530" v="8578" actId="1076"/>
        <pc:sldMkLst>
          <pc:docMk/>
          <pc:sldMk cId="4275265282" sldId="301"/>
        </pc:sldMkLst>
        <pc:picChg chg="mod">
          <ac:chgData name="Shubham Ingole" userId="3c6459ff-39c4-46bc-90ce-f8bdba79d733" providerId="ADAL" clId="{8AF303E9-5144-4B31-A1AC-8A22EAB73F0A}" dt="2022-02-22T10:28:37.530" v="8578" actId="1076"/>
          <ac:picMkLst>
            <pc:docMk/>
            <pc:sldMk cId="4275265282" sldId="301"/>
            <ac:picMk id="3" creationId="{52E0A019-B05B-4D4A-850E-E3C20D10F842}"/>
          </ac:picMkLst>
        </pc:picChg>
        <pc:picChg chg="add del mod">
          <ac:chgData name="Shubham Ingole" userId="3c6459ff-39c4-46bc-90ce-f8bdba79d733" providerId="ADAL" clId="{8AF303E9-5144-4B31-A1AC-8A22EAB73F0A}" dt="2022-02-22T10:28:29.274" v="8575" actId="478"/>
          <ac:picMkLst>
            <pc:docMk/>
            <pc:sldMk cId="4275265282" sldId="301"/>
            <ac:picMk id="5" creationId="{4381FD3B-D3F8-4954-BB39-E1C6429677D1}"/>
          </ac:picMkLst>
        </pc:picChg>
      </pc:sldChg>
      <pc:sldChg chg="addSp delSp modSp new mod">
        <pc:chgData name="Shubham Ingole" userId="3c6459ff-39c4-46bc-90ce-f8bdba79d733" providerId="ADAL" clId="{8AF303E9-5144-4B31-A1AC-8A22EAB73F0A}" dt="2022-02-18T15:49:21.896" v="835" actId="27614"/>
        <pc:sldMkLst>
          <pc:docMk/>
          <pc:sldMk cId="2959596575" sldId="302"/>
        </pc:sldMkLst>
        <pc:spChg chg="del">
          <ac:chgData name="Shubham Ingole" userId="3c6459ff-39c4-46bc-90ce-f8bdba79d733" providerId="ADAL" clId="{8AF303E9-5144-4B31-A1AC-8A22EAB73F0A}" dt="2022-02-18T15:48:58.029" v="833" actId="478"/>
          <ac:spMkLst>
            <pc:docMk/>
            <pc:sldMk cId="2959596575" sldId="302"/>
            <ac:spMk id="2" creationId="{67E1EFDF-8EF0-4388-8EE6-57316490A0F4}"/>
          </ac:spMkLst>
        </pc:spChg>
        <pc:picChg chg="add mod">
          <ac:chgData name="Shubham Ingole" userId="3c6459ff-39c4-46bc-90ce-f8bdba79d733" providerId="ADAL" clId="{8AF303E9-5144-4B31-A1AC-8A22EAB73F0A}" dt="2022-02-18T15:49:21.896" v="835" actId="27614"/>
          <ac:picMkLst>
            <pc:docMk/>
            <pc:sldMk cId="2959596575" sldId="302"/>
            <ac:picMk id="4" creationId="{CAAFD7E5-CF36-48DC-A284-A7DB96511B22}"/>
          </ac:picMkLst>
        </pc:picChg>
      </pc:sldChg>
      <pc:sldChg chg="delSp new del mod">
        <pc:chgData name="Shubham Ingole" userId="3c6459ff-39c4-46bc-90ce-f8bdba79d733" providerId="ADAL" clId="{8AF303E9-5144-4B31-A1AC-8A22EAB73F0A}" dt="2022-02-18T15:48:34.543" v="831" actId="47"/>
        <pc:sldMkLst>
          <pc:docMk/>
          <pc:sldMk cId="3672759735" sldId="302"/>
        </pc:sldMkLst>
        <pc:spChg chg="del">
          <ac:chgData name="Shubham Ingole" userId="3c6459ff-39c4-46bc-90ce-f8bdba79d733" providerId="ADAL" clId="{8AF303E9-5144-4B31-A1AC-8A22EAB73F0A}" dt="2022-02-18T15:48:27.260" v="830" actId="478"/>
          <ac:spMkLst>
            <pc:docMk/>
            <pc:sldMk cId="3672759735" sldId="302"/>
            <ac:spMk id="2" creationId="{F8561B68-3A74-4232-86CB-B65A0CC5ACC3}"/>
          </ac:spMkLst>
        </pc:spChg>
        <pc:spChg chg="del">
          <ac:chgData name="Shubham Ingole" userId="3c6459ff-39c4-46bc-90ce-f8bdba79d733" providerId="ADAL" clId="{8AF303E9-5144-4B31-A1AC-8A22EAB73F0A}" dt="2022-02-18T15:48:27.260" v="830" actId="478"/>
          <ac:spMkLst>
            <pc:docMk/>
            <pc:sldMk cId="3672759735" sldId="302"/>
            <ac:spMk id="3" creationId="{B85D4769-C2C2-4907-9C9C-32FE9E237C83}"/>
          </ac:spMkLst>
        </pc:spChg>
      </pc:sldChg>
      <pc:sldChg chg="addSp delSp modSp new mod">
        <pc:chgData name="Shubham Ingole" userId="3c6459ff-39c4-46bc-90ce-f8bdba79d733" providerId="ADAL" clId="{8AF303E9-5144-4B31-A1AC-8A22EAB73F0A}" dt="2022-02-18T15:52:03.459" v="860" actId="1076"/>
        <pc:sldMkLst>
          <pc:docMk/>
          <pc:sldMk cId="2990526177" sldId="303"/>
        </pc:sldMkLst>
        <pc:spChg chg="mod">
          <ac:chgData name="Shubham Ingole" userId="3c6459ff-39c4-46bc-90ce-f8bdba79d733" providerId="ADAL" clId="{8AF303E9-5144-4B31-A1AC-8A22EAB73F0A}" dt="2022-02-18T15:51:38.814" v="853" actId="14100"/>
          <ac:spMkLst>
            <pc:docMk/>
            <pc:sldMk cId="2990526177" sldId="303"/>
            <ac:spMk id="2" creationId="{984C1DF0-C673-41FA-8E48-DDC15EE02C86}"/>
          </ac:spMkLst>
        </pc:spChg>
        <pc:spChg chg="mod">
          <ac:chgData name="Shubham Ingole" userId="3c6459ff-39c4-46bc-90ce-f8bdba79d733" providerId="ADAL" clId="{8AF303E9-5144-4B31-A1AC-8A22EAB73F0A}" dt="2022-02-18T15:51:45.880" v="854"/>
          <ac:spMkLst>
            <pc:docMk/>
            <pc:sldMk cId="2990526177" sldId="303"/>
            <ac:spMk id="4" creationId="{2A8892B1-AE68-4A4C-A353-6C3FA83F2B27}"/>
          </ac:spMkLst>
        </pc:spChg>
        <pc:spChg chg="mod">
          <ac:chgData name="Shubham Ingole" userId="3c6459ff-39c4-46bc-90ce-f8bdba79d733" providerId="ADAL" clId="{8AF303E9-5144-4B31-A1AC-8A22EAB73F0A}" dt="2022-02-18T15:51:45.880" v="854"/>
          <ac:spMkLst>
            <pc:docMk/>
            <pc:sldMk cId="2990526177" sldId="303"/>
            <ac:spMk id="7" creationId="{E1A90F0A-89E4-4784-9C49-76422214475E}"/>
          </ac:spMkLst>
        </pc:spChg>
        <pc:spChg chg="mod">
          <ac:chgData name="Shubham Ingole" userId="3c6459ff-39c4-46bc-90ce-f8bdba79d733" providerId="ADAL" clId="{8AF303E9-5144-4B31-A1AC-8A22EAB73F0A}" dt="2022-02-18T15:51:45.880" v="854"/>
          <ac:spMkLst>
            <pc:docMk/>
            <pc:sldMk cId="2990526177" sldId="303"/>
            <ac:spMk id="9" creationId="{B306BAA7-92EA-43AA-9310-CF29C8CDB6DA}"/>
          </ac:spMkLst>
        </pc:spChg>
        <pc:spChg chg="mod">
          <ac:chgData name="Shubham Ingole" userId="3c6459ff-39c4-46bc-90ce-f8bdba79d733" providerId="ADAL" clId="{8AF303E9-5144-4B31-A1AC-8A22EAB73F0A}" dt="2022-02-18T15:51:45.880" v="854"/>
          <ac:spMkLst>
            <pc:docMk/>
            <pc:sldMk cId="2990526177" sldId="303"/>
            <ac:spMk id="14" creationId="{E0C9BA5C-E487-4EC6-9264-C5D753AC38FB}"/>
          </ac:spMkLst>
        </pc:spChg>
        <pc:spChg chg="mod">
          <ac:chgData name="Shubham Ingole" userId="3c6459ff-39c4-46bc-90ce-f8bdba79d733" providerId="ADAL" clId="{8AF303E9-5144-4B31-A1AC-8A22EAB73F0A}" dt="2022-02-18T15:51:45.880" v="854"/>
          <ac:spMkLst>
            <pc:docMk/>
            <pc:sldMk cId="2990526177" sldId="303"/>
            <ac:spMk id="15" creationId="{6F02EB2F-29DF-4F09-805C-489738AD5E45}"/>
          </ac:spMkLst>
        </pc:spChg>
        <pc:spChg chg="mod">
          <ac:chgData name="Shubham Ingole" userId="3c6459ff-39c4-46bc-90ce-f8bdba79d733" providerId="ADAL" clId="{8AF303E9-5144-4B31-A1AC-8A22EAB73F0A}" dt="2022-02-18T15:51:45.880" v="854"/>
          <ac:spMkLst>
            <pc:docMk/>
            <pc:sldMk cId="2990526177" sldId="303"/>
            <ac:spMk id="16" creationId="{147EF46F-4490-4C30-B0B6-48599BC52B14}"/>
          </ac:spMkLst>
        </pc:spChg>
        <pc:spChg chg="mod">
          <ac:chgData name="Shubham Ingole" userId="3c6459ff-39c4-46bc-90ce-f8bdba79d733" providerId="ADAL" clId="{8AF303E9-5144-4B31-A1AC-8A22EAB73F0A}" dt="2022-02-18T15:51:45.880" v="854"/>
          <ac:spMkLst>
            <pc:docMk/>
            <pc:sldMk cId="2990526177" sldId="303"/>
            <ac:spMk id="19" creationId="{100C10E3-7F96-4684-BD64-A3DF67291B34}"/>
          </ac:spMkLst>
        </pc:spChg>
        <pc:spChg chg="mod">
          <ac:chgData name="Shubham Ingole" userId="3c6459ff-39c4-46bc-90ce-f8bdba79d733" providerId="ADAL" clId="{8AF303E9-5144-4B31-A1AC-8A22EAB73F0A}" dt="2022-02-18T15:51:45.880" v="854"/>
          <ac:spMkLst>
            <pc:docMk/>
            <pc:sldMk cId="2990526177" sldId="303"/>
            <ac:spMk id="20" creationId="{522D336F-B190-40C9-895F-59FBE5F8660A}"/>
          </ac:spMkLst>
        </pc:spChg>
        <pc:spChg chg="mod">
          <ac:chgData name="Shubham Ingole" userId="3c6459ff-39c4-46bc-90ce-f8bdba79d733" providerId="ADAL" clId="{8AF303E9-5144-4B31-A1AC-8A22EAB73F0A}" dt="2022-02-18T15:51:45.880" v="854"/>
          <ac:spMkLst>
            <pc:docMk/>
            <pc:sldMk cId="2990526177" sldId="303"/>
            <ac:spMk id="28" creationId="{A62AF06D-24CA-4F7C-B867-751F1933AFDA}"/>
          </ac:spMkLst>
        </pc:spChg>
        <pc:spChg chg="mod">
          <ac:chgData name="Shubham Ingole" userId="3c6459ff-39c4-46bc-90ce-f8bdba79d733" providerId="ADAL" clId="{8AF303E9-5144-4B31-A1AC-8A22EAB73F0A}" dt="2022-02-18T15:51:45.880" v="854"/>
          <ac:spMkLst>
            <pc:docMk/>
            <pc:sldMk cId="2990526177" sldId="303"/>
            <ac:spMk id="29" creationId="{FEA6078A-9D68-4AED-920C-763994CCAB38}"/>
          </ac:spMkLst>
        </pc:spChg>
        <pc:spChg chg="mod">
          <ac:chgData name="Shubham Ingole" userId="3c6459ff-39c4-46bc-90ce-f8bdba79d733" providerId="ADAL" clId="{8AF303E9-5144-4B31-A1AC-8A22EAB73F0A}" dt="2022-02-18T15:51:45.880" v="854"/>
          <ac:spMkLst>
            <pc:docMk/>
            <pc:sldMk cId="2990526177" sldId="303"/>
            <ac:spMk id="34" creationId="{F1AECDA3-7DEC-4AA5-A1B7-41A7621E42C4}"/>
          </ac:spMkLst>
        </pc:spChg>
        <pc:spChg chg="mod">
          <ac:chgData name="Shubham Ingole" userId="3c6459ff-39c4-46bc-90ce-f8bdba79d733" providerId="ADAL" clId="{8AF303E9-5144-4B31-A1AC-8A22EAB73F0A}" dt="2022-02-18T15:51:45.880" v="854"/>
          <ac:spMkLst>
            <pc:docMk/>
            <pc:sldMk cId="2990526177" sldId="303"/>
            <ac:spMk id="37" creationId="{36081368-AB5E-405B-B6F9-A9C392C04FD8}"/>
          </ac:spMkLst>
        </pc:spChg>
        <pc:spChg chg="mod">
          <ac:chgData name="Shubham Ingole" userId="3c6459ff-39c4-46bc-90ce-f8bdba79d733" providerId="ADAL" clId="{8AF303E9-5144-4B31-A1AC-8A22EAB73F0A}" dt="2022-02-18T15:51:45.880" v="854"/>
          <ac:spMkLst>
            <pc:docMk/>
            <pc:sldMk cId="2990526177" sldId="303"/>
            <ac:spMk id="39" creationId="{92974581-39BE-4C25-86DB-B9D2413F2FD8}"/>
          </ac:spMkLst>
        </pc:spChg>
        <pc:spChg chg="mod">
          <ac:chgData name="Shubham Ingole" userId="3c6459ff-39c4-46bc-90ce-f8bdba79d733" providerId="ADAL" clId="{8AF303E9-5144-4B31-A1AC-8A22EAB73F0A}" dt="2022-02-18T15:51:45.880" v="854"/>
          <ac:spMkLst>
            <pc:docMk/>
            <pc:sldMk cId="2990526177" sldId="303"/>
            <ac:spMk id="41" creationId="{DF57ED57-2762-48E5-865B-EB53870279F7}"/>
          </ac:spMkLst>
        </pc:spChg>
        <pc:grpChg chg="add del mod">
          <ac:chgData name="Shubham Ingole" userId="3c6459ff-39c4-46bc-90ce-f8bdba79d733" providerId="ADAL" clId="{8AF303E9-5144-4B31-A1AC-8A22EAB73F0A}" dt="2022-02-18T15:51:47.050" v="855"/>
          <ac:grpSpMkLst>
            <pc:docMk/>
            <pc:sldMk cId="2990526177" sldId="303"/>
            <ac:grpSpMk id="3" creationId="{F1F36110-1B8A-49A7-9E71-9BEF9E778F53}"/>
          </ac:grpSpMkLst>
        </pc:grpChg>
        <pc:grpChg chg="mod">
          <ac:chgData name="Shubham Ingole" userId="3c6459ff-39c4-46bc-90ce-f8bdba79d733" providerId="ADAL" clId="{8AF303E9-5144-4B31-A1AC-8A22EAB73F0A}" dt="2022-02-18T15:51:45.880" v="854"/>
          <ac:grpSpMkLst>
            <pc:docMk/>
            <pc:sldMk cId="2990526177" sldId="303"/>
            <ac:grpSpMk id="6" creationId="{E71C0043-B408-48DB-B11B-EE3CEA332C47}"/>
          </ac:grpSpMkLst>
        </pc:grpChg>
        <pc:grpChg chg="mod">
          <ac:chgData name="Shubham Ingole" userId="3c6459ff-39c4-46bc-90ce-f8bdba79d733" providerId="ADAL" clId="{8AF303E9-5144-4B31-A1AC-8A22EAB73F0A}" dt="2022-02-18T15:51:45.880" v="854"/>
          <ac:grpSpMkLst>
            <pc:docMk/>
            <pc:sldMk cId="2990526177" sldId="303"/>
            <ac:grpSpMk id="17" creationId="{D66AC963-0767-4BAB-99DE-D4E7567A8F1C}"/>
          </ac:grpSpMkLst>
        </pc:grpChg>
        <pc:grpChg chg="mod">
          <ac:chgData name="Shubham Ingole" userId="3c6459ff-39c4-46bc-90ce-f8bdba79d733" providerId="ADAL" clId="{8AF303E9-5144-4B31-A1AC-8A22EAB73F0A}" dt="2022-02-18T15:51:45.880" v="854"/>
          <ac:grpSpMkLst>
            <pc:docMk/>
            <pc:sldMk cId="2990526177" sldId="303"/>
            <ac:grpSpMk id="18" creationId="{AE8BFA0C-0BB5-4B5F-98BC-56FB95FFDA58}"/>
          </ac:grpSpMkLst>
        </pc:grpChg>
        <pc:grpChg chg="mod">
          <ac:chgData name="Shubham Ingole" userId="3c6459ff-39c4-46bc-90ce-f8bdba79d733" providerId="ADAL" clId="{8AF303E9-5144-4B31-A1AC-8A22EAB73F0A}" dt="2022-02-18T15:51:45.880" v="854"/>
          <ac:grpSpMkLst>
            <pc:docMk/>
            <pc:sldMk cId="2990526177" sldId="303"/>
            <ac:grpSpMk id="22" creationId="{5D585815-6418-429A-B54A-774E61CD019C}"/>
          </ac:grpSpMkLst>
        </pc:grpChg>
        <pc:picChg chg="mod">
          <ac:chgData name="Shubham Ingole" userId="3c6459ff-39c4-46bc-90ce-f8bdba79d733" providerId="ADAL" clId="{8AF303E9-5144-4B31-A1AC-8A22EAB73F0A}" dt="2022-02-18T15:51:45.880" v="854"/>
          <ac:picMkLst>
            <pc:docMk/>
            <pc:sldMk cId="2990526177" sldId="303"/>
            <ac:picMk id="23" creationId="{F67D8502-9DDC-41FF-AE2A-1D687AA35028}"/>
          </ac:picMkLst>
        </pc:picChg>
        <pc:picChg chg="mod">
          <ac:chgData name="Shubham Ingole" userId="3c6459ff-39c4-46bc-90ce-f8bdba79d733" providerId="ADAL" clId="{8AF303E9-5144-4B31-A1AC-8A22EAB73F0A}" dt="2022-02-18T15:51:45.880" v="854"/>
          <ac:picMkLst>
            <pc:docMk/>
            <pc:sldMk cId="2990526177" sldId="303"/>
            <ac:picMk id="24" creationId="{45DBF0C8-CACE-4B70-B31F-493E13003F02}"/>
          </ac:picMkLst>
        </pc:picChg>
        <pc:picChg chg="mod">
          <ac:chgData name="Shubham Ingole" userId="3c6459ff-39c4-46bc-90ce-f8bdba79d733" providerId="ADAL" clId="{8AF303E9-5144-4B31-A1AC-8A22EAB73F0A}" dt="2022-02-18T15:51:45.880" v="854"/>
          <ac:picMkLst>
            <pc:docMk/>
            <pc:sldMk cId="2990526177" sldId="303"/>
            <ac:picMk id="25" creationId="{ECB3B2BB-87CB-4B9D-87FE-E1E4CC0E00FF}"/>
          </ac:picMkLst>
        </pc:picChg>
        <pc:picChg chg="mod">
          <ac:chgData name="Shubham Ingole" userId="3c6459ff-39c4-46bc-90ce-f8bdba79d733" providerId="ADAL" clId="{8AF303E9-5144-4B31-A1AC-8A22EAB73F0A}" dt="2022-02-18T15:51:45.880" v="854"/>
          <ac:picMkLst>
            <pc:docMk/>
            <pc:sldMk cId="2990526177" sldId="303"/>
            <ac:picMk id="26" creationId="{229F2926-5740-4FA0-81D8-4DF9D41D43AD}"/>
          </ac:picMkLst>
        </pc:picChg>
        <pc:picChg chg="mod">
          <ac:chgData name="Shubham Ingole" userId="3c6459ff-39c4-46bc-90ce-f8bdba79d733" providerId="ADAL" clId="{8AF303E9-5144-4B31-A1AC-8A22EAB73F0A}" dt="2022-02-18T15:51:45.880" v="854"/>
          <ac:picMkLst>
            <pc:docMk/>
            <pc:sldMk cId="2990526177" sldId="303"/>
            <ac:picMk id="27" creationId="{15CE7F09-585F-4DD0-AD90-C3C5CB72F38B}"/>
          </ac:picMkLst>
        </pc:picChg>
        <pc:picChg chg="mod">
          <ac:chgData name="Shubham Ingole" userId="3c6459ff-39c4-46bc-90ce-f8bdba79d733" providerId="ADAL" clId="{8AF303E9-5144-4B31-A1AC-8A22EAB73F0A}" dt="2022-02-18T15:51:45.880" v="854"/>
          <ac:picMkLst>
            <pc:docMk/>
            <pc:sldMk cId="2990526177" sldId="303"/>
            <ac:picMk id="31" creationId="{45651930-54B9-4F66-BD05-19A92BDAE9AE}"/>
          </ac:picMkLst>
        </pc:picChg>
        <pc:picChg chg="mod">
          <ac:chgData name="Shubham Ingole" userId="3c6459ff-39c4-46bc-90ce-f8bdba79d733" providerId="ADAL" clId="{8AF303E9-5144-4B31-A1AC-8A22EAB73F0A}" dt="2022-02-18T15:51:45.880" v="854"/>
          <ac:picMkLst>
            <pc:docMk/>
            <pc:sldMk cId="2990526177" sldId="303"/>
            <ac:picMk id="32" creationId="{82FAF35A-8BCE-4168-B89B-5644EA038DB3}"/>
          </ac:picMkLst>
        </pc:picChg>
        <pc:picChg chg="mod">
          <ac:chgData name="Shubham Ingole" userId="3c6459ff-39c4-46bc-90ce-f8bdba79d733" providerId="ADAL" clId="{8AF303E9-5144-4B31-A1AC-8A22EAB73F0A}" dt="2022-02-18T15:51:45.880" v="854"/>
          <ac:picMkLst>
            <pc:docMk/>
            <pc:sldMk cId="2990526177" sldId="303"/>
            <ac:picMk id="33" creationId="{C4A1FE5E-AC98-453E-A240-87B368D021D0}"/>
          </ac:picMkLst>
        </pc:picChg>
        <pc:picChg chg="mod">
          <ac:chgData name="Shubham Ingole" userId="3c6459ff-39c4-46bc-90ce-f8bdba79d733" providerId="ADAL" clId="{8AF303E9-5144-4B31-A1AC-8A22EAB73F0A}" dt="2022-02-18T15:51:45.880" v="854"/>
          <ac:picMkLst>
            <pc:docMk/>
            <pc:sldMk cId="2990526177" sldId="303"/>
            <ac:picMk id="35" creationId="{0056A43C-6335-4ED8-8C2D-9C2193442D9A}"/>
          </ac:picMkLst>
        </pc:picChg>
        <pc:picChg chg="mod">
          <ac:chgData name="Shubham Ingole" userId="3c6459ff-39c4-46bc-90ce-f8bdba79d733" providerId="ADAL" clId="{8AF303E9-5144-4B31-A1AC-8A22EAB73F0A}" dt="2022-02-18T15:51:45.880" v="854"/>
          <ac:picMkLst>
            <pc:docMk/>
            <pc:sldMk cId="2990526177" sldId="303"/>
            <ac:picMk id="36" creationId="{C9D189B2-09E9-4537-BA76-155FD51F47B7}"/>
          </ac:picMkLst>
        </pc:picChg>
        <pc:picChg chg="mod">
          <ac:chgData name="Shubham Ingole" userId="3c6459ff-39c4-46bc-90ce-f8bdba79d733" providerId="ADAL" clId="{8AF303E9-5144-4B31-A1AC-8A22EAB73F0A}" dt="2022-02-18T15:51:45.880" v="854"/>
          <ac:picMkLst>
            <pc:docMk/>
            <pc:sldMk cId="2990526177" sldId="303"/>
            <ac:picMk id="38" creationId="{CC3EB3B8-A582-42A3-AF22-B268A0F630A6}"/>
          </ac:picMkLst>
        </pc:picChg>
        <pc:picChg chg="mod">
          <ac:chgData name="Shubham Ingole" userId="3c6459ff-39c4-46bc-90ce-f8bdba79d733" providerId="ADAL" clId="{8AF303E9-5144-4B31-A1AC-8A22EAB73F0A}" dt="2022-02-18T15:51:45.880" v="854"/>
          <ac:picMkLst>
            <pc:docMk/>
            <pc:sldMk cId="2990526177" sldId="303"/>
            <ac:picMk id="40" creationId="{15985E49-3E31-4AFF-A026-56783C665FCD}"/>
          </ac:picMkLst>
        </pc:picChg>
        <pc:picChg chg="mod">
          <ac:chgData name="Shubham Ingole" userId="3c6459ff-39c4-46bc-90ce-f8bdba79d733" providerId="ADAL" clId="{8AF303E9-5144-4B31-A1AC-8A22EAB73F0A}" dt="2022-02-18T15:51:45.880" v="854"/>
          <ac:picMkLst>
            <pc:docMk/>
            <pc:sldMk cId="2990526177" sldId="303"/>
            <ac:picMk id="42" creationId="{9A783F1C-1A12-43C4-8A40-B064D8441959}"/>
          </ac:picMkLst>
        </pc:picChg>
        <pc:picChg chg="add mod">
          <ac:chgData name="Shubham Ingole" userId="3c6459ff-39c4-46bc-90ce-f8bdba79d733" providerId="ADAL" clId="{8AF303E9-5144-4B31-A1AC-8A22EAB73F0A}" dt="2022-02-18T15:52:03.459" v="860" actId="1076"/>
          <ac:picMkLst>
            <pc:docMk/>
            <pc:sldMk cId="2990526177" sldId="303"/>
            <ac:picMk id="44" creationId="{422018E4-752E-4C96-A4D7-A5F0CB5B407D}"/>
          </ac:picMkLst>
        </pc:picChg>
        <pc:cxnChg chg="mod">
          <ac:chgData name="Shubham Ingole" userId="3c6459ff-39c4-46bc-90ce-f8bdba79d733" providerId="ADAL" clId="{8AF303E9-5144-4B31-A1AC-8A22EAB73F0A}" dt="2022-02-18T15:51:45.880" v="854"/>
          <ac:cxnSpMkLst>
            <pc:docMk/>
            <pc:sldMk cId="2990526177" sldId="303"/>
            <ac:cxnSpMk id="5" creationId="{3E5F8400-ECC4-4C50-9646-355C46C693D1}"/>
          </ac:cxnSpMkLst>
        </pc:cxnChg>
        <pc:cxnChg chg="mod">
          <ac:chgData name="Shubham Ingole" userId="3c6459ff-39c4-46bc-90ce-f8bdba79d733" providerId="ADAL" clId="{8AF303E9-5144-4B31-A1AC-8A22EAB73F0A}" dt="2022-02-18T15:51:45.880" v="854"/>
          <ac:cxnSpMkLst>
            <pc:docMk/>
            <pc:sldMk cId="2990526177" sldId="303"/>
            <ac:cxnSpMk id="8" creationId="{98FE6746-EB2E-4365-9A31-F4D5625726BE}"/>
          </ac:cxnSpMkLst>
        </pc:cxnChg>
        <pc:cxnChg chg="mod">
          <ac:chgData name="Shubham Ingole" userId="3c6459ff-39c4-46bc-90ce-f8bdba79d733" providerId="ADAL" clId="{8AF303E9-5144-4B31-A1AC-8A22EAB73F0A}" dt="2022-02-18T15:51:45.880" v="854"/>
          <ac:cxnSpMkLst>
            <pc:docMk/>
            <pc:sldMk cId="2990526177" sldId="303"/>
            <ac:cxnSpMk id="10" creationId="{CEA89D3F-DE26-41BE-8E62-5DE39EB69235}"/>
          </ac:cxnSpMkLst>
        </pc:cxnChg>
        <pc:cxnChg chg="mod">
          <ac:chgData name="Shubham Ingole" userId="3c6459ff-39c4-46bc-90ce-f8bdba79d733" providerId="ADAL" clId="{8AF303E9-5144-4B31-A1AC-8A22EAB73F0A}" dt="2022-02-18T15:51:45.880" v="854"/>
          <ac:cxnSpMkLst>
            <pc:docMk/>
            <pc:sldMk cId="2990526177" sldId="303"/>
            <ac:cxnSpMk id="11" creationId="{D5E367E6-E5A1-488F-BB08-DA43A92C45D0}"/>
          </ac:cxnSpMkLst>
        </pc:cxnChg>
        <pc:cxnChg chg="mod">
          <ac:chgData name="Shubham Ingole" userId="3c6459ff-39c4-46bc-90ce-f8bdba79d733" providerId="ADAL" clId="{8AF303E9-5144-4B31-A1AC-8A22EAB73F0A}" dt="2022-02-18T15:51:45.880" v="854"/>
          <ac:cxnSpMkLst>
            <pc:docMk/>
            <pc:sldMk cId="2990526177" sldId="303"/>
            <ac:cxnSpMk id="12" creationId="{D236F6E1-2139-4603-94F1-0D1B4C728DC5}"/>
          </ac:cxnSpMkLst>
        </pc:cxnChg>
        <pc:cxnChg chg="mod">
          <ac:chgData name="Shubham Ingole" userId="3c6459ff-39c4-46bc-90ce-f8bdba79d733" providerId="ADAL" clId="{8AF303E9-5144-4B31-A1AC-8A22EAB73F0A}" dt="2022-02-18T15:51:45.880" v="854"/>
          <ac:cxnSpMkLst>
            <pc:docMk/>
            <pc:sldMk cId="2990526177" sldId="303"/>
            <ac:cxnSpMk id="13" creationId="{B0336507-9106-40E5-9E5F-3DAE8EA20DF8}"/>
          </ac:cxnSpMkLst>
        </pc:cxnChg>
        <pc:cxnChg chg="mod">
          <ac:chgData name="Shubham Ingole" userId="3c6459ff-39c4-46bc-90ce-f8bdba79d733" providerId="ADAL" clId="{8AF303E9-5144-4B31-A1AC-8A22EAB73F0A}" dt="2022-02-18T15:51:45.880" v="854"/>
          <ac:cxnSpMkLst>
            <pc:docMk/>
            <pc:sldMk cId="2990526177" sldId="303"/>
            <ac:cxnSpMk id="21" creationId="{132EFE93-9B70-4BC7-A6DE-32895313E992}"/>
          </ac:cxnSpMkLst>
        </pc:cxnChg>
        <pc:cxnChg chg="mod">
          <ac:chgData name="Shubham Ingole" userId="3c6459ff-39c4-46bc-90ce-f8bdba79d733" providerId="ADAL" clId="{8AF303E9-5144-4B31-A1AC-8A22EAB73F0A}" dt="2022-02-18T15:51:45.880" v="854"/>
          <ac:cxnSpMkLst>
            <pc:docMk/>
            <pc:sldMk cId="2990526177" sldId="303"/>
            <ac:cxnSpMk id="30" creationId="{71476F7A-40B9-4B08-9544-1EC3A1BD432E}"/>
          </ac:cxnSpMkLst>
        </pc:cxnChg>
      </pc:sldChg>
      <pc:sldChg chg="addSp delSp modSp add mod ord modNotesTx">
        <pc:chgData name="Shubham Ingole" userId="3c6459ff-39c4-46bc-90ce-f8bdba79d733" providerId="ADAL" clId="{8AF303E9-5144-4B31-A1AC-8A22EAB73F0A}" dt="2022-02-23T20:35:24.962" v="10967" actId="400"/>
        <pc:sldMkLst>
          <pc:docMk/>
          <pc:sldMk cId="2124630084" sldId="304"/>
        </pc:sldMkLst>
        <pc:spChg chg="add del mod">
          <ac:chgData name="Shubham Ingole" userId="3c6459ff-39c4-46bc-90ce-f8bdba79d733" providerId="ADAL" clId="{8AF303E9-5144-4B31-A1AC-8A22EAB73F0A}" dt="2022-02-18T15:53:53.630" v="869" actId="478"/>
          <ac:spMkLst>
            <pc:docMk/>
            <pc:sldMk cId="2124630084" sldId="304"/>
            <ac:spMk id="3" creationId="{4CB176E6-1A47-4738-A25E-3135E4139E66}"/>
          </ac:spMkLst>
        </pc:spChg>
        <pc:spChg chg="add del mod">
          <ac:chgData name="Shubham Ingole" userId="3c6459ff-39c4-46bc-90ce-f8bdba79d733" providerId="ADAL" clId="{8AF303E9-5144-4B31-A1AC-8A22EAB73F0A}" dt="2022-02-22T07:26:09.651" v="6267" actId="478"/>
          <ac:spMkLst>
            <pc:docMk/>
            <pc:sldMk cId="2124630084" sldId="304"/>
            <ac:spMk id="3" creationId="{9183FEFC-D3C6-4651-BCC5-7EE57C5FF80B}"/>
          </ac:spMkLst>
        </pc:spChg>
        <pc:spChg chg="add del mod">
          <ac:chgData name="Shubham Ingole" userId="3c6459ff-39c4-46bc-90ce-f8bdba79d733" providerId="ADAL" clId="{8AF303E9-5144-4B31-A1AC-8A22EAB73F0A}" dt="2022-02-18T15:53:53.630" v="869" actId="478"/>
          <ac:spMkLst>
            <pc:docMk/>
            <pc:sldMk cId="2124630084" sldId="304"/>
            <ac:spMk id="5" creationId="{A97ED77E-38B1-47B9-8B25-0BF5C5ACD270}"/>
          </ac:spMkLst>
        </pc:spChg>
        <pc:spChg chg="add del mod">
          <ac:chgData name="Shubham Ingole" userId="3c6459ff-39c4-46bc-90ce-f8bdba79d733" providerId="ADAL" clId="{8AF303E9-5144-4B31-A1AC-8A22EAB73F0A}" dt="2022-02-22T07:26:07.212" v="6266" actId="478"/>
          <ac:spMkLst>
            <pc:docMk/>
            <pc:sldMk cId="2124630084" sldId="304"/>
            <ac:spMk id="5" creationId="{F8926009-53BD-44D6-A6E6-A80B06D8E26F}"/>
          </ac:spMkLst>
        </pc:spChg>
        <pc:spChg chg="add del mod">
          <ac:chgData name="Shubham Ingole" userId="3c6459ff-39c4-46bc-90ce-f8bdba79d733" providerId="ADAL" clId="{8AF303E9-5144-4B31-A1AC-8A22EAB73F0A}" dt="2022-02-18T15:53:53.630" v="869" actId="478"/>
          <ac:spMkLst>
            <pc:docMk/>
            <pc:sldMk cId="2124630084" sldId="304"/>
            <ac:spMk id="7" creationId="{AA5FDECA-DB0A-4829-A024-1498FBB61862}"/>
          </ac:spMkLst>
        </pc:spChg>
        <pc:spChg chg="add del mod">
          <ac:chgData name="Shubham Ingole" userId="3c6459ff-39c4-46bc-90ce-f8bdba79d733" providerId="ADAL" clId="{8AF303E9-5144-4B31-A1AC-8A22EAB73F0A}" dt="2022-02-18T15:53:53.630" v="869" actId="478"/>
          <ac:spMkLst>
            <pc:docMk/>
            <pc:sldMk cId="2124630084" sldId="304"/>
            <ac:spMk id="9" creationId="{21432EF2-0BAD-4B56-9E6E-CD55D4621104}"/>
          </ac:spMkLst>
        </pc:spChg>
        <pc:spChg chg="del">
          <ac:chgData name="Shubham Ingole" userId="3c6459ff-39c4-46bc-90ce-f8bdba79d733" providerId="ADAL" clId="{8AF303E9-5144-4B31-A1AC-8A22EAB73F0A}" dt="2022-02-18T15:53:40.165" v="864" actId="478"/>
          <ac:spMkLst>
            <pc:docMk/>
            <pc:sldMk cId="2124630084" sldId="304"/>
            <ac:spMk id="784" creationId="{00000000-0000-0000-0000-000000000000}"/>
          </ac:spMkLst>
        </pc:spChg>
        <pc:spChg chg="del">
          <ac:chgData name="Shubham Ingole" userId="3c6459ff-39c4-46bc-90ce-f8bdba79d733" providerId="ADAL" clId="{8AF303E9-5144-4B31-A1AC-8A22EAB73F0A}" dt="2022-02-18T15:53:46.254" v="867" actId="478"/>
          <ac:spMkLst>
            <pc:docMk/>
            <pc:sldMk cId="2124630084" sldId="304"/>
            <ac:spMk id="785" creationId="{00000000-0000-0000-0000-000000000000}"/>
          </ac:spMkLst>
        </pc:spChg>
        <pc:spChg chg="del">
          <ac:chgData name="Shubham Ingole" userId="3c6459ff-39c4-46bc-90ce-f8bdba79d733" providerId="ADAL" clId="{8AF303E9-5144-4B31-A1AC-8A22EAB73F0A}" dt="2022-02-18T15:53:42.287" v="865" actId="478"/>
          <ac:spMkLst>
            <pc:docMk/>
            <pc:sldMk cId="2124630084" sldId="304"/>
            <ac:spMk id="786" creationId="{00000000-0000-0000-0000-000000000000}"/>
          </ac:spMkLst>
        </pc:spChg>
        <pc:spChg chg="del">
          <ac:chgData name="Shubham Ingole" userId="3c6459ff-39c4-46bc-90ce-f8bdba79d733" providerId="ADAL" clId="{8AF303E9-5144-4B31-A1AC-8A22EAB73F0A}" dt="2022-02-18T15:53:50.558" v="868" actId="478"/>
          <ac:spMkLst>
            <pc:docMk/>
            <pc:sldMk cId="2124630084" sldId="304"/>
            <ac:spMk id="787" creationId="{00000000-0000-0000-0000-000000000000}"/>
          </ac:spMkLst>
        </pc:spChg>
        <pc:spChg chg="del">
          <ac:chgData name="Shubham Ingole" userId="3c6459ff-39c4-46bc-90ce-f8bdba79d733" providerId="ADAL" clId="{8AF303E9-5144-4B31-A1AC-8A22EAB73F0A}" dt="2022-02-18T15:53:50.558" v="868" actId="478"/>
          <ac:spMkLst>
            <pc:docMk/>
            <pc:sldMk cId="2124630084" sldId="304"/>
            <ac:spMk id="788" creationId="{00000000-0000-0000-0000-000000000000}"/>
          </ac:spMkLst>
        </pc:spChg>
        <pc:spChg chg="del">
          <ac:chgData name="Shubham Ingole" userId="3c6459ff-39c4-46bc-90ce-f8bdba79d733" providerId="ADAL" clId="{8AF303E9-5144-4B31-A1AC-8A22EAB73F0A}" dt="2022-02-18T15:53:50.558" v="868" actId="478"/>
          <ac:spMkLst>
            <pc:docMk/>
            <pc:sldMk cId="2124630084" sldId="304"/>
            <ac:spMk id="789" creationId="{00000000-0000-0000-0000-000000000000}"/>
          </ac:spMkLst>
        </pc:spChg>
        <pc:spChg chg="del">
          <ac:chgData name="Shubham Ingole" userId="3c6459ff-39c4-46bc-90ce-f8bdba79d733" providerId="ADAL" clId="{8AF303E9-5144-4B31-A1AC-8A22EAB73F0A}" dt="2022-02-18T15:53:50.558" v="868" actId="478"/>
          <ac:spMkLst>
            <pc:docMk/>
            <pc:sldMk cId="2124630084" sldId="304"/>
            <ac:spMk id="790" creationId="{00000000-0000-0000-0000-000000000000}"/>
          </ac:spMkLst>
        </pc:spChg>
        <pc:spChg chg="del">
          <ac:chgData name="Shubham Ingole" userId="3c6459ff-39c4-46bc-90ce-f8bdba79d733" providerId="ADAL" clId="{8AF303E9-5144-4B31-A1AC-8A22EAB73F0A}" dt="2022-02-18T15:53:50.558" v="868" actId="478"/>
          <ac:spMkLst>
            <pc:docMk/>
            <pc:sldMk cId="2124630084" sldId="304"/>
            <ac:spMk id="791" creationId="{00000000-0000-0000-0000-000000000000}"/>
          </ac:spMkLst>
        </pc:spChg>
        <pc:spChg chg="mod">
          <ac:chgData name="Shubham Ingole" userId="3c6459ff-39c4-46bc-90ce-f8bdba79d733" providerId="ADAL" clId="{8AF303E9-5144-4B31-A1AC-8A22EAB73F0A}" dt="2022-02-18T15:54:21.289" v="893" actId="20577"/>
          <ac:spMkLst>
            <pc:docMk/>
            <pc:sldMk cId="2124630084" sldId="304"/>
            <ac:spMk id="805" creationId="{00000000-0000-0000-0000-000000000000}"/>
          </ac:spMkLst>
        </pc:spChg>
        <pc:grpChg chg="del">
          <ac:chgData name="Shubham Ingole" userId="3c6459ff-39c4-46bc-90ce-f8bdba79d733" providerId="ADAL" clId="{8AF303E9-5144-4B31-A1AC-8A22EAB73F0A}" dt="2022-02-18T15:53:50.558" v="868" actId="478"/>
          <ac:grpSpMkLst>
            <pc:docMk/>
            <pc:sldMk cId="2124630084" sldId="304"/>
            <ac:grpSpMk id="792" creationId="{00000000-0000-0000-0000-000000000000}"/>
          </ac:grpSpMkLst>
        </pc:grpChg>
        <pc:grpChg chg="del">
          <ac:chgData name="Shubham Ingole" userId="3c6459ff-39c4-46bc-90ce-f8bdba79d733" providerId="ADAL" clId="{8AF303E9-5144-4B31-A1AC-8A22EAB73F0A}" dt="2022-02-18T15:53:44.144" v="866" actId="478"/>
          <ac:grpSpMkLst>
            <pc:docMk/>
            <pc:sldMk cId="2124630084" sldId="304"/>
            <ac:grpSpMk id="798" creationId="{00000000-0000-0000-0000-000000000000}"/>
          </ac:grpSpMkLst>
        </pc:grpChg>
        <pc:picChg chg="add mod modCrop">
          <ac:chgData name="Shubham Ingole" userId="3c6459ff-39c4-46bc-90ce-f8bdba79d733" providerId="ADAL" clId="{8AF303E9-5144-4B31-A1AC-8A22EAB73F0A}" dt="2022-02-22T10:14:24.625" v="8467" actId="1076"/>
          <ac:picMkLst>
            <pc:docMk/>
            <pc:sldMk cId="2124630084" sldId="304"/>
            <ac:picMk id="4" creationId="{A29E56CF-64A2-46F8-AF71-F6002FA41102}"/>
          </ac:picMkLst>
        </pc:picChg>
        <pc:picChg chg="add mod">
          <ac:chgData name="Shubham Ingole" userId="3c6459ff-39c4-46bc-90ce-f8bdba79d733" providerId="ADAL" clId="{8AF303E9-5144-4B31-A1AC-8A22EAB73F0A}" dt="2022-02-22T10:38:32.576" v="8606" actId="14100"/>
          <ac:picMkLst>
            <pc:docMk/>
            <pc:sldMk cId="2124630084" sldId="304"/>
            <ac:picMk id="7" creationId="{6713288D-9E6A-4C8E-B0A3-2576B80EEC3E}"/>
          </ac:picMkLst>
        </pc:picChg>
        <pc:picChg chg="add del mod">
          <ac:chgData name="Shubham Ingole" userId="3c6459ff-39c4-46bc-90ce-f8bdba79d733" providerId="ADAL" clId="{8AF303E9-5144-4B31-A1AC-8A22EAB73F0A}" dt="2022-02-22T10:14:06.565" v="8461" actId="478"/>
          <ac:picMkLst>
            <pc:docMk/>
            <pc:sldMk cId="2124630084" sldId="304"/>
            <ac:picMk id="8" creationId="{F9B1A9C0-1777-45B2-9BC1-AEF29299D222}"/>
          </ac:picMkLst>
        </pc:picChg>
        <pc:picChg chg="add mod modCrop">
          <ac:chgData name="Shubham Ingole" userId="3c6459ff-39c4-46bc-90ce-f8bdba79d733" providerId="ADAL" clId="{8AF303E9-5144-4B31-A1AC-8A22EAB73F0A}" dt="2022-02-22T10:14:26.071" v="8468" actId="1076"/>
          <ac:picMkLst>
            <pc:docMk/>
            <pc:sldMk cId="2124630084" sldId="304"/>
            <ac:picMk id="11" creationId="{C5833F20-3DAE-4557-9B3E-973F61C934DD}"/>
          </ac:picMkLst>
        </pc:picChg>
      </pc:sldChg>
      <pc:sldChg chg="modSp mod modAnim">
        <pc:chgData name="Shubham Ingole" userId="3c6459ff-39c4-46bc-90ce-f8bdba79d733" providerId="ADAL" clId="{8AF303E9-5144-4B31-A1AC-8A22EAB73F0A}" dt="2022-02-22T23:03:37.624" v="10258"/>
        <pc:sldMkLst>
          <pc:docMk/>
          <pc:sldMk cId="689325539" sldId="307"/>
        </pc:sldMkLst>
        <pc:spChg chg="mod">
          <ac:chgData name="Shubham Ingole" userId="3c6459ff-39c4-46bc-90ce-f8bdba79d733" providerId="ADAL" clId="{8AF303E9-5144-4B31-A1AC-8A22EAB73F0A}" dt="2022-02-22T23:03:08.854" v="10248" actId="20577"/>
          <ac:spMkLst>
            <pc:docMk/>
            <pc:sldMk cId="689325539" sldId="307"/>
            <ac:spMk id="290" creationId="{19B42DDF-2CB2-4724-B2DA-5CA735DCB16A}"/>
          </ac:spMkLst>
        </pc:spChg>
        <pc:spChg chg="mod">
          <ac:chgData name="Shubham Ingole" userId="3c6459ff-39c4-46bc-90ce-f8bdba79d733" providerId="ADAL" clId="{8AF303E9-5144-4B31-A1AC-8A22EAB73F0A}" dt="2022-02-22T23:03:29.757" v="10257" actId="5793"/>
          <ac:spMkLst>
            <pc:docMk/>
            <pc:sldMk cId="689325539" sldId="307"/>
            <ac:spMk id="301" creationId="{CDC27C81-877A-47EB-A05C-6AC9AE712088}"/>
          </ac:spMkLst>
        </pc:spChg>
      </pc:sldChg>
      <pc:sldChg chg="addSp delSp modSp mod modAnim modNotesTx">
        <pc:chgData name="Shubham Ingole" userId="3c6459ff-39c4-46bc-90ce-f8bdba79d733" providerId="ADAL" clId="{8AF303E9-5144-4B31-A1AC-8A22EAB73F0A}" dt="2022-02-23T22:02:14.965" v="14910"/>
        <pc:sldMkLst>
          <pc:docMk/>
          <pc:sldMk cId="3827082544" sldId="308"/>
        </pc:sldMkLst>
        <pc:spChg chg="add mod">
          <ac:chgData name="Shubham Ingole" userId="3c6459ff-39c4-46bc-90ce-f8bdba79d733" providerId="ADAL" clId="{8AF303E9-5144-4B31-A1AC-8A22EAB73F0A}" dt="2022-02-20T11:50:02.648" v="3863" actId="20577"/>
          <ac:spMkLst>
            <pc:docMk/>
            <pc:sldMk cId="3827082544" sldId="308"/>
            <ac:spMk id="5" creationId="{6226D2C0-56AE-44B9-8311-67D073C0F38E}"/>
          </ac:spMkLst>
        </pc:spChg>
        <pc:spChg chg="add del mod">
          <ac:chgData name="Shubham Ingole" userId="3c6459ff-39c4-46bc-90ce-f8bdba79d733" providerId="ADAL" clId="{8AF303E9-5144-4B31-A1AC-8A22EAB73F0A}" dt="2022-02-20T00:30:09.543" v="1742" actId="478"/>
          <ac:spMkLst>
            <pc:docMk/>
            <pc:sldMk cId="3827082544" sldId="308"/>
            <ac:spMk id="8" creationId="{CA203DE4-9743-4151-9E62-ECAC87C56693}"/>
          </ac:spMkLst>
        </pc:spChg>
        <pc:spChg chg="mod">
          <ac:chgData name="Shubham Ingole" userId="3c6459ff-39c4-46bc-90ce-f8bdba79d733" providerId="ADAL" clId="{8AF303E9-5144-4B31-A1AC-8A22EAB73F0A}" dt="2022-02-20T11:57:51.766" v="3868" actId="1076"/>
          <ac:spMkLst>
            <pc:docMk/>
            <pc:sldMk cId="3827082544" sldId="308"/>
            <ac:spMk id="40" creationId="{9E69827C-46F7-4AB2-87C7-5EA4171E0F40}"/>
          </ac:spMkLst>
        </pc:spChg>
        <pc:spChg chg="mod">
          <ac:chgData name="Shubham Ingole" userId="3c6459ff-39c4-46bc-90ce-f8bdba79d733" providerId="ADAL" clId="{8AF303E9-5144-4B31-A1AC-8A22EAB73F0A}" dt="2022-02-20T10:41:39.478" v="2267" actId="20577"/>
          <ac:spMkLst>
            <pc:docMk/>
            <pc:sldMk cId="3827082544" sldId="308"/>
            <ac:spMk id="810" creationId="{00000000-0000-0000-0000-000000000000}"/>
          </ac:spMkLst>
        </pc:spChg>
        <pc:picChg chg="add del mod">
          <ac:chgData name="Shubham Ingole" userId="3c6459ff-39c4-46bc-90ce-f8bdba79d733" providerId="ADAL" clId="{8AF303E9-5144-4B31-A1AC-8A22EAB73F0A}" dt="2022-02-20T00:27:53.266" v="1689"/>
          <ac:picMkLst>
            <pc:docMk/>
            <pc:sldMk cId="3827082544" sldId="308"/>
            <ac:picMk id="6" creationId="{DEB8DCBC-216F-416E-8E23-DF6B0F5EF105}"/>
          </ac:picMkLst>
        </pc:picChg>
        <pc:picChg chg="add del mod">
          <ac:chgData name="Shubham Ingole" userId="3c6459ff-39c4-46bc-90ce-f8bdba79d733" providerId="ADAL" clId="{8AF303E9-5144-4B31-A1AC-8A22EAB73F0A}" dt="2022-02-20T00:27:53.266" v="1689"/>
          <ac:picMkLst>
            <pc:docMk/>
            <pc:sldMk cId="3827082544" sldId="308"/>
            <ac:picMk id="7" creationId="{C5352793-7BA5-428F-871F-D66507792399}"/>
          </ac:picMkLst>
        </pc:picChg>
        <pc:picChg chg="mod">
          <ac:chgData name="Shubham Ingole" userId="3c6459ff-39c4-46bc-90ce-f8bdba79d733" providerId="ADAL" clId="{8AF303E9-5144-4B31-A1AC-8A22EAB73F0A}" dt="2022-02-20T11:57:53.664" v="3869" actId="1076"/>
          <ac:picMkLst>
            <pc:docMk/>
            <pc:sldMk cId="3827082544" sldId="308"/>
            <ac:picMk id="19" creationId="{38526439-D90A-4A5C-A134-50FB35E92CDF}"/>
          </ac:picMkLst>
        </pc:picChg>
      </pc:sldChg>
      <pc:sldChg chg="modSp mod">
        <pc:chgData name="Shubham Ingole" userId="3c6459ff-39c4-46bc-90ce-f8bdba79d733" providerId="ADAL" clId="{8AF303E9-5144-4B31-A1AC-8A22EAB73F0A}" dt="2022-02-20T10:41:45.359" v="2280" actId="20577"/>
        <pc:sldMkLst>
          <pc:docMk/>
          <pc:sldMk cId="3105773277" sldId="310"/>
        </pc:sldMkLst>
        <pc:spChg chg="mod">
          <ac:chgData name="Shubham Ingole" userId="3c6459ff-39c4-46bc-90ce-f8bdba79d733" providerId="ADAL" clId="{8AF303E9-5144-4B31-A1AC-8A22EAB73F0A}" dt="2022-02-20T10:41:45.359" v="2280" actId="20577"/>
          <ac:spMkLst>
            <pc:docMk/>
            <pc:sldMk cId="3105773277" sldId="310"/>
            <ac:spMk id="810" creationId="{00000000-0000-0000-0000-000000000000}"/>
          </ac:spMkLst>
        </pc:spChg>
      </pc:sldChg>
      <pc:sldChg chg="modSp mod modAnim modNotesTx">
        <pc:chgData name="Shubham Ingole" userId="3c6459ff-39c4-46bc-90ce-f8bdba79d733" providerId="ADAL" clId="{8AF303E9-5144-4B31-A1AC-8A22EAB73F0A}" dt="2022-02-23T20:34:50.029" v="10966" actId="15"/>
        <pc:sldMkLst>
          <pc:docMk/>
          <pc:sldMk cId="3474457395" sldId="311"/>
        </pc:sldMkLst>
        <pc:spChg chg="mod">
          <ac:chgData name="Shubham Ingole" userId="3c6459ff-39c4-46bc-90ce-f8bdba79d733" providerId="ADAL" clId="{8AF303E9-5144-4B31-A1AC-8A22EAB73F0A}" dt="2022-02-23T20:34:50.029" v="10966" actId="15"/>
          <ac:spMkLst>
            <pc:docMk/>
            <pc:sldMk cId="3474457395" sldId="311"/>
            <ac:spMk id="4" creationId="{17F3C6D4-AD78-46BF-B909-A7845DE826D8}"/>
          </ac:spMkLst>
        </pc:spChg>
        <pc:picChg chg="mod">
          <ac:chgData name="Shubham Ingole" userId="3c6459ff-39c4-46bc-90ce-f8bdba79d733" providerId="ADAL" clId="{8AF303E9-5144-4B31-A1AC-8A22EAB73F0A}" dt="2022-02-22T10:34:30.292" v="8591" actId="14100"/>
          <ac:picMkLst>
            <pc:docMk/>
            <pc:sldMk cId="3474457395" sldId="311"/>
            <ac:picMk id="3" creationId="{52FA609E-1CA7-482F-83A8-9FC0A31582AA}"/>
          </ac:picMkLst>
        </pc:picChg>
      </pc:sldChg>
      <pc:sldChg chg="addSp delSp modSp mod modAnim modNotesTx">
        <pc:chgData name="Shubham Ingole" userId="3c6459ff-39c4-46bc-90ce-f8bdba79d733" providerId="ADAL" clId="{8AF303E9-5144-4B31-A1AC-8A22EAB73F0A}" dt="2022-02-23T20:40:52.383" v="11376" actId="20577"/>
        <pc:sldMkLst>
          <pc:docMk/>
          <pc:sldMk cId="2804351085" sldId="312"/>
        </pc:sldMkLst>
        <pc:spChg chg="mod topLvl">
          <ac:chgData name="Shubham Ingole" userId="3c6459ff-39c4-46bc-90ce-f8bdba79d733" providerId="ADAL" clId="{8AF303E9-5144-4B31-A1AC-8A22EAB73F0A}" dt="2022-02-23T20:19:13.727" v="10737" actId="1076"/>
          <ac:spMkLst>
            <pc:docMk/>
            <pc:sldMk cId="2804351085" sldId="312"/>
            <ac:spMk id="4" creationId="{17F3C6D4-AD78-46BF-B909-A7845DE826D8}"/>
          </ac:spMkLst>
        </pc:spChg>
        <pc:spChg chg="mod">
          <ac:chgData name="Shubham Ingole" userId="3c6459ff-39c4-46bc-90ce-f8bdba79d733" providerId="ADAL" clId="{8AF303E9-5144-4B31-A1AC-8A22EAB73F0A}" dt="2022-02-22T23:01:41.063" v="10233" actId="164"/>
          <ac:spMkLst>
            <pc:docMk/>
            <pc:sldMk cId="2804351085" sldId="312"/>
            <ac:spMk id="8" creationId="{56F8FE2C-142E-4243-859F-B90CEEB17CFE}"/>
          </ac:spMkLst>
        </pc:spChg>
        <pc:spChg chg="mod">
          <ac:chgData name="Shubham Ingole" userId="3c6459ff-39c4-46bc-90ce-f8bdba79d733" providerId="ADAL" clId="{8AF303E9-5144-4B31-A1AC-8A22EAB73F0A}" dt="2022-02-22T23:01:41.063" v="10233" actId="164"/>
          <ac:spMkLst>
            <pc:docMk/>
            <pc:sldMk cId="2804351085" sldId="312"/>
            <ac:spMk id="9" creationId="{F9D80094-A8A8-453F-86E5-7CF8CC2080AA}"/>
          </ac:spMkLst>
        </pc:spChg>
        <pc:spChg chg="mod">
          <ac:chgData name="Shubham Ingole" userId="3c6459ff-39c4-46bc-90ce-f8bdba79d733" providerId="ADAL" clId="{8AF303E9-5144-4B31-A1AC-8A22EAB73F0A}" dt="2022-02-23T20:38:12.955" v="10968" actId="20577"/>
          <ac:spMkLst>
            <pc:docMk/>
            <pc:sldMk cId="2804351085" sldId="312"/>
            <ac:spMk id="11" creationId="{4E842C2A-D655-4EEE-A75B-D91878CFDD19}"/>
          </ac:spMkLst>
        </pc:spChg>
        <pc:spChg chg="mod">
          <ac:chgData name="Shubham Ingole" userId="3c6459ff-39c4-46bc-90ce-f8bdba79d733" providerId="ADAL" clId="{8AF303E9-5144-4B31-A1AC-8A22EAB73F0A}" dt="2022-02-22T23:01:41.063" v="10233" actId="164"/>
          <ac:spMkLst>
            <pc:docMk/>
            <pc:sldMk cId="2804351085" sldId="312"/>
            <ac:spMk id="13" creationId="{80F324E0-C4B4-4DC3-8F56-4C54BD62F967}"/>
          </ac:spMkLst>
        </pc:spChg>
        <pc:grpChg chg="del">
          <ac:chgData name="Shubham Ingole" userId="3c6459ff-39c4-46bc-90ce-f8bdba79d733" providerId="ADAL" clId="{8AF303E9-5144-4B31-A1AC-8A22EAB73F0A}" dt="2022-02-22T23:00:37.904" v="10218" actId="165"/>
          <ac:grpSpMkLst>
            <pc:docMk/>
            <pc:sldMk cId="2804351085" sldId="312"/>
            <ac:grpSpMk id="5" creationId="{16B54418-BB7F-4611-930B-8DA61B67EF5B}"/>
          </ac:grpSpMkLst>
        </pc:grpChg>
        <pc:grpChg chg="add mod">
          <ac:chgData name="Shubham Ingole" userId="3c6459ff-39c4-46bc-90ce-f8bdba79d733" providerId="ADAL" clId="{8AF303E9-5144-4B31-A1AC-8A22EAB73F0A}" dt="2022-02-22T23:01:20.408" v="10228" actId="164"/>
          <ac:grpSpMkLst>
            <pc:docMk/>
            <pc:sldMk cId="2804351085" sldId="312"/>
            <ac:grpSpMk id="15" creationId="{F8B187C7-200A-4B07-BE02-09ECA2259559}"/>
          </ac:grpSpMkLst>
        </pc:grpChg>
        <pc:grpChg chg="add mod">
          <ac:chgData name="Shubham Ingole" userId="3c6459ff-39c4-46bc-90ce-f8bdba79d733" providerId="ADAL" clId="{8AF303E9-5144-4B31-A1AC-8A22EAB73F0A}" dt="2022-02-22T23:01:41.063" v="10233" actId="164"/>
          <ac:grpSpMkLst>
            <pc:docMk/>
            <pc:sldMk cId="2804351085" sldId="312"/>
            <ac:grpSpMk id="16" creationId="{F0E894EE-00D5-4230-A22E-40CCAE53BB23}"/>
          </ac:grpSpMkLst>
        </pc:grpChg>
        <pc:picChg chg="del mod">
          <ac:chgData name="Shubham Ingole" userId="3c6459ff-39c4-46bc-90ce-f8bdba79d733" providerId="ADAL" clId="{8AF303E9-5144-4B31-A1AC-8A22EAB73F0A}" dt="2022-02-22T10:21:56.322" v="8516" actId="478"/>
          <ac:picMkLst>
            <pc:docMk/>
            <pc:sldMk cId="2804351085" sldId="312"/>
            <ac:picMk id="5" creationId="{56089CD7-E82C-44BF-8054-6632525B69FD}"/>
          </ac:picMkLst>
        </pc:picChg>
        <pc:picChg chg="mod topLvl">
          <ac:chgData name="Shubham Ingole" userId="3c6459ff-39c4-46bc-90ce-f8bdba79d733" providerId="ADAL" clId="{8AF303E9-5144-4B31-A1AC-8A22EAB73F0A}" dt="2022-02-23T20:19:16.707" v="10738" actId="14100"/>
          <ac:picMkLst>
            <pc:docMk/>
            <pc:sldMk cId="2804351085" sldId="312"/>
            <ac:picMk id="7" creationId="{B36103F9-3D69-488C-AC8D-4544DF17D75F}"/>
          </ac:picMkLst>
        </pc:picChg>
        <pc:picChg chg="mod">
          <ac:chgData name="Shubham Ingole" userId="3c6459ff-39c4-46bc-90ce-f8bdba79d733" providerId="ADAL" clId="{8AF303E9-5144-4B31-A1AC-8A22EAB73F0A}" dt="2022-02-22T23:01:41.063" v="10233" actId="164"/>
          <ac:picMkLst>
            <pc:docMk/>
            <pc:sldMk cId="2804351085" sldId="312"/>
            <ac:picMk id="12" creationId="{6102161F-9331-4746-8828-CFD47AC2296A}"/>
          </ac:picMkLst>
        </pc:picChg>
      </pc:sldChg>
      <pc:sldChg chg="modSp mod">
        <pc:chgData name="Shubham Ingole" userId="3c6459ff-39c4-46bc-90ce-f8bdba79d733" providerId="ADAL" clId="{8AF303E9-5144-4B31-A1AC-8A22EAB73F0A}" dt="2022-02-22T10:38:56.462" v="8610" actId="1076"/>
        <pc:sldMkLst>
          <pc:docMk/>
          <pc:sldMk cId="1794324225" sldId="313"/>
        </pc:sldMkLst>
        <pc:picChg chg="mod">
          <ac:chgData name="Shubham Ingole" userId="3c6459ff-39c4-46bc-90ce-f8bdba79d733" providerId="ADAL" clId="{8AF303E9-5144-4B31-A1AC-8A22EAB73F0A}" dt="2022-02-22T10:38:47.478" v="8608" actId="1076"/>
          <ac:picMkLst>
            <pc:docMk/>
            <pc:sldMk cId="1794324225" sldId="313"/>
            <ac:picMk id="3" creationId="{06797DC1-CF80-4CA8-AE0A-0D02FFE94987}"/>
          </ac:picMkLst>
        </pc:picChg>
        <pc:picChg chg="mod">
          <ac:chgData name="Shubham Ingole" userId="3c6459ff-39c4-46bc-90ce-f8bdba79d733" providerId="ADAL" clId="{8AF303E9-5144-4B31-A1AC-8A22EAB73F0A}" dt="2022-02-22T10:38:56.462" v="8610" actId="1076"/>
          <ac:picMkLst>
            <pc:docMk/>
            <pc:sldMk cId="1794324225" sldId="313"/>
            <ac:picMk id="6" creationId="{9A2795ED-30BD-447E-969A-4C801FBDDE62}"/>
          </ac:picMkLst>
        </pc:picChg>
      </pc:sldChg>
      <pc:sldChg chg="addSp delSp modSp add mod">
        <pc:chgData name="Shubham Ingole" userId="3c6459ff-39c4-46bc-90ce-f8bdba79d733" providerId="ADAL" clId="{8AF303E9-5144-4B31-A1AC-8A22EAB73F0A}" dt="2022-02-22T08:38:05.479" v="7881" actId="1076"/>
        <pc:sldMkLst>
          <pc:docMk/>
          <pc:sldMk cId="2344847090" sldId="316"/>
        </pc:sldMkLst>
        <pc:spChg chg="add del mod">
          <ac:chgData name="Shubham Ingole" userId="3c6459ff-39c4-46bc-90ce-f8bdba79d733" providerId="ADAL" clId="{8AF303E9-5144-4B31-A1AC-8A22EAB73F0A}" dt="2022-02-20T00:31:46.364" v="1764" actId="478"/>
          <ac:spMkLst>
            <pc:docMk/>
            <pc:sldMk cId="2344847090" sldId="316"/>
            <ac:spMk id="3" creationId="{D35A7B5F-2A6F-4C7D-99AB-1A7D6D23C13C}"/>
          </ac:spMkLst>
        </pc:spChg>
        <pc:spChg chg="mod">
          <ac:chgData name="Shubham Ingole" userId="3c6459ff-39c4-46bc-90ce-f8bdba79d733" providerId="ADAL" clId="{8AF303E9-5144-4B31-A1AC-8A22EAB73F0A}" dt="2022-02-20T00:31:47.619" v="1765"/>
          <ac:spMkLst>
            <pc:docMk/>
            <pc:sldMk cId="2344847090" sldId="316"/>
            <ac:spMk id="15" creationId="{FFD749FF-6E51-4B07-8A62-855F42C73944}"/>
          </ac:spMkLst>
        </pc:spChg>
        <pc:spChg chg="mod">
          <ac:chgData name="Shubham Ingole" userId="3c6459ff-39c4-46bc-90ce-f8bdba79d733" providerId="ADAL" clId="{8AF303E9-5144-4B31-A1AC-8A22EAB73F0A}" dt="2022-02-20T00:31:47.619" v="1765"/>
          <ac:spMkLst>
            <pc:docMk/>
            <pc:sldMk cId="2344847090" sldId="316"/>
            <ac:spMk id="16" creationId="{AFD3E212-A668-4EAF-8B1D-9F77C2F88460}"/>
          </ac:spMkLst>
        </pc:spChg>
        <pc:spChg chg="mod">
          <ac:chgData name="Shubham Ingole" userId="3c6459ff-39c4-46bc-90ce-f8bdba79d733" providerId="ADAL" clId="{8AF303E9-5144-4B31-A1AC-8A22EAB73F0A}" dt="2022-02-20T00:31:47.619" v="1765"/>
          <ac:spMkLst>
            <pc:docMk/>
            <pc:sldMk cId="2344847090" sldId="316"/>
            <ac:spMk id="17" creationId="{BD900839-F6D3-4151-A0F2-A016FD8BA9B3}"/>
          </ac:spMkLst>
        </pc:spChg>
        <pc:spChg chg="mod">
          <ac:chgData name="Shubham Ingole" userId="3c6459ff-39c4-46bc-90ce-f8bdba79d733" providerId="ADAL" clId="{8AF303E9-5144-4B31-A1AC-8A22EAB73F0A}" dt="2022-02-20T00:31:47.619" v="1765"/>
          <ac:spMkLst>
            <pc:docMk/>
            <pc:sldMk cId="2344847090" sldId="316"/>
            <ac:spMk id="21" creationId="{A7D05714-034B-4F6C-8545-F8797594CE0F}"/>
          </ac:spMkLst>
        </pc:spChg>
        <pc:spChg chg="mod">
          <ac:chgData name="Shubham Ingole" userId="3c6459ff-39c4-46bc-90ce-f8bdba79d733" providerId="ADAL" clId="{8AF303E9-5144-4B31-A1AC-8A22EAB73F0A}" dt="2022-02-20T00:31:47.619" v="1765"/>
          <ac:spMkLst>
            <pc:docMk/>
            <pc:sldMk cId="2344847090" sldId="316"/>
            <ac:spMk id="22" creationId="{F8B52A3E-273C-483F-BABD-43FD1253657B}"/>
          </ac:spMkLst>
        </pc:spChg>
        <pc:spChg chg="mod">
          <ac:chgData name="Shubham Ingole" userId="3c6459ff-39c4-46bc-90ce-f8bdba79d733" providerId="ADAL" clId="{8AF303E9-5144-4B31-A1AC-8A22EAB73F0A}" dt="2022-02-20T00:31:47.619" v="1765"/>
          <ac:spMkLst>
            <pc:docMk/>
            <pc:sldMk cId="2344847090" sldId="316"/>
            <ac:spMk id="23" creationId="{C355878E-1704-48B1-8772-D0ECA6EAF530}"/>
          </ac:spMkLst>
        </pc:spChg>
        <pc:spChg chg="mod">
          <ac:chgData name="Shubham Ingole" userId="3c6459ff-39c4-46bc-90ce-f8bdba79d733" providerId="ADAL" clId="{8AF303E9-5144-4B31-A1AC-8A22EAB73F0A}" dt="2022-02-20T00:31:47.619" v="1765"/>
          <ac:spMkLst>
            <pc:docMk/>
            <pc:sldMk cId="2344847090" sldId="316"/>
            <ac:spMk id="24" creationId="{10E6F66C-9C04-4B84-847C-E4392727E7EB}"/>
          </ac:spMkLst>
        </pc:spChg>
        <pc:spChg chg="mod">
          <ac:chgData name="Shubham Ingole" userId="3c6459ff-39c4-46bc-90ce-f8bdba79d733" providerId="ADAL" clId="{8AF303E9-5144-4B31-A1AC-8A22EAB73F0A}" dt="2022-02-20T00:31:47.619" v="1765"/>
          <ac:spMkLst>
            <pc:docMk/>
            <pc:sldMk cId="2344847090" sldId="316"/>
            <ac:spMk id="25" creationId="{803CE5A7-A955-43E1-BD39-7210E9B83F58}"/>
          </ac:spMkLst>
        </pc:spChg>
        <pc:spChg chg="mod">
          <ac:chgData name="Shubham Ingole" userId="3c6459ff-39c4-46bc-90ce-f8bdba79d733" providerId="ADAL" clId="{8AF303E9-5144-4B31-A1AC-8A22EAB73F0A}" dt="2022-02-20T00:31:47.619" v="1765"/>
          <ac:spMkLst>
            <pc:docMk/>
            <pc:sldMk cId="2344847090" sldId="316"/>
            <ac:spMk id="36" creationId="{D62A593C-A156-4CAB-84FE-AC72B1ABEE0A}"/>
          </ac:spMkLst>
        </pc:spChg>
        <pc:spChg chg="mod">
          <ac:chgData name="Shubham Ingole" userId="3c6459ff-39c4-46bc-90ce-f8bdba79d733" providerId="ADAL" clId="{8AF303E9-5144-4B31-A1AC-8A22EAB73F0A}" dt="2022-02-20T00:31:47.619" v="1765"/>
          <ac:spMkLst>
            <pc:docMk/>
            <pc:sldMk cId="2344847090" sldId="316"/>
            <ac:spMk id="37" creationId="{3AC86872-946C-4D8A-9444-7D743C589B1C}"/>
          </ac:spMkLst>
        </pc:spChg>
        <pc:spChg chg="mod">
          <ac:chgData name="Shubham Ingole" userId="3c6459ff-39c4-46bc-90ce-f8bdba79d733" providerId="ADAL" clId="{8AF303E9-5144-4B31-A1AC-8A22EAB73F0A}" dt="2022-02-20T00:31:47.619" v="1765"/>
          <ac:spMkLst>
            <pc:docMk/>
            <pc:sldMk cId="2344847090" sldId="316"/>
            <ac:spMk id="38" creationId="{83342373-EF20-4B67-9D2A-0C5C36728F7D}"/>
          </ac:spMkLst>
        </pc:spChg>
        <pc:spChg chg="mod">
          <ac:chgData name="Shubham Ingole" userId="3c6459ff-39c4-46bc-90ce-f8bdba79d733" providerId="ADAL" clId="{8AF303E9-5144-4B31-A1AC-8A22EAB73F0A}" dt="2022-02-20T00:31:47.619" v="1765"/>
          <ac:spMkLst>
            <pc:docMk/>
            <pc:sldMk cId="2344847090" sldId="316"/>
            <ac:spMk id="39" creationId="{0F0D92BD-C486-4958-8D86-5DCC774DFFE3}"/>
          </ac:spMkLst>
        </pc:spChg>
        <pc:spChg chg="mod">
          <ac:chgData name="Shubham Ingole" userId="3c6459ff-39c4-46bc-90ce-f8bdba79d733" providerId="ADAL" clId="{8AF303E9-5144-4B31-A1AC-8A22EAB73F0A}" dt="2022-02-20T00:31:47.619" v="1765"/>
          <ac:spMkLst>
            <pc:docMk/>
            <pc:sldMk cId="2344847090" sldId="316"/>
            <ac:spMk id="40" creationId="{BC377A79-80B6-4AA0-A47A-A689919405EF}"/>
          </ac:spMkLst>
        </pc:spChg>
        <pc:spChg chg="mod">
          <ac:chgData name="Shubham Ingole" userId="3c6459ff-39c4-46bc-90ce-f8bdba79d733" providerId="ADAL" clId="{8AF303E9-5144-4B31-A1AC-8A22EAB73F0A}" dt="2022-02-20T00:31:47.619" v="1765"/>
          <ac:spMkLst>
            <pc:docMk/>
            <pc:sldMk cId="2344847090" sldId="316"/>
            <ac:spMk id="41" creationId="{B4DBC5C9-A3F2-4624-9691-9C5E0F6E91A5}"/>
          </ac:spMkLst>
        </pc:spChg>
        <pc:spChg chg="mod">
          <ac:chgData name="Shubham Ingole" userId="3c6459ff-39c4-46bc-90ce-f8bdba79d733" providerId="ADAL" clId="{8AF303E9-5144-4B31-A1AC-8A22EAB73F0A}" dt="2022-02-20T00:31:47.619" v="1765"/>
          <ac:spMkLst>
            <pc:docMk/>
            <pc:sldMk cId="2344847090" sldId="316"/>
            <ac:spMk id="42" creationId="{4AA34BF8-EF09-41EE-B1D7-0A088EF8E437}"/>
          </ac:spMkLst>
        </pc:spChg>
        <pc:spChg chg="mod">
          <ac:chgData name="Shubham Ingole" userId="3c6459ff-39c4-46bc-90ce-f8bdba79d733" providerId="ADAL" clId="{8AF303E9-5144-4B31-A1AC-8A22EAB73F0A}" dt="2022-02-20T00:31:47.619" v="1765"/>
          <ac:spMkLst>
            <pc:docMk/>
            <pc:sldMk cId="2344847090" sldId="316"/>
            <ac:spMk id="44" creationId="{807F4823-A253-4F44-9733-89924F8097C4}"/>
          </ac:spMkLst>
        </pc:spChg>
        <pc:spChg chg="mod">
          <ac:chgData name="Shubham Ingole" userId="3c6459ff-39c4-46bc-90ce-f8bdba79d733" providerId="ADAL" clId="{8AF303E9-5144-4B31-A1AC-8A22EAB73F0A}" dt="2022-02-20T00:31:47.619" v="1765"/>
          <ac:spMkLst>
            <pc:docMk/>
            <pc:sldMk cId="2344847090" sldId="316"/>
            <ac:spMk id="45" creationId="{F6103540-D8E3-4A5A-BD43-2B19EFEA4D1C}"/>
          </ac:spMkLst>
        </pc:spChg>
        <pc:spChg chg="mod">
          <ac:chgData name="Shubham Ingole" userId="3c6459ff-39c4-46bc-90ce-f8bdba79d733" providerId="ADAL" clId="{8AF303E9-5144-4B31-A1AC-8A22EAB73F0A}" dt="2022-02-20T00:31:47.619" v="1765"/>
          <ac:spMkLst>
            <pc:docMk/>
            <pc:sldMk cId="2344847090" sldId="316"/>
            <ac:spMk id="46" creationId="{141D140B-E32E-4836-BA44-EB8AC5D03150}"/>
          </ac:spMkLst>
        </pc:spChg>
        <pc:spChg chg="mod">
          <ac:chgData name="Shubham Ingole" userId="3c6459ff-39c4-46bc-90ce-f8bdba79d733" providerId="ADAL" clId="{8AF303E9-5144-4B31-A1AC-8A22EAB73F0A}" dt="2022-02-20T00:32:25.331" v="1775"/>
          <ac:spMkLst>
            <pc:docMk/>
            <pc:sldMk cId="2344847090" sldId="316"/>
            <ac:spMk id="59" creationId="{16ADA71A-3739-467F-98D3-E8A465E3BD97}"/>
          </ac:spMkLst>
        </pc:spChg>
        <pc:spChg chg="mod">
          <ac:chgData name="Shubham Ingole" userId="3c6459ff-39c4-46bc-90ce-f8bdba79d733" providerId="ADAL" clId="{8AF303E9-5144-4B31-A1AC-8A22EAB73F0A}" dt="2022-02-20T00:32:25.331" v="1775"/>
          <ac:spMkLst>
            <pc:docMk/>
            <pc:sldMk cId="2344847090" sldId="316"/>
            <ac:spMk id="60" creationId="{6A8DE22C-B146-44A2-9451-1FA2C473A765}"/>
          </ac:spMkLst>
        </pc:spChg>
        <pc:spChg chg="mod">
          <ac:chgData name="Shubham Ingole" userId="3c6459ff-39c4-46bc-90ce-f8bdba79d733" providerId="ADAL" clId="{8AF303E9-5144-4B31-A1AC-8A22EAB73F0A}" dt="2022-02-20T00:32:25.331" v="1775"/>
          <ac:spMkLst>
            <pc:docMk/>
            <pc:sldMk cId="2344847090" sldId="316"/>
            <ac:spMk id="61" creationId="{2CE1ADA3-413C-43B5-8A58-6FCEE52477B1}"/>
          </ac:spMkLst>
        </pc:spChg>
        <pc:spChg chg="mod">
          <ac:chgData name="Shubham Ingole" userId="3c6459ff-39c4-46bc-90ce-f8bdba79d733" providerId="ADAL" clId="{8AF303E9-5144-4B31-A1AC-8A22EAB73F0A}" dt="2022-02-20T00:32:25.331" v="1775"/>
          <ac:spMkLst>
            <pc:docMk/>
            <pc:sldMk cId="2344847090" sldId="316"/>
            <ac:spMk id="65" creationId="{EFA5C906-935E-4E51-AC93-F69013D28394}"/>
          </ac:spMkLst>
        </pc:spChg>
        <pc:spChg chg="mod">
          <ac:chgData name="Shubham Ingole" userId="3c6459ff-39c4-46bc-90ce-f8bdba79d733" providerId="ADAL" clId="{8AF303E9-5144-4B31-A1AC-8A22EAB73F0A}" dt="2022-02-20T00:32:25.331" v="1775"/>
          <ac:spMkLst>
            <pc:docMk/>
            <pc:sldMk cId="2344847090" sldId="316"/>
            <ac:spMk id="66" creationId="{F7F16FA8-9C96-42A7-B8AB-241D88B7F91F}"/>
          </ac:spMkLst>
        </pc:spChg>
        <pc:spChg chg="mod">
          <ac:chgData name="Shubham Ingole" userId="3c6459ff-39c4-46bc-90ce-f8bdba79d733" providerId="ADAL" clId="{8AF303E9-5144-4B31-A1AC-8A22EAB73F0A}" dt="2022-02-20T00:32:25.331" v="1775"/>
          <ac:spMkLst>
            <pc:docMk/>
            <pc:sldMk cId="2344847090" sldId="316"/>
            <ac:spMk id="67" creationId="{2A70E7B1-81E7-457D-9553-D3D2E115477D}"/>
          </ac:spMkLst>
        </pc:spChg>
        <pc:spChg chg="mod">
          <ac:chgData name="Shubham Ingole" userId="3c6459ff-39c4-46bc-90ce-f8bdba79d733" providerId="ADAL" clId="{8AF303E9-5144-4B31-A1AC-8A22EAB73F0A}" dt="2022-02-20T00:32:25.331" v="1775"/>
          <ac:spMkLst>
            <pc:docMk/>
            <pc:sldMk cId="2344847090" sldId="316"/>
            <ac:spMk id="68" creationId="{74DC3723-175C-4D10-A775-D8F6C7444871}"/>
          </ac:spMkLst>
        </pc:spChg>
        <pc:spChg chg="mod">
          <ac:chgData name="Shubham Ingole" userId="3c6459ff-39c4-46bc-90ce-f8bdba79d733" providerId="ADAL" clId="{8AF303E9-5144-4B31-A1AC-8A22EAB73F0A}" dt="2022-02-20T00:32:25.331" v="1775"/>
          <ac:spMkLst>
            <pc:docMk/>
            <pc:sldMk cId="2344847090" sldId="316"/>
            <ac:spMk id="69" creationId="{D8B73AEB-BE9E-4247-9B48-C9D9C7443985}"/>
          </ac:spMkLst>
        </pc:spChg>
        <pc:spChg chg="mod">
          <ac:chgData name="Shubham Ingole" userId="3c6459ff-39c4-46bc-90ce-f8bdba79d733" providerId="ADAL" clId="{8AF303E9-5144-4B31-A1AC-8A22EAB73F0A}" dt="2022-02-20T00:32:25.331" v="1775"/>
          <ac:spMkLst>
            <pc:docMk/>
            <pc:sldMk cId="2344847090" sldId="316"/>
            <ac:spMk id="80" creationId="{79D715F9-3570-4AEB-8E14-4E4F1026FF3F}"/>
          </ac:spMkLst>
        </pc:spChg>
        <pc:spChg chg="mod">
          <ac:chgData name="Shubham Ingole" userId="3c6459ff-39c4-46bc-90ce-f8bdba79d733" providerId="ADAL" clId="{8AF303E9-5144-4B31-A1AC-8A22EAB73F0A}" dt="2022-02-20T00:32:25.331" v="1775"/>
          <ac:spMkLst>
            <pc:docMk/>
            <pc:sldMk cId="2344847090" sldId="316"/>
            <ac:spMk id="81" creationId="{FE401866-EF83-49C4-9726-2584F1107767}"/>
          </ac:spMkLst>
        </pc:spChg>
        <pc:spChg chg="mod">
          <ac:chgData name="Shubham Ingole" userId="3c6459ff-39c4-46bc-90ce-f8bdba79d733" providerId="ADAL" clId="{8AF303E9-5144-4B31-A1AC-8A22EAB73F0A}" dt="2022-02-20T00:32:25.331" v="1775"/>
          <ac:spMkLst>
            <pc:docMk/>
            <pc:sldMk cId="2344847090" sldId="316"/>
            <ac:spMk id="82" creationId="{2DDEB32E-F9F0-46C6-9CEA-74B67782905D}"/>
          </ac:spMkLst>
        </pc:spChg>
        <pc:spChg chg="mod">
          <ac:chgData name="Shubham Ingole" userId="3c6459ff-39c4-46bc-90ce-f8bdba79d733" providerId="ADAL" clId="{8AF303E9-5144-4B31-A1AC-8A22EAB73F0A}" dt="2022-02-20T00:32:25.331" v="1775"/>
          <ac:spMkLst>
            <pc:docMk/>
            <pc:sldMk cId="2344847090" sldId="316"/>
            <ac:spMk id="83" creationId="{84AF5F64-577E-4E0A-A830-2A6A16E4369B}"/>
          </ac:spMkLst>
        </pc:spChg>
        <pc:spChg chg="mod">
          <ac:chgData name="Shubham Ingole" userId="3c6459ff-39c4-46bc-90ce-f8bdba79d733" providerId="ADAL" clId="{8AF303E9-5144-4B31-A1AC-8A22EAB73F0A}" dt="2022-02-20T00:32:25.331" v="1775"/>
          <ac:spMkLst>
            <pc:docMk/>
            <pc:sldMk cId="2344847090" sldId="316"/>
            <ac:spMk id="84" creationId="{D55AA36B-3E2A-487A-8571-5F4F3FFC03EA}"/>
          </ac:spMkLst>
        </pc:spChg>
        <pc:spChg chg="mod">
          <ac:chgData name="Shubham Ingole" userId="3c6459ff-39c4-46bc-90ce-f8bdba79d733" providerId="ADAL" clId="{8AF303E9-5144-4B31-A1AC-8A22EAB73F0A}" dt="2022-02-20T00:32:25.331" v="1775"/>
          <ac:spMkLst>
            <pc:docMk/>
            <pc:sldMk cId="2344847090" sldId="316"/>
            <ac:spMk id="85" creationId="{F1E1A511-1E07-4F38-A65D-7656EBA24532}"/>
          </ac:spMkLst>
        </pc:spChg>
        <pc:spChg chg="mod">
          <ac:chgData name="Shubham Ingole" userId="3c6459ff-39c4-46bc-90ce-f8bdba79d733" providerId="ADAL" clId="{8AF303E9-5144-4B31-A1AC-8A22EAB73F0A}" dt="2022-02-20T00:32:25.331" v="1775"/>
          <ac:spMkLst>
            <pc:docMk/>
            <pc:sldMk cId="2344847090" sldId="316"/>
            <ac:spMk id="86" creationId="{ABBD291D-B9CF-49A2-9836-B0E31AC2240A}"/>
          </ac:spMkLst>
        </pc:spChg>
        <pc:spChg chg="mod">
          <ac:chgData name="Shubham Ingole" userId="3c6459ff-39c4-46bc-90ce-f8bdba79d733" providerId="ADAL" clId="{8AF303E9-5144-4B31-A1AC-8A22EAB73F0A}" dt="2022-02-20T00:32:25.331" v="1775"/>
          <ac:spMkLst>
            <pc:docMk/>
            <pc:sldMk cId="2344847090" sldId="316"/>
            <ac:spMk id="88" creationId="{CF560390-1DBD-4046-B74A-ADBDB9CE8378}"/>
          </ac:spMkLst>
        </pc:spChg>
        <pc:spChg chg="mod">
          <ac:chgData name="Shubham Ingole" userId="3c6459ff-39c4-46bc-90ce-f8bdba79d733" providerId="ADAL" clId="{8AF303E9-5144-4B31-A1AC-8A22EAB73F0A}" dt="2022-02-20T00:32:25.331" v="1775"/>
          <ac:spMkLst>
            <pc:docMk/>
            <pc:sldMk cId="2344847090" sldId="316"/>
            <ac:spMk id="89" creationId="{9FCE52EC-109A-4F74-93AB-148B27D4EBB9}"/>
          </ac:spMkLst>
        </pc:spChg>
        <pc:spChg chg="mod">
          <ac:chgData name="Shubham Ingole" userId="3c6459ff-39c4-46bc-90ce-f8bdba79d733" providerId="ADAL" clId="{8AF303E9-5144-4B31-A1AC-8A22EAB73F0A}" dt="2022-02-20T00:32:25.331" v="1775"/>
          <ac:spMkLst>
            <pc:docMk/>
            <pc:sldMk cId="2344847090" sldId="316"/>
            <ac:spMk id="90" creationId="{A7E29DB5-9E98-4F58-B656-E8371E8265C5}"/>
          </ac:spMkLst>
        </pc:spChg>
        <pc:spChg chg="mod">
          <ac:chgData name="Shubham Ingole" userId="3c6459ff-39c4-46bc-90ce-f8bdba79d733" providerId="ADAL" clId="{8AF303E9-5144-4B31-A1AC-8A22EAB73F0A}" dt="2022-02-20T10:40:34.106" v="2236" actId="20577"/>
          <ac:spMkLst>
            <pc:docMk/>
            <pc:sldMk cId="2344847090" sldId="316"/>
            <ac:spMk id="421" creationId="{00000000-0000-0000-0000-000000000000}"/>
          </ac:spMkLst>
        </pc:spChg>
        <pc:spChg chg="del">
          <ac:chgData name="Shubham Ingole" userId="3c6459ff-39c4-46bc-90ce-f8bdba79d733" providerId="ADAL" clId="{8AF303E9-5144-4B31-A1AC-8A22EAB73F0A}" dt="2022-02-20T00:31:44.062" v="1763" actId="478"/>
          <ac:spMkLst>
            <pc:docMk/>
            <pc:sldMk cId="2344847090" sldId="316"/>
            <ac:spMk id="422" creationId="{00000000-0000-0000-0000-000000000000}"/>
          </ac:spMkLst>
        </pc:spChg>
        <pc:grpChg chg="add del mod">
          <ac:chgData name="Shubham Ingole" userId="3c6459ff-39c4-46bc-90ce-f8bdba79d733" providerId="ADAL" clId="{8AF303E9-5144-4B31-A1AC-8A22EAB73F0A}" dt="2022-02-20T00:31:54.643" v="1768"/>
          <ac:grpSpMkLst>
            <pc:docMk/>
            <pc:sldMk cId="2344847090" sldId="316"/>
            <ac:grpSpMk id="7" creationId="{CFF48456-AF13-4BC3-BF37-920C6443C9F5}"/>
          </ac:grpSpMkLst>
        </pc:grpChg>
        <pc:grpChg chg="mod">
          <ac:chgData name="Shubham Ingole" userId="3c6459ff-39c4-46bc-90ce-f8bdba79d733" providerId="ADAL" clId="{8AF303E9-5144-4B31-A1AC-8A22EAB73F0A}" dt="2022-02-20T00:31:47.619" v="1765"/>
          <ac:grpSpMkLst>
            <pc:docMk/>
            <pc:sldMk cId="2344847090" sldId="316"/>
            <ac:grpSpMk id="9" creationId="{D9B0AC07-F396-4DD6-AEF8-2765839824C2}"/>
          </ac:grpSpMkLst>
        </pc:grpChg>
        <pc:grpChg chg="mod">
          <ac:chgData name="Shubham Ingole" userId="3c6459ff-39c4-46bc-90ce-f8bdba79d733" providerId="ADAL" clId="{8AF303E9-5144-4B31-A1AC-8A22EAB73F0A}" dt="2022-02-20T00:31:47.619" v="1765"/>
          <ac:grpSpMkLst>
            <pc:docMk/>
            <pc:sldMk cId="2344847090" sldId="316"/>
            <ac:grpSpMk id="10" creationId="{4B56C906-23A3-4BD8-9364-10B7C40B2E73}"/>
          </ac:grpSpMkLst>
        </pc:grpChg>
        <pc:grpChg chg="mod">
          <ac:chgData name="Shubham Ingole" userId="3c6459ff-39c4-46bc-90ce-f8bdba79d733" providerId="ADAL" clId="{8AF303E9-5144-4B31-A1AC-8A22EAB73F0A}" dt="2022-02-20T00:31:47.619" v="1765"/>
          <ac:grpSpMkLst>
            <pc:docMk/>
            <pc:sldMk cId="2344847090" sldId="316"/>
            <ac:grpSpMk id="26" creationId="{AA5540C4-6A2C-44B6-9E92-BE814A8BB1DF}"/>
          </ac:grpSpMkLst>
        </pc:grpChg>
        <pc:grpChg chg="mod">
          <ac:chgData name="Shubham Ingole" userId="3c6459ff-39c4-46bc-90ce-f8bdba79d733" providerId="ADAL" clId="{8AF303E9-5144-4B31-A1AC-8A22EAB73F0A}" dt="2022-02-20T00:31:47.619" v="1765"/>
          <ac:grpSpMkLst>
            <pc:docMk/>
            <pc:sldMk cId="2344847090" sldId="316"/>
            <ac:grpSpMk id="43" creationId="{B8CE1E8C-DD8A-4298-BC5C-9669B2AFE8EF}"/>
          </ac:grpSpMkLst>
        </pc:grpChg>
        <pc:grpChg chg="add del mod">
          <ac:chgData name="Shubham Ingole" userId="3c6459ff-39c4-46bc-90ce-f8bdba79d733" providerId="ADAL" clId="{8AF303E9-5144-4B31-A1AC-8A22EAB73F0A}" dt="2022-02-20T00:32:28.279" v="1776"/>
          <ac:grpSpMkLst>
            <pc:docMk/>
            <pc:sldMk cId="2344847090" sldId="316"/>
            <ac:grpSpMk id="51" creationId="{C15A35BD-F9EF-4A1A-AB7B-3D9FE4599E62}"/>
          </ac:grpSpMkLst>
        </pc:grpChg>
        <pc:grpChg chg="mod">
          <ac:chgData name="Shubham Ingole" userId="3c6459ff-39c4-46bc-90ce-f8bdba79d733" providerId="ADAL" clId="{8AF303E9-5144-4B31-A1AC-8A22EAB73F0A}" dt="2022-02-20T00:32:25.331" v="1775"/>
          <ac:grpSpMkLst>
            <pc:docMk/>
            <pc:sldMk cId="2344847090" sldId="316"/>
            <ac:grpSpMk id="53" creationId="{15FA66CD-72F2-4B6A-82AF-BCA692A00000}"/>
          </ac:grpSpMkLst>
        </pc:grpChg>
        <pc:grpChg chg="mod">
          <ac:chgData name="Shubham Ingole" userId="3c6459ff-39c4-46bc-90ce-f8bdba79d733" providerId="ADAL" clId="{8AF303E9-5144-4B31-A1AC-8A22EAB73F0A}" dt="2022-02-20T00:32:25.331" v="1775"/>
          <ac:grpSpMkLst>
            <pc:docMk/>
            <pc:sldMk cId="2344847090" sldId="316"/>
            <ac:grpSpMk id="54" creationId="{340892E8-7F1B-4E21-A297-9F31527BA0E4}"/>
          </ac:grpSpMkLst>
        </pc:grpChg>
        <pc:grpChg chg="mod">
          <ac:chgData name="Shubham Ingole" userId="3c6459ff-39c4-46bc-90ce-f8bdba79d733" providerId="ADAL" clId="{8AF303E9-5144-4B31-A1AC-8A22EAB73F0A}" dt="2022-02-20T00:32:25.331" v="1775"/>
          <ac:grpSpMkLst>
            <pc:docMk/>
            <pc:sldMk cId="2344847090" sldId="316"/>
            <ac:grpSpMk id="70" creationId="{DAB2047B-37D5-4A96-BE0D-5D88D08A076E}"/>
          </ac:grpSpMkLst>
        </pc:grpChg>
        <pc:grpChg chg="mod">
          <ac:chgData name="Shubham Ingole" userId="3c6459ff-39c4-46bc-90ce-f8bdba79d733" providerId="ADAL" clId="{8AF303E9-5144-4B31-A1AC-8A22EAB73F0A}" dt="2022-02-20T00:32:25.331" v="1775"/>
          <ac:grpSpMkLst>
            <pc:docMk/>
            <pc:sldMk cId="2344847090" sldId="316"/>
            <ac:grpSpMk id="87" creationId="{B4ACF057-FB2E-4329-8F67-C5239F617CC1}"/>
          </ac:grpSpMkLst>
        </pc:grpChg>
        <pc:picChg chg="add del mod">
          <ac:chgData name="Shubham Ingole" userId="3c6459ff-39c4-46bc-90ce-f8bdba79d733" providerId="ADAL" clId="{8AF303E9-5144-4B31-A1AC-8A22EAB73F0A}" dt="2022-02-20T00:32:24.279" v="1774" actId="478"/>
          <ac:picMkLst>
            <pc:docMk/>
            <pc:sldMk cId="2344847090" sldId="316"/>
            <ac:picMk id="4" creationId="{5AF51F43-78F4-4EFE-9F90-70BDEB2838FB}"/>
          </ac:picMkLst>
        </pc:picChg>
        <pc:picChg chg="add mod">
          <ac:chgData name="Shubham Ingole" userId="3c6459ff-39c4-46bc-90ce-f8bdba79d733" providerId="ADAL" clId="{8AF303E9-5144-4B31-A1AC-8A22EAB73F0A}" dt="2022-02-20T00:32:37.396" v="1779" actId="1076"/>
          <ac:picMkLst>
            <pc:docMk/>
            <pc:sldMk cId="2344847090" sldId="316"/>
            <ac:picMk id="5" creationId="{9ECEF8B5-7234-43DF-BB8B-80A922B94066}"/>
          </ac:picMkLst>
        </pc:picChg>
        <pc:picChg chg="del">
          <ac:chgData name="Shubham Ingole" userId="3c6459ff-39c4-46bc-90ce-f8bdba79d733" providerId="ADAL" clId="{8AF303E9-5144-4B31-A1AC-8A22EAB73F0A}" dt="2022-02-20T00:31:30.649" v="1762" actId="478"/>
          <ac:picMkLst>
            <pc:docMk/>
            <pc:sldMk cId="2344847090" sldId="316"/>
            <ac:picMk id="6" creationId="{4ABF6EF0-5F96-4D8B-99E4-36A69549F21D}"/>
          </ac:picMkLst>
        </pc:picChg>
        <pc:picChg chg="mod">
          <ac:chgData name="Shubham Ingole" userId="3c6459ff-39c4-46bc-90ce-f8bdba79d733" providerId="ADAL" clId="{8AF303E9-5144-4B31-A1AC-8A22EAB73F0A}" dt="2022-02-22T08:38:05.479" v="7881" actId="1076"/>
          <ac:picMkLst>
            <pc:docMk/>
            <pc:sldMk cId="2344847090" sldId="316"/>
            <ac:picMk id="6" creationId="{79D55D98-56BB-434B-AEE0-94C3D060DB6D}"/>
          </ac:picMkLst>
        </pc:picChg>
        <pc:picChg chg="mod">
          <ac:chgData name="Shubham Ingole" userId="3c6459ff-39c4-46bc-90ce-f8bdba79d733" providerId="ADAL" clId="{8AF303E9-5144-4B31-A1AC-8A22EAB73F0A}" dt="2022-02-20T00:31:47.619" v="1765"/>
          <ac:picMkLst>
            <pc:docMk/>
            <pc:sldMk cId="2344847090" sldId="316"/>
            <ac:picMk id="18" creationId="{D90967A9-B1E9-4C3D-830C-7EC43091286B}"/>
          </ac:picMkLst>
        </pc:picChg>
        <pc:picChg chg="mod">
          <ac:chgData name="Shubham Ingole" userId="3c6459ff-39c4-46bc-90ce-f8bdba79d733" providerId="ADAL" clId="{8AF303E9-5144-4B31-A1AC-8A22EAB73F0A}" dt="2022-02-20T00:31:47.619" v="1765"/>
          <ac:picMkLst>
            <pc:docMk/>
            <pc:sldMk cId="2344847090" sldId="316"/>
            <ac:picMk id="19" creationId="{269AA77D-FE7B-4BAD-8EDC-5958EA058C76}"/>
          </ac:picMkLst>
        </pc:picChg>
        <pc:picChg chg="mod">
          <ac:chgData name="Shubham Ingole" userId="3c6459ff-39c4-46bc-90ce-f8bdba79d733" providerId="ADAL" clId="{8AF303E9-5144-4B31-A1AC-8A22EAB73F0A}" dt="2022-02-20T00:31:47.619" v="1765"/>
          <ac:picMkLst>
            <pc:docMk/>
            <pc:sldMk cId="2344847090" sldId="316"/>
            <ac:picMk id="20" creationId="{15401A13-E243-45FF-8FBF-E0A2B3E540F1}"/>
          </ac:picMkLst>
        </pc:picChg>
        <pc:picChg chg="mod">
          <ac:chgData name="Shubham Ingole" userId="3c6459ff-39c4-46bc-90ce-f8bdba79d733" providerId="ADAL" clId="{8AF303E9-5144-4B31-A1AC-8A22EAB73F0A}" dt="2022-02-20T00:31:47.619" v="1765"/>
          <ac:picMkLst>
            <pc:docMk/>
            <pc:sldMk cId="2344847090" sldId="316"/>
            <ac:picMk id="30" creationId="{0065E34C-3FF9-4B45-99EB-B0EA6D52897A}"/>
          </ac:picMkLst>
        </pc:picChg>
        <pc:picChg chg="mod">
          <ac:chgData name="Shubham Ingole" userId="3c6459ff-39c4-46bc-90ce-f8bdba79d733" providerId="ADAL" clId="{8AF303E9-5144-4B31-A1AC-8A22EAB73F0A}" dt="2022-02-20T00:31:47.619" v="1765"/>
          <ac:picMkLst>
            <pc:docMk/>
            <pc:sldMk cId="2344847090" sldId="316"/>
            <ac:picMk id="31" creationId="{E7DFA54B-A72D-43B1-B323-B09B10012D48}"/>
          </ac:picMkLst>
        </pc:picChg>
        <pc:picChg chg="mod">
          <ac:chgData name="Shubham Ingole" userId="3c6459ff-39c4-46bc-90ce-f8bdba79d733" providerId="ADAL" clId="{8AF303E9-5144-4B31-A1AC-8A22EAB73F0A}" dt="2022-02-20T00:31:47.619" v="1765"/>
          <ac:picMkLst>
            <pc:docMk/>
            <pc:sldMk cId="2344847090" sldId="316"/>
            <ac:picMk id="32" creationId="{33A825FC-8E4B-4030-82B0-423C19A001A6}"/>
          </ac:picMkLst>
        </pc:picChg>
        <pc:picChg chg="mod">
          <ac:chgData name="Shubham Ingole" userId="3c6459ff-39c4-46bc-90ce-f8bdba79d733" providerId="ADAL" clId="{8AF303E9-5144-4B31-A1AC-8A22EAB73F0A}" dt="2022-02-20T00:31:47.619" v="1765"/>
          <ac:picMkLst>
            <pc:docMk/>
            <pc:sldMk cId="2344847090" sldId="316"/>
            <ac:picMk id="47" creationId="{2FADF839-1CEA-45DB-ACE4-781902D86701}"/>
          </ac:picMkLst>
        </pc:picChg>
        <pc:picChg chg="mod">
          <ac:chgData name="Shubham Ingole" userId="3c6459ff-39c4-46bc-90ce-f8bdba79d733" providerId="ADAL" clId="{8AF303E9-5144-4B31-A1AC-8A22EAB73F0A}" dt="2022-02-20T00:31:47.619" v="1765"/>
          <ac:picMkLst>
            <pc:docMk/>
            <pc:sldMk cId="2344847090" sldId="316"/>
            <ac:picMk id="48" creationId="{C741996B-52D5-4ABF-9232-0EDC94B8B83C}"/>
          </ac:picMkLst>
        </pc:picChg>
        <pc:picChg chg="mod">
          <ac:chgData name="Shubham Ingole" userId="3c6459ff-39c4-46bc-90ce-f8bdba79d733" providerId="ADAL" clId="{8AF303E9-5144-4B31-A1AC-8A22EAB73F0A}" dt="2022-02-20T00:31:47.619" v="1765"/>
          <ac:picMkLst>
            <pc:docMk/>
            <pc:sldMk cId="2344847090" sldId="316"/>
            <ac:picMk id="49" creationId="{535948D1-57AB-49D9-B6A6-42FCE472AF91}"/>
          </ac:picMkLst>
        </pc:picChg>
        <pc:picChg chg="mod">
          <ac:chgData name="Shubham Ingole" userId="3c6459ff-39c4-46bc-90ce-f8bdba79d733" providerId="ADAL" clId="{8AF303E9-5144-4B31-A1AC-8A22EAB73F0A}" dt="2022-02-20T00:32:25.331" v="1775"/>
          <ac:picMkLst>
            <pc:docMk/>
            <pc:sldMk cId="2344847090" sldId="316"/>
            <ac:picMk id="62" creationId="{1FAEE549-EAA3-4B07-80CE-B4ECA3D9C7EE}"/>
          </ac:picMkLst>
        </pc:picChg>
        <pc:picChg chg="mod">
          <ac:chgData name="Shubham Ingole" userId="3c6459ff-39c4-46bc-90ce-f8bdba79d733" providerId="ADAL" clId="{8AF303E9-5144-4B31-A1AC-8A22EAB73F0A}" dt="2022-02-20T00:32:25.331" v="1775"/>
          <ac:picMkLst>
            <pc:docMk/>
            <pc:sldMk cId="2344847090" sldId="316"/>
            <ac:picMk id="63" creationId="{9DBFC940-6862-4B3C-92D1-61D89438A131}"/>
          </ac:picMkLst>
        </pc:picChg>
        <pc:picChg chg="mod">
          <ac:chgData name="Shubham Ingole" userId="3c6459ff-39c4-46bc-90ce-f8bdba79d733" providerId="ADAL" clId="{8AF303E9-5144-4B31-A1AC-8A22EAB73F0A}" dt="2022-02-20T00:32:25.331" v="1775"/>
          <ac:picMkLst>
            <pc:docMk/>
            <pc:sldMk cId="2344847090" sldId="316"/>
            <ac:picMk id="64" creationId="{B5791E38-F1F2-4EA8-B434-A3EF130808C1}"/>
          </ac:picMkLst>
        </pc:picChg>
        <pc:picChg chg="mod">
          <ac:chgData name="Shubham Ingole" userId="3c6459ff-39c4-46bc-90ce-f8bdba79d733" providerId="ADAL" clId="{8AF303E9-5144-4B31-A1AC-8A22EAB73F0A}" dt="2022-02-20T00:32:25.331" v="1775"/>
          <ac:picMkLst>
            <pc:docMk/>
            <pc:sldMk cId="2344847090" sldId="316"/>
            <ac:picMk id="74" creationId="{AA4FC29C-BB20-4FBE-816D-30CC8E4690B8}"/>
          </ac:picMkLst>
        </pc:picChg>
        <pc:picChg chg="mod">
          <ac:chgData name="Shubham Ingole" userId="3c6459ff-39c4-46bc-90ce-f8bdba79d733" providerId="ADAL" clId="{8AF303E9-5144-4B31-A1AC-8A22EAB73F0A}" dt="2022-02-20T00:32:25.331" v="1775"/>
          <ac:picMkLst>
            <pc:docMk/>
            <pc:sldMk cId="2344847090" sldId="316"/>
            <ac:picMk id="75" creationId="{EB9E054D-CD14-41FA-B2C5-EA2C485EB7CF}"/>
          </ac:picMkLst>
        </pc:picChg>
        <pc:picChg chg="mod">
          <ac:chgData name="Shubham Ingole" userId="3c6459ff-39c4-46bc-90ce-f8bdba79d733" providerId="ADAL" clId="{8AF303E9-5144-4B31-A1AC-8A22EAB73F0A}" dt="2022-02-20T00:32:25.331" v="1775"/>
          <ac:picMkLst>
            <pc:docMk/>
            <pc:sldMk cId="2344847090" sldId="316"/>
            <ac:picMk id="76" creationId="{63377DA0-D302-412C-92CB-759BF96E8A61}"/>
          </ac:picMkLst>
        </pc:picChg>
        <pc:picChg chg="mod">
          <ac:chgData name="Shubham Ingole" userId="3c6459ff-39c4-46bc-90ce-f8bdba79d733" providerId="ADAL" clId="{8AF303E9-5144-4B31-A1AC-8A22EAB73F0A}" dt="2022-02-20T00:32:25.331" v="1775"/>
          <ac:picMkLst>
            <pc:docMk/>
            <pc:sldMk cId="2344847090" sldId="316"/>
            <ac:picMk id="91" creationId="{B546D896-D384-4BB6-AFDD-6BBA9E19A575}"/>
          </ac:picMkLst>
        </pc:picChg>
        <pc:picChg chg="mod">
          <ac:chgData name="Shubham Ingole" userId="3c6459ff-39c4-46bc-90ce-f8bdba79d733" providerId="ADAL" clId="{8AF303E9-5144-4B31-A1AC-8A22EAB73F0A}" dt="2022-02-20T00:32:25.331" v="1775"/>
          <ac:picMkLst>
            <pc:docMk/>
            <pc:sldMk cId="2344847090" sldId="316"/>
            <ac:picMk id="92" creationId="{D797A5C4-2371-422C-AC29-4925CD7E32D6}"/>
          </ac:picMkLst>
        </pc:picChg>
        <pc:picChg chg="mod">
          <ac:chgData name="Shubham Ingole" userId="3c6459ff-39c4-46bc-90ce-f8bdba79d733" providerId="ADAL" clId="{8AF303E9-5144-4B31-A1AC-8A22EAB73F0A}" dt="2022-02-20T00:32:25.331" v="1775"/>
          <ac:picMkLst>
            <pc:docMk/>
            <pc:sldMk cId="2344847090" sldId="316"/>
            <ac:picMk id="93" creationId="{8F3C2F76-309C-4EDB-9FE1-B31751855125}"/>
          </ac:picMkLst>
        </pc:picChg>
        <pc:cxnChg chg="mod">
          <ac:chgData name="Shubham Ingole" userId="3c6459ff-39c4-46bc-90ce-f8bdba79d733" providerId="ADAL" clId="{8AF303E9-5144-4B31-A1AC-8A22EAB73F0A}" dt="2022-02-20T00:31:47.619" v="1765"/>
          <ac:cxnSpMkLst>
            <pc:docMk/>
            <pc:sldMk cId="2344847090" sldId="316"/>
            <ac:cxnSpMk id="8" creationId="{556D680A-EEBB-4A6D-A6B8-EA4409AFE843}"/>
          </ac:cxnSpMkLst>
        </pc:cxnChg>
        <pc:cxnChg chg="mod">
          <ac:chgData name="Shubham Ingole" userId="3c6459ff-39c4-46bc-90ce-f8bdba79d733" providerId="ADAL" clId="{8AF303E9-5144-4B31-A1AC-8A22EAB73F0A}" dt="2022-02-20T00:31:47.619" v="1765"/>
          <ac:cxnSpMkLst>
            <pc:docMk/>
            <pc:sldMk cId="2344847090" sldId="316"/>
            <ac:cxnSpMk id="11" creationId="{F4FE63F2-451D-410C-B9BB-97E69EE1A606}"/>
          </ac:cxnSpMkLst>
        </pc:cxnChg>
        <pc:cxnChg chg="mod">
          <ac:chgData name="Shubham Ingole" userId="3c6459ff-39c4-46bc-90ce-f8bdba79d733" providerId="ADAL" clId="{8AF303E9-5144-4B31-A1AC-8A22EAB73F0A}" dt="2022-02-20T00:31:47.619" v="1765"/>
          <ac:cxnSpMkLst>
            <pc:docMk/>
            <pc:sldMk cId="2344847090" sldId="316"/>
            <ac:cxnSpMk id="12" creationId="{85270DE6-8041-48D1-849A-264E6CF8822D}"/>
          </ac:cxnSpMkLst>
        </pc:cxnChg>
        <pc:cxnChg chg="mod">
          <ac:chgData name="Shubham Ingole" userId="3c6459ff-39c4-46bc-90ce-f8bdba79d733" providerId="ADAL" clId="{8AF303E9-5144-4B31-A1AC-8A22EAB73F0A}" dt="2022-02-20T00:31:47.619" v="1765"/>
          <ac:cxnSpMkLst>
            <pc:docMk/>
            <pc:sldMk cId="2344847090" sldId="316"/>
            <ac:cxnSpMk id="13" creationId="{20906B24-3F9B-43C0-9D5C-5F689A39791D}"/>
          </ac:cxnSpMkLst>
        </pc:cxnChg>
        <pc:cxnChg chg="mod">
          <ac:chgData name="Shubham Ingole" userId="3c6459ff-39c4-46bc-90ce-f8bdba79d733" providerId="ADAL" clId="{8AF303E9-5144-4B31-A1AC-8A22EAB73F0A}" dt="2022-02-20T00:31:47.619" v="1765"/>
          <ac:cxnSpMkLst>
            <pc:docMk/>
            <pc:sldMk cId="2344847090" sldId="316"/>
            <ac:cxnSpMk id="14" creationId="{BF952738-6202-46D1-A07E-60F28A016A08}"/>
          </ac:cxnSpMkLst>
        </pc:cxnChg>
        <pc:cxnChg chg="mod">
          <ac:chgData name="Shubham Ingole" userId="3c6459ff-39c4-46bc-90ce-f8bdba79d733" providerId="ADAL" clId="{8AF303E9-5144-4B31-A1AC-8A22EAB73F0A}" dt="2022-02-20T00:31:47.619" v="1765"/>
          <ac:cxnSpMkLst>
            <pc:docMk/>
            <pc:sldMk cId="2344847090" sldId="316"/>
            <ac:cxnSpMk id="27" creationId="{24531FC8-59AD-453D-9324-39A4CD681D39}"/>
          </ac:cxnSpMkLst>
        </pc:cxnChg>
        <pc:cxnChg chg="mod">
          <ac:chgData name="Shubham Ingole" userId="3c6459ff-39c4-46bc-90ce-f8bdba79d733" providerId="ADAL" clId="{8AF303E9-5144-4B31-A1AC-8A22EAB73F0A}" dt="2022-02-20T00:31:47.619" v="1765"/>
          <ac:cxnSpMkLst>
            <pc:docMk/>
            <pc:sldMk cId="2344847090" sldId="316"/>
            <ac:cxnSpMk id="28" creationId="{384CA602-75F0-4D27-AF5F-181C670E4241}"/>
          </ac:cxnSpMkLst>
        </pc:cxnChg>
        <pc:cxnChg chg="mod">
          <ac:chgData name="Shubham Ingole" userId="3c6459ff-39c4-46bc-90ce-f8bdba79d733" providerId="ADAL" clId="{8AF303E9-5144-4B31-A1AC-8A22EAB73F0A}" dt="2022-02-20T00:31:47.619" v="1765"/>
          <ac:cxnSpMkLst>
            <pc:docMk/>
            <pc:sldMk cId="2344847090" sldId="316"/>
            <ac:cxnSpMk id="29" creationId="{E3D7E79F-3580-4763-90BA-04FB72C0F3D3}"/>
          </ac:cxnSpMkLst>
        </pc:cxnChg>
        <pc:cxnChg chg="mod">
          <ac:chgData name="Shubham Ingole" userId="3c6459ff-39c4-46bc-90ce-f8bdba79d733" providerId="ADAL" clId="{8AF303E9-5144-4B31-A1AC-8A22EAB73F0A}" dt="2022-02-20T00:31:47.619" v="1765"/>
          <ac:cxnSpMkLst>
            <pc:docMk/>
            <pc:sldMk cId="2344847090" sldId="316"/>
            <ac:cxnSpMk id="33" creationId="{B0AB8E3B-DAF3-4828-8D1F-B97AD59A19A0}"/>
          </ac:cxnSpMkLst>
        </pc:cxnChg>
        <pc:cxnChg chg="mod">
          <ac:chgData name="Shubham Ingole" userId="3c6459ff-39c4-46bc-90ce-f8bdba79d733" providerId="ADAL" clId="{8AF303E9-5144-4B31-A1AC-8A22EAB73F0A}" dt="2022-02-20T00:31:47.619" v="1765"/>
          <ac:cxnSpMkLst>
            <pc:docMk/>
            <pc:sldMk cId="2344847090" sldId="316"/>
            <ac:cxnSpMk id="34" creationId="{FC2074DE-88A1-40A1-A167-AC502EEE30A3}"/>
          </ac:cxnSpMkLst>
        </pc:cxnChg>
        <pc:cxnChg chg="mod">
          <ac:chgData name="Shubham Ingole" userId="3c6459ff-39c4-46bc-90ce-f8bdba79d733" providerId="ADAL" clId="{8AF303E9-5144-4B31-A1AC-8A22EAB73F0A}" dt="2022-02-20T00:31:47.619" v="1765"/>
          <ac:cxnSpMkLst>
            <pc:docMk/>
            <pc:sldMk cId="2344847090" sldId="316"/>
            <ac:cxnSpMk id="35" creationId="{9B9B1E40-75C9-4D3E-81CF-9FF69760E67B}"/>
          </ac:cxnSpMkLst>
        </pc:cxnChg>
        <pc:cxnChg chg="mod">
          <ac:chgData name="Shubham Ingole" userId="3c6459ff-39c4-46bc-90ce-f8bdba79d733" providerId="ADAL" clId="{8AF303E9-5144-4B31-A1AC-8A22EAB73F0A}" dt="2022-02-20T00:32:25.331" v="1775"/>
          <ac:cxnSpMkLst>
            <pc:docMk/>
            <pc:sldMk cId="2344847090" sldId="316"/>
            <ac:cxnSpMk id="52" creationId="{98FF127A-7FC0-416D-B64C-02EC32B57D6B}"/>
          </ac:cxnSpMkLst>
        </pc:cxnChg>
        <pc:cxnChg chg="mod">
          <ac:chgData name="Shubham Ingole" userId="3c6459ff-39c4-46bc-90ce-f8bdba79d733" providerId="ADAL" clId="{8AF303E9-5144-4B31-A1AC-8A22EAB73F0A}" dt="2022-02-20T00:32:25.331" v="1775"/>
          <ac:cxnSpMkLst>
            <pc:docMk/>
            <pc:sldMk cId="2344847090" sldId="316"/>
            <ac:cxnSpMk id="55" creationId="{6FE7A22C-294A-4FE1-9E76-32C1B89BC0B0}"/>
          </ac:cxnSpMkLst>
        </pc:cxnChg>
        <pc:cxnChg chg="mod">
          <ac:chgData name="Shubham Ingole" userId="3c6459ff-39c4-46bc-90ce-f8bdba79d733" providerId="ADAL" clId="{8AF303E9-5144-4B31-A1AC-8A22EAB73F0A}" dt="2022-02-20T00:32:25.331" v="1775"/>
          <ac:cxnSpMkLst>
            <pc:docMk/>
            <pc:sldMk cId="2344847090" sldId="316"/>
            <ac:cxnSpMk id="56" creationId="{E7944B90-72DC-46B1-98BF-DF23754528B0}"/>
          </ac:cxnSpMkLst>
        </pc:cxnChg>
        <pc:cxnChg chg="mod">
          <ac:chgData name="Shubham Ingole" userId="3c6459ff-39c4-46bc-90ce-f8bdba79d733" providerId="ADAL" clId="{8AF303E9-5144-4B31-A1AC-8A22EAB73F0A}" dt="2022-02-20T00:32:25.331" v="1775"/>
          <ac:cxnSpMkLst>
            <pc:docMk/>
            <pc:sldMk cId="2344847090" sldId="316"/>
            <ac:cxnSpMk id="57" creationId="{6FC35177-1BB0-4AFC-A85F-0939024D7ED8}"/>
          </ac:cxnSpMkLst>
        </pc:cxnChg>
        <pc:cxnChg chg="mod">
          <ac:chgData name="Shubham Ingole" userId="3c6459ff-39c4-46bc-90ce-f8bdba79d733" providerId="ADAL" clId="{8AF303E9-5144-4B31-A1AC-8A22EAB73F0A}" dt="2022-02-20T00:32:25.331" v="1775"/>
          <ac:cxnSpMkLst>
            <pc:docMk/>
            <pc:sldMk cId="2344847090" sldId="316"/>
            <ac:cxnSpMk id="58" creationId="{A399E6BF-52A3-43B7-B535-B03110166FC2}"/>
          </ac:cxnSpMkLst>
        </pc:cxnChg>
        <pc:cxnChg chg="mod">
          <ac:chgData name="Shubham Ingole" userId="3c6459ff-39c4-46bc-90ce-f8bdba79d733" providerId="ADAL" clId="{8AF303E9-5144-4B31-A1AC-8A22EAB73F0A}" dt="2022-02-20T00:32:25.331" v="1775"/>
          <ac:cxnSpMkLst>
            <pc:docMk/>
            <pc:sldMk cId="2344847090" sldId="316"/>
            <ac:cxnSpMk id="71" creationId="{90A6358C-0C06-4360-9F67-CDAAA1BA6F92}"/>
          </ac:cxnSpMkLst>
        </pc:cxnChg>
        <pc:cxnChg chg="mod">
          <ac:chgData name="Shubham Ingole" userId="3c6459ff-39c4-46bc-90ce-f8bdba79d733" providerId="ADAL" clId="{8AF303E9-5144-4B31-A1AC-8A22EAB73F0A}" dt="2022-02-20T00:32:25.331" v="1775"/>
          <ac:cxnSpMkLst>
            <pc:docMk/>
            <pc:sldMk cId="2344847090" sldId="316"/>
            <ac:cxnSpMk id="72" creationId="{F10CB079-EE5C-455E-A012-1C8CDA724A4B}"/>
          </ac:cxnSpMkLst>
        </pc:cxnChg>
        <pc:cxnChg chg="mod">
          <ac:chgData name="Shubham Ingole" userId="3c6459ff-39c4-46bc-90ce-f8bdba79d733" providerId="ADAL" clId="{8AF303E9-5144-4B31-A1AC-8A22EAB73F0A}" dt="2022-02-20T00:32:25.331" v="1775"/>
          <ac:cxnSpMkLst>
            <pc:docMk/>
            <pc:sldMk cId="2344847090" sldId="316"/>
            <ac:cxnSpMk id="73" creationId="{E0739873-0870-4DDA-A983-5393E3138857}"/>
          </ac:cxnSpMkLst>
        </pc:cxnChg>
        <pc:cxnChg chg="mod">
          <ac:chgData name="Shubham Ingole" userId="3c6459ff-39c4-46bc-90ce-f8bdba79d733" providerId="ADAL" clId="{8AF303E9-5144-4B31-A1AC-8A22EAB73F0A}" dt="2022-02-20T00:32:25.331" v="1775"/>
          <ac:cxnSpMkLst>
            <pc:docMk/>
            <pc:sldMk cId="2344847090" sldId="316"/>
            <ac:cxnSpMk id="77" creationId="{E1DBE2AC-708C-431C-BF79-23A85A4D626A}"/>
          </ac:cxnSpMkLst>
        </pc:cxnChg>
        <pc:cxnChg chg="mod">
          <ac:chgData name="Shubham Ingole" userId="3c6459ff-39c4-46bc-90ce-f8bdba79d733" providerId="ADAL" clId="{8AF303E9-5144-4B31-A1AC-8A22EAB73F0A}" dt="2022-02-20T00:32:25.331" v="1775"/>
          <ac:cxnSpMkLst>
            <pc:docMk/>
            <pc:sldMk cId="2344847090" sldId="316"/>
            <ac:cxnSpMk id="78" creationId="{9C82AD88-22E6-4130-90B8-B12019537A4A}"/>
          </ac:cxnSpMkLst>
        </pc:cxnChg>
        <pc:cxnChg chg="mod">
          <ac:chgData name="Shubham Ingole" userId="3c6459ff-39c4-46bc-90ce-f8bdba79d733" providerId="ADAL" clId="{8AF303E9-5144-4B31-A1AC-8A22EAB73F0A}" dt="2022-02-20T00:32:25.331" v="1775"/>
          <ac:cxnSpMkLst>
            <pc:docMk/>
            <pc:sldMk cId="2344847090" sldId="316"/>
            <ac:cxnSpMk id="79" creationId="{7FEB847A-D9F2-4E86-A937-76570D1838D1}"/>
          </ac:cxnSpMkLst>
        </pc:cxnChg>
      </pc:sldChg>
      <pc:sldChg chg="delSp modSp add mod">
        <pc:chgData name="Shubham Ingole" userId="3c6459ff-39c4-46bc-90ce-f8bdba79d733" providerId="ADAL" clId="{8AF303E9-5144-4B31-A1AC-8A22EAB73F0A}" dt="2022-02-20T00:33:18.545" v="1835" actId="478"/>
        <pc:sldMkLst>
          <pc:docMk/>
          <pc:sldMk cId="1686165870" sldId="317"/>
        </pc:sldMkLst>
        <pc:spChg chg="mod">
          <ac:chgData name="Shubham Ingole" userId="3c6459ff-39c4-46bc-90ce-f8bdba79d733" providerId="ADAL" clId="{8AF303E9-5144-4B31-A1AC-8A22EAB73F0A}" dt="2022-02-20T00:33:16.313" v="1834" actId="20577"/>
          <ac:spMkLst>
            <pc:docMk/>
            <pc:sldMk cId="1686165870" sldId="317"/>
            <ac:spMk id="421" creationId="{00000000-0000-0000-0000-000000000000}"/>
          </ac:spMkLst>
        </pc:spChg>
        <pc:picChg chg="del">
          <ac:chgData name="Shubham Ingole" userId="3c6459ff-39c4-46bc-90ce-f8bdba79d733" providerId="ADAL" clId="{8AF303E9-5144-4B31-A1AC-8A22EAB73F0A}" dt="2022-02-20T00:33:18.545" v="1835" actId="478"/>
          <ac:picMkLst>
            <pc:docMk/>
            <pc:sldMk cId="1686165870" sldId="317"/>
            <ac:picMk id="5" creationId="{9ECEF8B5-7234-43DF-BB8B-80A922B94066}"/>
          </ac:picMkLst>
        </pc:picChg>
      </pc:sldChg>
      <pc:sldChg chg="addSp delSp modSp add mod">
        <pc:chgData name="Shubham Ingole" userId="3c6459ff-39c4-46bc-90ce-f8bdba79d733" providerId="ADAL" clId="{8AF303E9-5144-4B31-A1AC-8A22EAB73F0A}" dt="2022-02-22T07:25:32.510" v="6260" actId="1076"/>
        <pc:sldMkLst>
          <pc:docMk/>
          <pc:sldMk cId="718815382" sldId="318"/>
        </pc:sldMkLst>
        <pc:spChg chg="mod">
          <ac:chgData name="Shubham Ingole" userId="3c6459ff-39c4-46bc-90ce-f8bdba79d733" providerId="ADAL" clId="{8AF303E9-5144-4B31-A1AC-8A22EAB73F0A}" dt="2022-02-20T00:33:48.266" v="1842" actId="20577"/>
          <ac:spMkLst>
            <pc:docMk/>
            <pc:sldMk cId="718815382" sldId="318"/>
            <ac:spMk id="805" creationId="{00000000-0000-0000-0000-000000000000}"/>
          </ac:spMkLst>
        </pc:spChg>
        <pc:picChg chg="add del mod">
          <ac:chgData name="Shubham Ingole" userId="3c6459ff-39c4-46bc-90ce-f8bdba79d733" providerId="ADAL" clId="{8AF303E9-5144-4B31-A1AC-8A22EAB73F0A}" dt="2022-02-22T07:24:56.057" v="6250" actId="478"/>
          <ac:picMkLst>
            <pc:docMk/>
            <pc:sldMk cId="718815382" sldId="318"/>
            <ac:picMk id="4" creationId="{617B742A-3215-4866-A8E7-3C316FFE9447}"/>
          </ac:picMkLst>
        </pc:picChg>
        <pc:picChg chg="add del mod">
          <ac:chgData name="Shubham Ingole" userId="3c6459ff-39c4-46bc-90ce-f8bdba79d733" providerId="ADAL" clId="{8AF303E9-5144-4B31-A1AC-8A22EAB73F0A}" dt="2022-02-22T07:24:54.337" v="6249" actId="478"/>
          <ac:picMkLst>
            <pc:docMk/>
            <pc:sldMk cId="718815382" sldId="318"/>
            <ac:picMk id="5" creationId="{C8C21C18-61C7-4A46-9D36-121E64E74CC8}"/>
          </ac:picMkLst>
        </pc:picChg>
        <pc:picChg chg="add mod">
          <ac:chgData name="Shubham Ingole" userId="3c6459ff-39c4-46bc-90ce-f8bdba79d733" providerId="ADAL" clId="{8AF303E9-5144-4B31-A1AC-8A22EAB73F0A}" dt="2022-02-22T07:25:26.363" v="6259" actId="1076"/>
          <ac:picMkLst>
            <pc:docMk/>
            <pc:sldMk cId="718815382" sldId="318"/>
            <ac:picMk id="6" creationId="{D5707339-FCB3-4111-924F-8401CEAF7092}"/>
          </ac:picMkLst>
        </pc:picChg>
        <pc:picChg chg="add del mod">
          <ac:chgData name="Shubham Ingole" userId="3c6459ff-39c4-46bc-90ce-f8bdba79d733" providerId="ADAL" clId="{8AF303E9-5144-4B31-A1AC-8A22EAB73F0A}" dt="2022-02-22T07:25:32.510" v="6260" actId="1076"/>
          <ac:picMkLst>
            <pc:docMk/>
            <pc:sldMk cId="718815382" sldId="318"/>
            <ac:picMk id="7" creationId="{2C2DBDF6-5ABD-4AF0-8310-7E5BC5D28C92}"/>
          </ac:picMkLst>
        </pc:picChg>
        <pc:picChg chg="add mod">
          <ac:chgData name="Shubham Ingole" userId="3c6459ff-39c4-46bc-90ce-f8bdba79d733" providerId="ADAL" clId="{8AF303E9-5144-4B31-A1AC-8A22EAB73F0A}" dt="2022-02-22T07:25:26.363" v="6259" actId="1076"/>
          <ac:picMkLst>
            <pc:docMk/>
            <pc:sldMk cId="718815382" sldId="318"/>
            <ac:picMk id="8" creationId="{71ACD666-8945-466C-81E4-3616EA21E7C8}"/>
          </ac:picMkLst>
        </pc:picChg>
        <pc:picChg chg="del">
          <ac:chgData name="Shubham Ingole" userId="3c6459ff-39c4-46bc-90ce-f8bdba79d733" providerId="ADAL" clId="{8AF303E9-5144-4B31-A1AC-8A22EAB73F0A}" dt="2022-02-20T00:33:52.530" v="1843" actId="478"/>
          <ac:picMkLst>
            <pc:docMk/>
            <pc:sldMk cId="718815382" sldId="318"/>
            <ac:picMk id="11" creationId="{C5833F20-3DAE-4557-9B3E-973F61C934DD}"/>
          </ac:picMkLst>
        </pc:picChg>
      </pc:sldChg>
      <pc:sldChg chg="addSp delSp modSp add mod ord modNotesTx">
        <pc:chgData name="Shubham Ingole" userId="3c6459ff-39c4-46bc-90ce-f8bdba79d733" providerId="ADAL" clId="{8AF303E9-5144-4B31-A1AC-8A22EAB73F0A}" dt="2022-02-22T22:22:43.508" v="9151"/>
        <pc:sldMkLst>
          <pc:docMk/>
          <pc:sldMk cId="1300000761" sldId="319"/>
        </pc:sldMkLst>
        <pc:spChg chg="mod">
          <ac:chgData name="Shubham Ingole" userId="3c6459ff-39c4-46bc-90ce-f8bdba79d733" providerId="ADAL" clId="{8AF303E9-5144-4B31-A1AC-8A22EAB73F0A}" dt="2022-02-20T11:16:10.467" v="3446" actId="115"/>
          <ac:spMkLst>
            <pc:docMk/>
            <pc:sldMk cId="1300000761" sldId="319"/>
            <ac:spMk id="421" creationId="{00000000-0000-0000-0000-000000000000}"/>
          </ac:spMkLst>
        </pc:spChg>
        <pc:spChg chg="del mod">
          <ac:chgData name="Shubham Ingole" userId="3c6459ff-39c4-46bc-90ce-f8bdba79d733" providerId="ADAL" clId="{8AF303E9-5144-4B31-A1AC-8A22EAB73F0A}" dt="2022-02-22T07:27:05.246" v="6274" actId="478"/>
          <ac:spMkLst>
            <pc:docMk/>
            <pc:sldMk cId="1300000761" sldId="319"/>
            <ac:spMk id="422" creationId="{00000000-0000-0000-0000-000000000000}"/>
          </ac:spMkLst>
        </pc:spChg>
        <pc:picChg chg="add del mod">
          <ac:chgData name="Shubham Ingole" userId="3c6459ff-39c4-46bc-90ce-f8bdba79d733" providerId="ADAL" clId="{8AF303E9-5144-4B31-A1AC-8A22EAB73F0A}" dt="2022-02-20T10:22:34.408" v="2171" actId="478"/>
          <ac:picMkLst>
            <pc:docMk/>
            <pc:sldMk cId="1300000761" sldId="319"/>
            <ac:picMk id="3" creationId="{3D183CD7-1AA1-4536-BAD9-B30DDFB47537}"/>
          </ac:picMkLst>
        </pc:picChg>
        <pc:picChg chg="add del mod">
          <ac:chgData name="Shubham Ingole" userId="3c6459ff-39c4-46bc-90ce-f8bdba79d733" providerId="ADAL" clId="{8AF303E9-5144-4B31-A1AC-8A22EAB73F0A}" dt="2022-02-20T10:21:59.235" v="2163" actId="478"/>
          <ac:picMkLst>
            <pc:docMk/>
            <pc:sldMk cId="1300000761" sldId="319"/>
            <ac:picMk id="5" creationId="{B1BFF223-3761-4919-A4C8-900A115C3308}"/>
          </ac:picMkLst>
        </pc:picChg>
        <pc:picChg chg="del">
          <ac:chgData name="Shubham Ingole" userId="3c6459ff-39c4-46bc-90ce-f8bdba79d733" providerId="ADAL" clId="{8AF303E9-5144-4B31-A1AC-8A22EAB73F0A}" dt="2022-02-20T10:22:02.567" v="2164" actId="478"/>
          <ac:picMkLst>
            <pc:docMk/>
            <pc:sldMk cId="1300000761" sldId="319"/>
            <ac:picMk id="6" creationId="{4ABF6EF0-5F96-4D8B-99E4-36A69549F21D}"/>
          </ac:picMkLst>
        </pc:picChg>
        <pc:picChg chg="add del mod">
          <ac:chgData name="Shubham Ingole" userId="3c6459ff-39c4-46bc-90ce-f8bdba79d733" providerId="ADAL" clId="{8AF303E9-5144-4B31-A1AC-8A22EAB73F0A}" dt="2022-02-20T10:21:57.536" v="2162" actId="478"/>
          <ac:picMkLst>
            <pc:docMk/>
            <pc:sldMk cId="1300000761" sldId="319"/>
            <ac:picMk id="8" creationId="{5152B78B-F4EF-4E28-9BCC-F84AA050ED04}"/>
          </ac:picMkLst>
        </pc:picChg>
        <pc:picChg chg="add del mod">
          <ac:chgData name="Shubham Ingole" userId="3c6459ff-39c4-46bc-90ce-f8bdba79d733" providerId="ADAL" clId="{8AF303E9-5144-4B31-A1AC-8A22EAB73F0A}" dt="2022-02-20T10:27:01.173" v="2186" actId="478"/>
          <ac:picMkLst>
            <pc:docMk/>
            <pc:sldMk cId="1300000761" sldId="319"/>
            <ac:picMk id="10" creationId="{3FA4D785-DB65-4BB3-BCD4-319FFB7FD86E}"/>
          </ac:picMkLst>
        </pc:picChg>
        <pc:picChg chg="add del mod">
          <ac:chgData name="Shubham Ingole" userId="3c6459ff-39c4-46bc-90ce-f8bdba79d733" providerId="ADAL" clId="{8AF303E9-5144-4B31-A1AC-8A22EAB73F0A}" dt="2022-02-20T10:27:01.173" v="2186" actId="478"/>
          <ac:picMkLst>
            <pc:docMk/>
            <pc:sldMk cId="1300000761" sldId="319"/>
            <ac:picMk id="12" creationId="{279A52A4-1F0B-44E4-ABE4-386D61D30BF6}"/>
          </ac:picMkLst>
        </pc:picChg>
        <pc:picChg chg="add mod modCrop">
          <ac:chgData name="Shubham Ingole" userId="3c6459ff-39c4-46bc-90ce-f8bdba79d733" providerId="ADAL" clId="{8AF303E9-5144-4B31-A1AC-8A22EAB73F0A}" dt="2022-02-22T07:30:10.120" v="6298" actId="208"/>
          <ac:picMkLst>
            <pc:docMk/>
            <pc:sldMk cId="1300000761" sldId="319"/>
            <ac:picMk id="14" creationId="{9BEB1823-9610-44BA-8B79-7631DE01D631}"/>
          </ac:picMkLst>
        </pc:picChg>
        <pc:picChg chg="add mod">
          <ac:chgData name="Shubham Ingole" userId="3c6459ff-39c4-46bc-90ce-f8bdba79d733" providerId="ADAL" clId="{8AF303E9-5144-4B31-A1AC-8A22EAB73F0A}" dt="2022-02-22T07:30:12.052" v="6299" actId="208"/>
          <ac:picMkLst>
            <pc:docMk/>
            <pc:sldMk cId="1300000761" sldId="319"/>
            <ac:picMk id="16" creationId="{F160F640-0738-41D4-A2F4-9C4EF6E4747A}"/>
          </ac:picMkLst>
        </pc:picChg>
      </pc:sldChg>
      <pc:sldChg chg="addSp delSp modSp add mod ord modNotesTx">
        <pc:chgData name="Shubham Ingole" userId="3c6459ff-39c4-46bc-90ce-f8bdba79d733" providerId="ADAL" clId="{8AF303E9-5144-4B31-A1AC-8A22EAB73F0A}" dt="2022-02-22T22:22:43.508" v="9151"/>
        <pc:sldMkLst>
          <pc:docMk/>
          <pc:sldMk cId="3093677978" sldId="320"/>
        </pc:sldMkLst>
        <pc:spChg chg="add del mod">
          <ac:chgData name="Shubham Ingole" userId="3c6459ff-39c4-46bc-90ce-f8bdba79d733" providerId="ADAL" clId="{8AF303E9-5144-4B31-A1AC-8A22EAB73F0A}" dt="2022-02-20T11:15:55.441" v="3435" actId="478"/>
          <ac:spMkLst>
            <pc:docMk/>
            <pc:sldMk cId="3093677978" sldId="320"/>
            <ac:spMk id="3" creationId="{336CE696-CB14-428D-8D56-C57AFA9E7382}"/>
          </ac:spMkLst>
        </pc:spChg>
        <pc:spChg chg="add del mod">
          <ac:chgData name="Shubham Ingole" userId="3c6459ff-39c4-46bc-90ce-f8bdba79d733" providerId="ADAL" clId="{8AF303E9-5144-4B31-A1AC-8A22EAB73F0A}" dt="2022-02-20T11:15:53.605" v="3434"/>
          <ac:spMkLst>
            <pc:docMk/>
            <pc:sldMk cId="3093677978" sldId="320"/>
            <ac:spMk id="7" creationId="{B9E99FD9-8C37-49E8-9A5F-1EB6EA595098}"/>
          </ac:spMkLst>
        </pc:spChg>
        <pc:spChg chg="add mod">
          <ac:chgData name="Shubham Ingole" userId="3c6459ff-39c4-46bc-90ce-f8bdba79d733" providerId="ADAL" clId="{8AF303E9-5144-4B31-A1AC-8A22EAB73F0A}" dt="2022-02-20T11:15:55.839" v="3436"/>
          <ac:spMkLst>
            <pc:docMk/>
            <pc:sldMk cId="3093677978" sldId="320"/>
            <ac:spMk id="8" creationId="{F5ADD306-E050-435D-B609-5941581367F0}"/>
          </ac:spMkLst>
        </pc:spChg>
        <pc:spChg chg="del">
          <ac:chgData name="Shubham Ingole" userId="3c6459ff-39c4-46bc-90ce-f8bdba79d733" providerId="ADAL" clId="{8AF303E9-5144-4B31-A1AC-8A22EAB73F0A}" dt="2022-02-20T11:15:51.930" v="3432" actId="478"/>
          <ac:spMkLst>
            <pc:docMk/>
            <pc:sldMk cId="3093677978" sldId="320"/>
            <ac:spMk id="421" creationId="{00000000-0000-0000-0000-000000000000}"/>
          </ac:spMkLst>
        </pc:spChg>
        <pc:spChg chg="del mod">
          <ac:chgData name="Shubham Ingole" userId="3c6459ff-39c4-46bc-90ce-f8bdba79d733" providerId="ADAL" clId="{8AF303E9-5144-4B31-A1AC-8A22EAB73F0A}" dt="2022-02-22T07:30:32.857" v="6312" actId="478"/>
          <ac:spMkLst>
            <pc:docMk/>
            <pc:sldMk cId="3093677978" sldId="320"/>
            <ac:spMk id="422" creationId="{00000000-0000-0000-0000-000000000000}"/>
          </ac:spMkLst>
        </pc:spChg>
        <pc:picChg chg="add mod">
          <ac:chgData name="Shubham Ingole" userId="3c6459ff-39c4-46bc-90ce-f8bdba79d733" providerId="ADAL" clId="{8AF303E9-5144-4B31-A1AC-8A22EAB73F0A}" dt="2022-02-22T10:20:17.727" v="8499" actId="14100"/>
          <ac:picMkLst>
            <pc:docMk/>
            <pc:sldMk cId="3093677978" sldId="320"/>
            <ac:picMk id="5" creationId="{717EE07F-B789-4EF9-B065-5A0A80FE32B6}"/>
          </ac:picMkLst>
        </pc:picChg>
        <pc:picChg chg="add del mod">
          <ac:chgData name="Shubham Ingole" userId="3c6459ff-39c4-46bc-90ce-f8bdba79d733" providerId="ADAL" clId="{8AF303E9-5144-4B31-A1AC-8A22EAB73F0A}" dt="2022-02-22T10:20:28.039" v="8501" actId="1076"/>
          <ac:picMkLst>
            <pc:docMk/>
            <pc:sldMk cId="3093677978" sldId="320"/>
            <ac:picMk id="6" creationId="{4ABF6EF0-5F96-4D8B-99E4-36A69549F21D}"/>
          </ac:picMkLst>
        </pc:picChg>
      </pc:sldChg>
      <pc:sldChg chg="ord">
        <pc:chgData name="Shubham Ingole" userId="3c6459ff-39c4-46bc-90ce-f8bdba79d733" providerId="ADAL" clId="{8AF303E9-5144-4B31-A1AC-8A22EAB73F0A}" dt="2022-02-22T09:16:19.643" v="8256"/>
        <pc:sldMkLst>
          <pc:docMk/>
          <pc:sldMk cId="3048009474" sldId="321"/>
        </pc:sldMkLst>
      </pc:sldChg>
      <pc:sldChg chg="ord">
        <pc:chgData name="Shubham Ingole" userId="3c6459ff-39c4-46bc-90ce-f8bdba79d733" providerId="ADAL" clId="{8AF303E9-5144-4B31-A1AC-8A22EAB73F0A}" dt="2022-02-22T09:16:11.770" v="8254"/>
        <pc:sldMkLst>
          <pc:docMk/>
          <pc:sldMk cId="2641900978" sldId="322"/>
        </pc:sldMkLst>
      </pc:sldChg>
      <pc:sldChg chg="modSp mod">
        <pc:chgData name="Shubham Ingole" userId="3c6459ff-39c4-46bc-90ce-f8bdba79d733" providerId="ADAL" clId="{8AF303E9-5144-4B31-A1AC-8A22EAB73F0A}" dt="2022-02-22T08:38:12.974" v="7882" actId="14100"/>
        <pc:sldMkLst>
          <pc:docMk/>
          <pc:sldMk cId="3499854245" sldId="323"/>
        </pc:sldMkLst>
        <pc:picChg chg="mod">
          <ac:chgData name="Shubham Ingole" userId="3c6459ff-39c4-46bc-90ce-f8bdba79d733" providerId="ADAL" clId="{8AF303E9-5144-4B31-A1AC-8A22EAB73F0A}" dt="2022-02-22T08:38:12.974" v="7882" actId="14100"/>
          <ac:picMkLst>
            <pc:docMk/>
            <pc:sldMk cId="3499854245" sldId="323"/>
            <ac:picMk id="3" creationId="{235E6A77-72D1-41FE-9DE6-02E00F273E5B}"/>
          </ac:picMkLst>
        </pc:picChg>
      </pc:sldChg>
      <pc:sldChg chg="addSp delSp modSp mod">
        <pc:chgData name="Shubham Ingole" userId="3c6459ff-39c4-46bc-90ce-f8bdba79d733" providerId="ADAL" clId="{8AF303E9-5144-4B31-A1AC-8A22EAB73F0A}" dt="2022-02-22T10:18:12.753" v="8492" actId="14100"/>
        <pc:sldMkLst>
          <pc:docMk/>
          <pc:sldMk cId="430320017" sldId="325"/>
        </pc:sldMkLst>
        <pc:spChg chg="mod">
          <ac:chgData name="Shubham Ingole" userId="3c6459ff-39c4-46bc-90ce-f8bdba79d733" providerId="ADAL" clId="{8AF303E9-5144-4B31-A1AC-8A22EAB73F0A}" dt="2022-02-22T09:55:33.215" v="8431"/>
          <ac:spMkLst>
            <pc:docMk/>
            <pc:sldMk cId="430320017" sldId="325"/>
            <ac:spMk id="6" creationId="{1A5BF763-7722-4E79-B1F8-8B9BA4EF49D2}"/>
          </ac:spMkLst>
        </pc:spChg>
        <pc:spChg chg="mod">
          <ac:chgData name="Shubham Ingole" userId="3c6459ff-39c4-46bc-90ce-f8bdba79d733" providerId="ADAL" clId="{8AF303E9-5144-4B31-A1AC-8A22EAB73F0A}" dt="2022-02-22T09:55:33.215" v="8431"/>
          <ac:spMkLst>
            <pc:docMk/>
            <pc:sldMk cId="430320017" sldId="325"/>
            <ac:spMk id="7" creationId="{3E9380B7-0017-4E69-8818-042A19264A56}"/>
          </ac:spMkLst>
        </pc:spChg>
        <pc:spChg chg="mod">
          <ac:chgData name="Shubham Ingole" userId="3c6459ff-39c4-46bc-90ce-f8bdba79d733" providerId="ADAL" clId="{8AF303E9-5144-4B31-A1AC-8A22EAB73F0A}" dt="2022-02-22T09:55:33.215" v="8431"/>
          <ac:spMkLst>
            <pc:docMk/>
            <pc:sldMk cId="430320017" sldId="325"/>
            <ac:spMk id="8" creationId="{33A47A8B-9689-485B-A498-55BC29E297E6}"/>
          </ac:spMkLst>
        </pc:spChg>
        <pc:spChg chg="mod">
          <ac:chgData name="Shubham Ingole" userId="3c6459ff-39c4-46bc-90ce-f8bdba79d733" providerId="ADAL" clId="{8AF303E9-5144-4B31-A1AC-8A22EAB73F0A}" dt="2022-02-22T09:55:33.215" v="8431"/>
          <ac:spMkLst>
            <pc:docMk/>
            <pc:sldMk cId="430320017" sldId="325"/>
            <ac:spMk id="9" creationId="{AD7818FD-BBEC-48F1-A698-1119683E135B}"/>
          </ac:spMkLst>
        </pc:spChg>
        <pc:spChg chg="mod">
          <ac:chgData name="Shubham Ingole" userId="3c6459ff-39c4-46bc-90ce-f8bdba79d733" providerId="ADAL" clId="{8AF303E9-5144-4B31-A1AC-8A22EAB73F0A}" dt="2022-02-22T09:55:33.215" v="8431"/>
          <ac:spMkLst>
            <pc:docMk/>
            <pc:sldMk cId="430320017" sldId="325"/>
            <ac:spMk id="10" creationId="{9D0E6788-DA90-4BF1-969A-02BD6A41D72F}"/>
          </ac:spMkLst>
        </pc:spChg>
        <pc:spChg chg="mod">
          <ac:chgData name="Shubham Ingole" userId="3c6459ff-39c4-46bc-90ce-f8bdba79d733" providerId="ADAL" clId="{8AF303E9-5144-4B31-A1AC-8A22EAB73F0A}" dt="2022-02-22T09:55:33.215" v="8431"/>
          <ac:spMkLst>
            <pc:docMk/>
            <pc:sldMk cId="430320017" sldId="325"/>
            <ac:spMk id="11" creationId="{8FC87F29-77CE-4205-978C-385BFD2AE6DA}"/>
          </ac:spMkLst>
        </pc:spChg>
        <pc:spChg chg="mod">
          <ac:chgData name="Shubham Ingole" userId="3c6459ff-39c4-46bc-90ce-f8bdba79d733" providerId="ADAL" clId="{8AF303E9-5144-4B31-A1AC-8A22EAB73F0A}" dt="2022-02-22T09:55:33.215" v="8431"/>
          <ac:spMkLst>
            <pc:docMk/>
            <pc:sldMk cId="430320017" sldId="325"/>
            <ac:spMk id="12" creationId="{0A62FF0D-D3B2-4F95-B861-54AEC25C0579}"/>
          </ac:spMkLst>
        </pc:spChg>
        <pc:spChg chg="mod">
          <ac:chgData name="Shubham Ingole" userId="3c6459ff-39c4-46bc-90ce-f8bdba79d733" providerId="ADAL" clId="{8AF303E9-5144-4B31-A1AC-8A22EAB73F0A}" dt="2022-02-22T09:55:33.215" v="8431"/>
          <ac:spMkLst>
            <pc:docMk/>
            <pc:sldMk cId="430320017" sldId="325"/>
            <ac:spMk id="13" creationId="{0ABF7A1C-7593-4D9E-8F31-C36755214AC1}"/>
          </ac:spMkLst>
        </pc:spChg>
        <pc:spChg chg="mod">
          <ac:chgData name="Shubham Ingole" userId="3c6459ff-39c4-46bc-90ce-f8bdba79d733" providerId="ADAL" clId="{8AF303E9-5144-4B31-A1AC-8A22EAB73F0A}" dt="2022-02-22T09:55:33.215" v="8431"/>
          <ac:spMkLst>
            <pc:docMk/>
            <pc:sldMk cId="430320017" sldId="325"/>
            <ac:spMk id="15" creationId="{77630FA2-2BCB-4E52-A48A-0A012AFE3CA3}"/>
          </ac:spMkLst>
        </pc:spChg>
        <pc:spChg chg="mod">
          <ac:chgData name="Shubham Ingole" userId="3c6459ff-39c4-46bc-90ce-f8bdba79d733" providerId="ADAL" clId="{8AF303E9-5144-4B31-A1AC-8A22EAB73F0A}" dt="2022-02-22T09:55:33.215" v="8431"/>
          <ac:spMkLst>
            <pc:docMk/>
            <pc:sldMk cId="430320017" sldId="325"/>
            <ac:spMk id="16" creationId="{8EC38D4C-E219-410F-A928-26B87964B171}"/>
          </ac:spMkLst>
        </pc:spChg>
        <pc:spChg chg="mod">
          <ac:chgData name="Shubham Ingole" userId="3c6459ff-39c4-46bc-90ce-f8bdba79d733" providerId="ADAL" clId="{8AF303E9-5144-4B31-A1AC-8A22EAB73F0A}" dt="2022-02-22T09:55:33.215" v="8431"/>
          <ac:spMkLst>
            <pc:docMk/>
            <pc:sldMk cId="430320017" sldId="325"/>
            <ac:spMk id="17" creationId="{BDA03ACD-4F2A-467F-B1FE-0DF8D9BE524A}"/>
          </ac:spMkLst>
        </pc:spChg>
        <pc:spChg chg="mod">
          <ac:chgData name="Shubham Ingole" userId="3c6459ff-39c4-46bc-90ce-f8bdba79d733" providerId="ADAL" clId="{8AF303E9-5144-4B31-A1AC-8A22EAB73F0A}" dt="2022-02-22T09:55:33.215" v="8431"/>
          <ac:spMkLst>
            <pc:docMk/>
            <pc:sldMk cId="430320017" sldId="325"/>
            <ac:spMk id="18" creationId="{00A24553-17BA-4175-B8FB-530FAC1E6431}"/>
          </ac:spMkLst>
        </pc:spChg>
        <pc:spChg chg="mod">
          <ac:chgData name="Shubham Ingole" userId="3c6459ff-39c4-46bc-90ce-f8bdba79d733" providerId="ADAL" clId="{8AF303E9-5144-4B31-A1AC-8A22EAB73F0A}" dt="2022-02-22T09:55:33.215" v="8431"/>
          <ac:spMkLst>
            <pc:docMk/>
            <pc:sldMk cId="430320017" sldId="325"/>
            <ac:spMk id="19" creationId="{751382F0-5948-4CD6-A2C1-77B490B54460}"/>
          </ac:spMkLst>
        </pc:spChg>
        <pc:spChg chg="mod">
          <ac:chgData name="Shubham Ingole" userId="3c6459ff-39c4-46bc-90ce-f8bdba79d733" providerId="ADAL" clId="{8AF303E9-5144-4B31-A1AC-8A22EAB73F0A}" dt="2022-02-22T09:55:33.215" v="8431"/>
          <ac:spMkLst>
            <pc:docMk/>
            <pc:sldMk cId="430320017" sldId="325"/>
            <ac:spMk id="20" creationId="{0D88D870-620B-4814-A0CC-15216B09A427}"/>
          </ac:spMkLst>
        </pc:spChg>
        <pc:spChg chg="mod">
          <ac:chgData name="Shubham Ingole" userId="3c6459ff-39c4-46bc-90ce-f8bdba79d733" providerId="ADAL" clId="{8AF303E9-5144-4B31-A1AC-8A22EAB73F0A}" dt="2022-02-22T09:55:33.215" v="8431"/>
          <ac:spMkLst>
            <pc:docMk/>
            <pc:sldMk cId="430320017" sldId="325"/>
            <ac:spMk id="21" creationId="{7AB3D971-B3C4-462C-851F-572E1A1C7FF4}"/>
          </ac:spMkLst>
        </pc:spChg>
        <pc:spChg chg="mod">
          <ac:chgData name="Shubham Ingole" userId="3c6459ff-39c4-46bc-90ce-f8bdba79d733" providerId="ADAL" clId="{8AF303E9-5144-4B31-A1AC-8A22EAB73F0A}" dt="2022-02-22T09:55:33.215" v="8431"/>
          <ac:spMkLst>
            <pc:docMk/>
            <pc:sldMk cId="430320017" sldId="325"/>
            <ac:spMk id="22" creationId="{06AF05A4-18B3-4BF5-849E-163F9070C96F}"/>
          </ac:spMkLst>
        </pc:spChg>
        <pc:spChg chg="mod">
          <ac:chgData name="Shubham Ingole" userId="3c6459ff-39c4-46bc-90ce-f8bdba79d733" providerId="ADAL" clId="{8AF303E9-5144-4B31-A1AC-8A22EAB73F0A}" dt="2022-02-22T09:55:33.215" v="8431"/>
          <ac:spMkLst>
            <pc:docMk/>
            <pc:sldMk cId="430320017" sldId="325"/>
            <ac:spMk id="23" creationId="{728786BB-DCC0-406D-A0EF-EE3BBEC79955}"/>
          </ac:spMkLst>
        </pc:spChg>
        <pc:spChg chg="mod">
          <ac:chgData name="Shubham Ingole" userId="3c6459ff-39c4-46bc-90ce-f8bdba79d733" providerId="ADAL" clId="{8AF303E9-5144-4B31-A1AC-8A22EAB73F0A}" dt="2022-02-22T09:55:33.215" v="8431"/>
          <ac:spMkLst>
            <pc:docMk/>
            <pc:sldMk cId="430320017" sldId="325"/>
            <ac:spMk id="24" creationId="{06388A23-03F4-438F-896A-E6352484FFC2}"/>
          </ac:spMkLst>
        </pc:spChg>
        <pc:spChg chg="mod">
          <ac:chgData name="Shubham Ingole" userId="3c6459ff-39c4-46bc-90ce-f8bdba79d733" providerId="ADAL" clId="{8AF303E9-5144-4B31-A1AC-8A22EAB73F0A}" dt="2022-02-22T09:55:33.215" v="8431"/>
          <ac:spMkLst>
            <pc:docMk/>
            <pc:sldMk cId="430320017" sldId="325"/>
            <ac:spMk id="25" creationId="{AD877DE4-E3F6-4EF5-90AC-7D9CFA49A9CD}"/>
          </ac:spMkLst>
        </pc:spChg>
        <pc:spChg chg="mod">
          <ac:chgData name="Shubham Ingole" userId="3c6459ff-39c4-46bc-90ce-f8bdba79d733" providerId="ADAL" clId="{8AF303E9-5144-4B31-A1AC-8A22EAB73F0A}" dt="2022-02-22T09:55:33.215" v="8431"/>
          <ac:spMkLst>
            <pc:docMk/>
            <pc:sldMk cId="430320017" sldId="325"/>
            <ac:spMk id="26" creationId="{B0591D1F-0DF8-4B44-BF0D-229EBF2F5679}"/>
          </ac:spMkLst>
        </pc:spChg>
        <pc:spChg chg="mod">
          <ac:chgData name="Shubham Ingole" userId="3c6459ff-39c4-46bc-90ce-f8bdba79d733" providerId="ADAL" clId="{8AF303E9-5144-4B31-A1AC-8A22EAB73F0A}" dt="2022-02-22T09:55:33.215" v="8431"/>
          <ac:spMkLst>
            <pc:docMk/>
            <pc:sldMk cId="430320017" sldId="325"/>
            <ac:spMk id="27" creationId="{297F69AF-C6DC-48D9-A73E-9B5528101DE8}"/>
          </ac:spMkLst>
        </pc:spChg>
        <pc:spChg chg="mod">
          <ac:chgData name="Shubham Ingole" userId="3c6459ff-39c4-46bc-90ce-f8bdba79d733" providerId="ADAL" clId="{8AF303E9-5144-4B31-A1AC-8A22EAB73F0A}" dt="2022-02-22T09:55:33.215" v="8431"/>
          <ac:spMkLst>
            <pc:docMk/>
            <pc:sldMk cId="430320017" sldId="325"/>
            <ac:spMk id="28" creationId="{6DD7197F-8743-4F5C-A369-D9818D298867}"/>
          </ac:spMkLst>
        </pc:spChg>
        <pc:spChg chg="mod">
          <ac:chgData name="Shubham Ingole" userId="3c6459ff-39c4-46bc-90ce-f8bdba79d733" providerId="ADAL" clId="{8AF303E9-5144-4B31-A1AC-8A22EAB73F0A}" dt="2022-02-22T09:55:33.215" v="8431"/>
          <ac:spMkLst>
            <pc:docMk/>
            <pc:sldMk cId="430320017" sldId="325"/>
            <ac:spMk id="29" creationId="{53629DF8-CCB1-4E7A-9286-1CF361666165}"/>
          </ac:spMkLst>
        </pc:spChg>
        <pc:spChg chg="mod">
          <ac:chgData name="Shubham Ingole" userId="3c6459ff-39c4-46bc-90ce-f8bdba79d733" providerId="ADAL" clId="{8AF303E9-5144-4B31-A1AC-8A22EAB73F0A}" dt="2022-02-22T09:55:33.215" v="8431"/>
          <ac:spMkLst>
            <pc:docMk/>
            <pc:sldMk cId="430320017" sldId="325"/>
            <ac:spMk id="30" creationId="{4212CA1C-F288-468C-856D-AA450AF4EF6F}"/>
          </ac:spMkLst>
        </pc:spChg>
        <pc:spChg chg="mod">
          <ac:chgData name="Shubham Ingole" userId="3c6459ff-39c4-46bc-90ce-f8bdba79d733" providerId="ADAL" clId="{8AF303E9-5144-4B31-A1AC-8A22EAB73F0A}" dt="2022-02-22T09:55:33.215" v="8431"/>
          <ac:spMkLst>
            <pc:docMk/>
            <pc:sldMk cId="430320017" sldId="325"/>
            <ac:spMk id="31" creationId="{36F3227B-8B86-4DAE-B405-DBA8E9CC5488}"/>
          </ac:spMkLst>
        </pc:spChg>
        <pc:spChg chg="mod">
          <ac:chgData name="Shubham Ingole" userId="3c6459ff-39c4-46bc-90ce-f8bdba79d733" providerId="ADAL" clId="{8AF303E9-5144-4B31-A1AC-8A22EAB73F0A}" dt="2022-02-22T09:55:33.215" v="8431"/>
          <ac:spMkLst>
            <pc:docMk/>
            <pc:sldMk cId="430320017" sldId="325"/>
            <ac:spMk id="32" creationId="{E39A3CEE-599D-482B-9AF0-F2EAF2C18F35}"/>
          </ac:spMkLst>
        </pc:spChg>
        <pc:spChg chg="mod">
          <ac:chgData name="Shubham Ingole" userId="3c6459ff-39c4-46bc-90ce-f8bdba79d733" providerId="ADAL" clId="{8AF303E9-5144-4B31-A1AC-8A22EAB73F0A}" dt="2022-02-22T09:55:33.215" v="8431"/>
          <ac:spMkLst>
            <pc:docMk/>
            <pc:sldMk cId="430320017" sldId="325"/>
            <ac:spMk id="33" creationId="{83A2ACFD-DEEF-4BD0-A680-AA7ECE56F1A3}"/>
          </ac:spMkLst>
        </pc:spChg>
        <pc:spChg chg="mod">
          <ac:chgData name="Shubham Ingole" userId="3c6459ff-39c4-46bc-90ce-f8bdba79d733" providerId="ADAL" clId="{8AF303E9-5144-4B31-A1AC-8A22EAB73F0A}" dt="2022-02-22T09:55:33.215" v="8431"/>
          <ac:spMkLst>
            <pc:docMk/>
            <pc:sldMk cId="430320017" sldId="325"/>
            <ac:spMk id="34" creationId="{0FA55B1C-B6E5-4192-8BAB-E66E1B8FA2AD}"/>
          </ac:spMkLst>
        </pc:spChg>
        <pc:spChg chg="mod">
          <ac:chgData name="Shubham Ingole" userId="3c6459ff-39c4-46bc-90ce-f8bdba79d733" providerId="ADAL" clId="{8AF303E9-5144-4B31-A1AC-8A22EAB73F0A}" dt="2022-02-22T09:55:33.215" v="8431"/>
          <ac:spMkLst>
            <pc:docMk/>
            <pc:sldMk cId="430320017" sldId="325"/>
            <ac:spMk id="35" creationId="{0DD01FFC-3C5D-487F-89CD-713E345EC572}"/>
          </ac:spMkLst>
        </pc:spChg>
        <pc:spChg chg="mod">
          <ac:chgData name="Shubham Ingole" userId="3c6459ff-39c4-46bc-90ce-f8bdba79d733" providerId="ADAL" clId="{8AF303E9-5144-4B31-A1AC-8A22EAB73F0A}" dt="2022-02-22T09:55:33.215" v="8431"/>
          <ac:spMkLst>
            <pc:docMk/>
            <pc:sldMk cId="430320017" sldId="325"/>
            <ac:spMk id="36" creationId="{DF5FCD1A-2EB9-43B8-B885-79E6DC11F615}"/>
          </ac:spMkLst>
        </pc:spChg>
        <pc:spChg chg="mod">
          <ac:chgData name="Shubham Ingole" userId="3c6459ff-39c4-46bc-90ce-f8bdba79d733" providerId="ADAL" clId="{8AF303E9-5144-4B31-A1AC-8A22EAB73F0A}" dt="2022-02-22T09:55:33.215" v="8431"/>
          <ac:spMkLst>
            <pc:docMk/>
            <pc:sldMk cId="430320017" sldId="325"/>
            <ac:spMk id="37" creationId="{89AB3D06-62F1-471B-9036-7A5C48746F9D}"/>
          </ac:spMkLst>
        </pc:spChg>
        <pc:spChg chg="mod">
          <ac:chgData name="Shubham Ingole" userId="3c6459ff-39c4-46bc-90ce-f8bdba79d733" providerId="ADAL" clId="{8AF303E9-5144-4B31-A1AC-8A22EAB73F0A}" dt="2022-02-22T09:55:33.215" v="8431"/>
          <ac:spMkLst>
            <pc:docMk/>
            <pc:sldMk cId="430320017" sldId="325"/>
            <ac:spMk id="38" creationId="{FC65E3E3-B735-4742-818F-188F7EF3CB06}"/>
          </ac:spMkLst>
        </pc:spChg>
        <pc:spChg chg="mod">
          <ac:chgData name="Shubham Ingole" userId="3c6459ff-39c4-46bc-90ce-f8bdba79d733" providerId="ADAL" clId="{8AF303E9-5144-4B31-A1AC-8A22EAB73F0A}" dt="2022-02-22T09:55:33.215" v="8431"/>
          <ac:spMkLst>
            <pc:docMk/>
            <pc:sldMk cId="430320017" sldId="325"/>
            <ac:spMk id="39" creationId="{1760C783-C631-4AA5-B447-120C7E559AE4}"/>
          </ac:spMkLst>
        </pc:spChg>
        <pc:spChg chg="mod">
          <ac:chgData name="Shubham Ingole" userId="3c6459ff-39c4-46bc-90ce-f8bdba79d733" providerId="ADAL" clId="{8AF303E9-5144-4B31-A1AC-8A22EAB73F0A}" dt="2022-02-22T09:55:33.215" v="8431"/>
          <ac:spMkLst>
            <pc:docMk/>
            <pc:sldMk cId="430320017" sldId="325"/>
            <ac:spMk id="40" creationId="{38EFB072-B929-42B0-9650-8B99BF6BE62B}"/>
          </ac:spMkLst>
        </pc:spChg>
        <pc:spChg chg="mod">
          <ac:chgData name="Shubham Ingole" userId="3c6459ff-39c4-46bc-90ce-f8bdba79d733" providerId="ADAL" clId="{8AF303E9-5144-4B31-A1AC-8A22EAB73F0A}" dt="2022-02-22T09:55:33.215" v="8431"/>
          <ac:spMkLst>
            <pc:docMk/>
            <pc:sldMk cId="430320017" sldId="325"/>
            <ac:spMk id="41" creationId="{E32065F2-B26A-4D8F-BB2C-8038B9E8F689}"/>
          </ac:spMkLst>
        </pc:spChg>
        <pc:spChg chg="mod">
          <ac:chgData name="Shubham Ingole" userId="3c6459ff-39c4-46bc-90ce-f8bdba79d733" providerId="ADAL" clId="{8AF303E9-5144-4B31-A1AC-8A22EAB73F0A}" dt="2022-02-22T09:55:33.215" v="8431"/>
          <ac:spMkLst>
            <pc:docMk/>
            <pc:sldMk cId="430320017" sldId="325"/>
            <ac:spMk id="42" creationId="{A2F0AA5A-BF69-4B2F-A498-DE6601859917}"/>
          </ac:spMkLst>
        </pc:spChg>
        <pc:spChg chg="mod">
          <ac:chgData name="Shubham Ingole" userId="3c6459ff-39c4-46bc-90ce-f8bdba79d733" providerId="ADAL" clId="{8AF303E9-5144-4B31-A1AC-8A22EAB73F0A}" dt="2022-02-22T09:55:33.215" v="8431"/>
          <ac:spMkLst>
            <pc:docMk/>
            <pc:sldMk cId="430320017" sldId="325"/>
            <ac:spMk id="43" creationId="{AF4DC617-2337-407C-9671-805E36220EB9}"/>
          </ac:spMkLst>
        </pc:spChg>
        <pc:spChg chg="mod">
          <ac:chgData name="Shubham Ingole" userId="3c6459ff-39c4-46bc-90ce-f8bdba79d733" providerId="ADAL" clId="{8AF303E9-5144-4B31-A1AC-8A22EAB73F0A}" dt="2022-02-22T09:55:33.215" v="8431"/>
          <ac:spMkLst>
            <pc:docMk/>
            <pc:sldMk cId="430320017" sldId="325"/>
            <ac:spMk id="44" creationId="{296FD67F-AB8E-4288-817B-DA7D1803054C}"/>
          </ac:spMkLst>
        </pc:spChg>
        <pc:spChg chg="mod">
          <ac:chgData name="Shubham Ingole" userId="3c6459ff-39c4-46bc-90ce-f8bdba79d733" providerId="ADAL" clId="{8AF303E9-5144-4B31-A1AC-8A22EAB73F0A}" dt="2022-02-22T09:55:33.215" v="8431"/>
          <ac:spMkLst>
            <pc:docMk/>
            <pc:sldMk cId="430320017" sldId="325"/>
            <ac:spMk id="45" creationId="{A5FF6BAD-2E6E-4D2F-AFD6-143FE704C8B1}"/>
          </ac:spMkLst>
        </pc:spChg>
        <pc:spChg chg="mod">
          <ac:chgData name="Shubham Ingole" userId="3c6459ff-39c4-46bc-90ce-f8bdba79d733" providerId="ADAL" clId="{8AF303E9-5144-4B31-A1AC-8A22EAB73F0A}" dt="2022-02-22T09:55:33.215" v="8431"/>
          <ac:spMkLst>
            <pc:docMk/>
            <pc:sldMk cId="430320017" sldId="325"/>
            <ac:spMk id="46" creationId="{F59AD92A-D3AC-4229-9E25-5E812D14BADF}"/>
          </ac:spMkLst>
        </pc:spChg>
        <pc:spChg chg="mod">
          <ac:chgData name="Shubham Ingole" userId="3c6459ff-39c4-46bc-90ce-f8bdba79d733" providerId="ADAL" clId="{8AF303E9-5144-4B31-A1AC-8A22EAB73F0A}" dt="2022-02-22T09:55:33.215" v="8431"/>
          <ac:spMkLst>
            <pc:docMk/>
            <pc:sldMk cId="430320017" sldId="325"/>
            <ac:spMk id="47" creationId="{ECDF2D8D-60CD-43CB-BEEB-B6E62FCF10B9}"/>
          </ac:spMkLst>
        </pc:spChg>
        <pc:spChg chg="mod">
          <ac:chgData name="Shubham Ingole" userId="3c6459ff-39c4-46bc-90ce-f8bdba79d733" providerId="ADAL" clId="{8AF303E9-5144-4B31-A1AC-8A22EAB73F0A}" dt="2022-02-22T09:55:33.215" v="8431"/>
          <ac:spMkLst>
            <pc:docMk/>
            <pc:sldMk cId="430320017" sldId="325"/>
            <ac:spMk id="48" creationId="{FB4D49D9-0126-4AC7-A7A7-67B0E7591A56}"/>
          </ac:spMkLst>
        </pc:spChg>
        <pc:spChg chg="mod">
          <ac:chgData name="Shubham Ingole" userId="3c6459ff-39c4-46bc-90ce-f8bdba79d733" providerId="ADAL" clId="{8AF303E9-5144-4B31-A1AC-8A22EAB73F0A}" dt="2022-02-22T09:55:33.215" v="8431"/>
          <ac:spMkLst>
            <pc:docMk/>
            <pc:sldMk cId="430320017" sldId="325"/>
            <ac:spMk id="49" creationId="{64B25C35-D3D5-4A12-B2C2-CC3C9C0A33DC}"/>
          </ac:spMkLst>
        </pc:spChg>
        <pc:spChg chg="mod">
          <ac:chgData name="Shubham Ingole" userId="3c6459ff-39c4-46bc-90ce-f8bdba79d733" providerId="ADAL" clId="{8AF303E9-5144-4B31-A1AC-8A22EAB73F0A}" dt="2022-02-22T09:55:33.215" v="8431"/>
          <ac:spMkLst>
            <pc:docMk/>
            <pc:sldMk cId="430320017" sldId="325"/>
            <ac:spMk id="50" creationId="{8D5889E7-1B26-46EB-BCB3-707DC7834C4E}"/>
          </ac:spMkLst>
        </pc:spChg>
        <pc:spChg chg="mod">
          <ac:chgData name="Shubham Ingole" userId="3c6459ff-39c4-46bc-90ce-f8bdba79d733" providerId="ADAL" clId="{8AF303E9-5144-4B31-A1AC-8A22EAB73F0A}" dt="2022-02-22T09:55:33.215" v="8431"/>
          <ac:spMkLst>
            <pc:docMk/>
            <pc:sldMk cId="430320017" sldId="325"/>
            <ac:spMk id="51" creationId="{529E0945-A5C3-48E8-A729-87A2DFBB6365}"/>
          </ac:spMkLst>
        </pc:spChg>
        <pc:spChg chg="mod">
          <ac:chgData name="Shubham Ingole" userId="3c6459ff-39c4-46bc-90ce-f8bdba79d733" providerId="ADAL" clId="{8AF303E9-5144-4B31-A1AC-8A22EAB73F0A}" dt="2022-02-22T09:55:33.215" v="8431"/>
          <ac:spMkLst>
            <pc:docMk/>
            <pc:sldMk cId="430320017" sldId="325"/>
            <ac:spMk id="52" creationId="{A504280E-9DAA-4CB9-82BA-FEE70AFAF347}"/>
          </ac:spMkLst>
        </pc:spChg>
        <pc:spChg chg="mod">
          <ac:chgData name="Shubham Ingole" userId="3c6459ff-39c4-46bc-90ce-f8bdba79d733" providerId="ADAL" clId="{8AF303E9-5144-4B31-A1AC-8A22EAB73F0A}" dt="2022-02-22T09:55:33.215" v="8431"/>
          <ac:spMkLst>
            <pc:docMk/>
            <pc:sldMk cId="430320017" sldId="325"/>
            <ac:spMk id="53" creationId="{FEDBEB8A-2019-4EB0-BB0F-C479EC411738}"/>
          </ac:spMkLst>
        </pc:spChg>
        <pc:spChg chg="mod">
          <ac:chgData name="Shubham Ingole" userId="3c6459ff-39c4-46bc-90ce-f8bdba79d733" providerId="ADAL" clId="{8AF303E9-5144-4B31-A1AC-8A22EAB73F0A}" dt="2022-02-22T09:55:33.215" v="8431"/>
          <ac:spMkLst>
            <pc:docMk/>
            <pc:sldMk cId="430320017" sldId="325"/>
            <ac:spMk id="54" creationId="{AB197B7C-368E-4A73-84AB-A81A8142902F}"/>
          </ac:spMkLst>
        </pc:spChg>
        <pc:spChg chg="mod">
          <ac:chgData name="Shubham Ingole" userId="3c6459ff-39c4-46bc-90ce-f8bdba79d733" providerId="ADAL" clId="{8AF303E9-5144-4B31-A1AC-8A22EAB73F0A}" dt="2022-02-22T09:55:33.215" v="8431"/>
          <ac:spMkLst>
            <pc:docMk/>
            <pc:sldMk cId="430320017" sldId="325"/>
            <ac:spMk id="55" creationId="{594D76D7-31FC-4147-9C9B-A381EAF2FA41}"/>
          </ac:spMkLst>
        </pc:spChg>
        <pc:spChg chg="mod">
          <ac:chgData name="Shubham Ingole" userId="3c6459ff-39c4-46bc-90ce-f8bdba79d733" providerId="ADAL" clId="{8AF303E9-5144-4B31-A1AC-8A22EAB73F0A}" dt="2022-02-22T09:55:33.215" v="8431"/>
          <ac:spMkLst>
            <pc:docMk/>
            <pc:sldMk cId="430320017" sldId="325"/>
            <ac:spMk id="56" creationId="{E75D61F9-2240-4526-AAA0-08AD2F35B19C}"/>
          </ac:spMkLst>
        </pc:spChg>
        <pc:spChg chg="mod">
          <ac:chgData name="Shubham Ingole" userId="3c6459ff-39c4-46bc-90ce-f8bdba79d733" providerId="ADAL" clId="{8AF303E9-5144-4B31-A1AC-8A22EAB73F0A}" dt="2022-02-22T09:55:33.215" v="8431"/>
          <ac:spMkLst>
            <pc:docMk/>
            <pc:sldMk cId="430320017" sldId="325"/>
            <ac:spMk id="57" creationId="{3A44C8A7-3E8F-4B74-963A-9A6230C6635B}"/>
          </ac:spMkLst>
        </pc:spChg>
        <pc:spChg chg="mod">
          <ac:chgData name="Shubham Ingole" userId="3c6459ff-39c4-46bc-90ce-f8bdba79d733" providerId="ADAL" clId="{8AF303E9-5144-4B31-A1AC-8A22EAB73F0A}" dt="2022-02-22T09:55:33.215" v="8431"/>
          <ac:spMkLst>
            <pc:docMk/>
            <pc:sldMk cId="430320017" sldId="325"/>
            <ac:spMk id="58" creationId="{584A9587-8934-478F-BCEE-7571A20305C1}"/>
          </ac:spMkLst>
        </pc:spChg>
        <pc:spChg chg="mod">
          <ac:chgData name="Shubham Ingole" userId="3c6459ff-39c4-46bc-90ce-f8bdba79d733" providerId="ADAL" clId="{8AF303E9-5144-4B31-A1AC-8A22EAB73F0A}" dt="2022-02-22T09:55:33.215" v="8431"/>
          <ac:spMkLst>
            <pc:docMk/>
            <pc:sldMk cId="430320017" sldId="325"/>
            <ac:spMk id="59" creationId="{E61F3903-8F4D-4E17-B5AF-8AEC778F5CCB}"/>
          </ac:spMkLst>
        </pc:spChg>
        <pc:spChg chg="mod">
          <ac:chgData name="Shubham Ingole" userId="3c6459ff-39c4-46bc-90ce-f8bdba79d733" providerId="ADAL" clId="{8AF303E9-5144-4B31-A1AC-8A22EAB73F0A}" dt="2022-02-22T09:55:33.215" v="8431"/>
          <ac:spMkLst>
            <pc:docMk/>
            <pc:sldMk cId="430320017" sldId="325"/>
            <ac:spMk id="60" creationId="{7F4F33AB-26A9-420D-8BCB-E8C5C801C746}"/>
          </ac:spMkLst>
        </pc:spChg>
        <pc:spChg chg="mod">
          <ac:chgData name="Shubham Ingole" userId="3c6459ff-39c4-46bc-90ce-f8bdba79d733" providerId="ADAL" clId="{8AF303E9-5144-4B31-A1AC-8A22EAB73F0A}" dt="2022-02-22T09:55:33.215" v="8431"/>
          <ac:spMkLst>
            <pc:docMk/>
            <pc:sldMk cId="430320017" sldId="325"/>
            <ac:spMk id="61" creationId="{52B821DF-FEA2-4DE4-8E44-1AA5280F7305}"/>
          </ac:spMkLst>
        </pc:spChg>
        <pc:spChg chg="mod">
          <ac:chgData name="Shubham Ingole" userId="3c6459ff-39c4-46bc-90ce-f8bdba79d733" providerId="ADAL" clId="{8AF303E9-5144-4B31-A1AC-8A22EAB73F0A}" dt="2022-02-22T09:55:33.215" v="8431"/>
          <ac:spMkLst>
            <pc:docMk/>
            <pc:sldMk cId="430320017" sldId="325"/>
            <ac:spMk id="62" creationId="{8E0633CF-E34F-404D-B118-230D7375A1AB}"/>
          </ac:spMkLst>
        </pc:spChg>
        <pc:spChg chg="mod">
          <ac:chgData name="Shubham Ingole" userId="3c6459ff-39c4-46bc-90ce-f8bdba79d733" providerId="ADAL" clId="{8AF303E9-5144-4B31-A1AC-8A22EAB73F0A}" dt="2022-02-22T09:55:33.215" v="8431"/>
          <ac:spMkLst>
            <pc:docMk/>
            <pc:sldMk cId="430320017" sldId="325"/>
            <ac:spMk id="63" creationId="{7CD4303B-9F70-43F3-849B-485B9103B91D}"/>
          </ac:spMkLst>
        </pc:spChg>
        <pc:spChg chg="mod">
          <ac:chgData name="Shubham Ingole" userId="3c6459ff-39c4-46bc-90ce-f8bdba79d733" providerId="ADAL" clId="{8AF303E9-5144-4B31-A1AC-8A22EAB73F0A}" dt="2022-02-22T09:55:33.215" v="8431"/>
          <ac:spMkLst>
            <pc:docMk/>
            <pc:sldMk cId="430320017" sldId="325"/>
            <ac:spMk id="64" creationId="{F0367C56-1221-459A-A0E1-F6745956674F}"/>
          </ac:spMkLst>
        </pc:spChg>
        <pc:spChg chg="mod">
          <ac:chgData name="Shubham Ingole" userId="3c6459ff-39c4-46bc-90ce-f8bdba79d733" providerId="ADAL" clId="{8AF303E9-5144-4B31-A1AC-8A22EAB73F0A}" dt="2022-02-22T09:55:33.215" v="8431"/>
          <ac:spMkLst>
            <pc:docMk/>
            <pc:sldMk cId="430320017" sldId="325"/>
            <ac:spMk id="65" creationId="{7F8C9AE4-59B5-4F0E-95C2-BB2B20314CBC}"/>
          </ac:spMkLst>
        </pc:spChg>
        <pc:spChg chg="mod">
          <ac:chgData name="Shubham Ingole" userId="3c6459ff-39c4-46bc-90ce-f8bdba79d733" providerId="ADAL" clId="{8AF303E9-5144-4B31-A1AC-8A22EAB73F0A}" dt="2022-02-22T09:55:33.215" v="8431"/>
          <ac:spMkLst>
            <pc:docMk/>
            <pc:sldMk cId="430320017" sldId="325"/>
            <ac:spMk id="66" creationId="{3DF9BD59-D528-4715-A900-B39C6DA137CE}"/>
          </ac:spMkLst>
        </pc:spChg>
        <pc:spChg chg="mod">
          <ac:chgData name="Shubham Ingole" userId="3c6459ff-39c4-46bc-90ce-f8bdba79d733" providerId="ADAL" clId="{8AF303E9-5144-4B31-A1AC-8A22EAB73F0A}" dt="2022-02-22T09:55:33.215" v="8431"/>
          <ac:spMkLst>
            <pc:docMk/>
            <pc:sldMk cId="430320017" sldId="325"/>
            <ac:spMk id="67" creationId="{3FF5AB2D-DF5D-46DD-82E4-8C138FEDEFC3}"/>
          </ac:spMkLst>
        </pc:spChg>
        <pc:spChg chg="mod">
          <ac:chgData name="Shubham Ingole" userId="3c6459ff-39c4-46bc-90ce-f8bdba79d733" providerId="ADAL" clId="{8AF303E9-5144-4B31-A1AC-8A22EAB73F0A}" dt="2022-02-22T09:55:33.215" v="8431"/>
          <ac:spMkLst>
            <pc:docMk/>
            <pc:sldMk cId="430320017" sldId="325"/>
            <ac:spMk id="68" creationId="{2735EE63-FAA0-41C9-874E-50E889D266E5}"/>
          </ac:spMkLst>
        </pc:spChg>
        <pc:spChg chg="mod">
          <ac:chgData name="Shubham Ingole" userId="3c6459ff-39c4-46bc-90ce-f8bdba79d733" providerId="ADAL" clId="{8AF303E9-5144-4B31-A1AC-8A22EAB73F0A}" dt="2022-02-22T09:55:33.215" v="8431"/>
          <ac:spMkLst>
            <pc:docMk/>
            <pc:sldMk cId="430320017" sldId="325"/>
            <ac:spMk id="69" creationId="{2E004507-B5F2-4697-904F-EDADDBDCB894}"/>
          </ac:spMkLst>
        </pc:spChg>
        <pc:spChg chg="mod">
          <ac:chgData name="Shubham Ingole" userId="3c6459ff-39c4-46bc-90ce-f8bdba79d733" providerId="ADAL" clId="{8AF303E9-5144-4B31-A1AC-8A22EAB73F0A}" dt="2022-02-22T09:55:33.215" v="8431"/>
          <ac:spMkLst>
            <pc:docMk/>
            <pc:sldMk cId="430320017" sldId="325"/>
            <ac:spMk id="70" creationId="{B1110D11-2089-4FDE-88D0-B20FA4234DF3}"/>
          </ac:spMkLst>
        </pc:spChg>
        <pc:spChg chg="mod">
          <ac:chgData name="Shubham Ingole" userId="3c6459ff-39c4-46bc-90ce-f8bdba79d733" providerId="ADAL" clId="{8AF303E9-5144-4B31-A1AC-8A22EAB73F0A}" dt="2022-02-22T09:55:33.215" v="8431"/>
          <ac:spMkLst>
            <pc:docMk/>
            <pc:sldMk cId="430320017" sldId="325"/>
            <ac:spMk id="71" creationId="{418FB411-61B3-4792-8CC0-A61FE91585E5}"/>
          </ac:spMkLst>
        </pc:spChg>
        <pc:spChg chg="mod">
          <ac:chgData name="Shubham Ingole" userId="3c6459ff-39c4-46bc-90ce-f8bdba79d733" providerId="ADAL" clId="{8AF303E9-5144-4B31-A1AC-8A22EAB73F0A}" dt="2022-02-22T09:55:33.215" v="8431"/>
          <ac:spMkLst>
            <pc:docMk/>
            <pc:sldMk cId="430320017" sldId="325"/>
            <ac:spMk id="72" creationId="{DF42DC42-0B88-4C80-83E5-6864476974FF}"/>
          </ac:spMkLst>
        </pc:spChg>
        <pc:spChg chg="mod">
          <ac:chgData name="Shubham Ingole" userId="3c6459ff-39c4-46bc-90ce-f8bdba79d733" providerId="ADAL" clId="{8AF303E9-5144-4B31-A1AC-8A22EAB73F0A}" dt="2022-02-22T09:55:33.215" v="8431"/>
          <ac:spMkLst>
            <pc:docMk/>
            <pc:sldMk cId="430320017" sldId="325"/>
            <ac:spMk id="73" creationId="{DAE30CF3-B181-469C-8B6B-41DB48B4D8F8}"/>
          </ac:spMkLst>
        </pc:spChg>
        <pc:spChg chg="mod">
          <ac:chgData name="Shubham Ingole" userId="3c6459ff-39c4-46bc-90ce-f8bdba79d733" providerId="ADAL" clId="{8AF303E9-5144-4B31-A1AC-8A22EAB73F0A}" dt="2022-02-22T09:55:33.215" v="8431"/>
          <ac:spMkLst>
            <pc:docMk/>
            <pc:sldMk cId="430320017" sldId="325"/>
            <ac:spMk id="74" creationId="{3CE4F28B-6E11-4570-8222-E5DA340BF699}"/>
          </ac:spMkLst>
        </pc:spChg>
        <pc:spChg chg="mod">
          <ac:chgData name="Shubham Ingole" userId="3c6459ff-39c4-46bc-90ce-f8bdba79d733" providerId="ADAL" clId="{8AF303E9-5144-4B31-A1AC-8A22EAB73F0A}" dt="2022-02-22T09:55:33.215" v="8431"/>
          <ac:spMkLst>
            <pc:docMk/>
            <pc:sldMk cId="430320017" sldId="325"/>
            <ac:spMk id="75" creationId="{D587A6C3-8B36-4E99-A51A-03B66FECE7D9}"/>
          </ac:spMkLst>
        </pc:spChg>
        <pc:spChg chg="mod">
          <ac:chgData name="Shubham Ingole" userId="3c6459ff-39c4-46bc-90ce-f8bdba79d733" providerId="ADAL" clId="{8AF303E9-5144-4B31-A1AC-8A22EAB73F0A}" dt="2022-02-22T09:55:33.215" v="8431"/>
          <ac:spMkLst>
            <pc:docMk/>
            <pc:sldMk cId="430320017" sldId="325"/>
            <ac:spMk id="76" creationId="{83482187-A586-4794-A2B7-34682BD56829}"/>
          </ac:spMkLst>
        </pc:spChg>
        <pc:spChg chg="mod">
          <ac:chgData name="Shubham Ingole" userId="3c6459ff-39c4-46bc-90ce-f8bdba79d733" providerId="ADAL" clId="{8AF303E9-5144-4B31-A1AC-8A22EAB73F0A}" dt="2022-02-22T09:55:33.215" v="8431"/>
          <ac:spMkLst>
            <pc:docMk/>
            <pc:sldMk cId="430320017" sldId="325"/>
            <ac:spMk id="77" creationId="{887E0AFD-8CA1-4055-B1E6-54B53CDA14F1}"/>
          </ac:spMkLst>
        </pc:spChg>
        <pc:spChg chg="mod">
          <ac:chgData name="Shubham Ingole" userId="3c6459ff-39c4-46bc-90ce-f8bdba79d733" providerId="ADAL" clId="{8AF303E9-5144-4B31-A1AC-8A22EAB73F0A}" dt="2022-02-22T09:55:33.215" v="8431"/>
          <ac:spMkLst>
            <pc:docMk/>
            <pc:sldMk cId="430320017" sldId="325"/>
            <ac:spMk id="78" creationId="{894975B5-8B07-406A-B3EC-80AE17E735F8}"/>
          </ac:spMkLst>
        </pc:spChg>
        <pc:spChg chg="mod">
          <ac:chgData name="Shubham Ingole" userId="3c6459ff-39c4-46bc-90ce-f8bdba79d733" providerId="ADAL" clId="{8AF303E9-5144-4B31-A1AC-8A22EAB73F0A}" dt="2022-02-22T09:55:33.215" v="8431"/>
          <ac:spMkLst>
            <pc:docMk/>
            <pc:sldMk cId="430320017" sldId="325"/>
            <ac:spMk id="79" creationId="{DCD47E73-5398-4067-A3AB-788E07EDB115}"/>
          </ac:spMkLst>
        </pc:spChg>
        <pc:spChg chg="mod">
          <ac:chgData name="Shubham Ingole" userId="3c6459ff-39c4-46bc-90ce-f8bdba79d733" providerId="ADAL" clId="{8AF303E9-5144-4B31-A1AC-8A22EAB73F0A}" dt="2022-02-22T09:55:33.215" v="8431"/>
          <ac:spMkLst>
            <pc:docMk/>
            <pc:sldMk cId="430320017" sldId="325"/>
            <ac:spMk id="80" creationId="{EF5D05D6-DF25-4DFE-BFF8-702E26B43031}"/>
          </ac:spMkLst>
        </pc:spChg>
        <pc:spChg chg="mod">
          <ac:chgData name="Shubham Ingole" userId="3c6459ff-39c4-46bc-90ce-f8bdba79d733" providerId="ADAL" clId="{8AF303E9-5144-4B31-A1AC-8A22EAB73F0A}" dt="2022-02-22T09:55:33.215" v="8431"/>
          <ac:spMkLst>
            <pc:docMk/>
            <pc:sldMk cId="430320017" sldId="325"/>
            <ac:spMk id="81" creationId="{A5768C53-268D-42F9-9CB0-DD4B15B80D58}"/>
          </ac:spMkLst>
        </pc:spChg>
        <pc:spChg chg="mod">
          <ac:chgData name="Shubham Ingole" userId="3c6459ff-39c4-46bc-90ce-f8bdba79d733" providerId="ADAL" clId="{8AF303E9-5144-4B31-A1AC-8A22EAB73F0A}" dt="2022-02-22T09:55:33.215" v="8431"/>
          <ac:spMkLst>
            <pc:docMk/>
            <pc:sldMk cId="430320017" sldId="325"/>
            <ac:spMk id="82" creationId="{F58E2EB0-67AD-4F66-8940-C9C41A1E9F69}"/>
          </ac:spMkLst>
        </pc:spChg>
        <pc:spChg chg="mod">
          <ac:chgData name="Shubham Ingole" userId="3c6459ff-39c4-46bc-90ce-f8bdba79d733" providerId="ADAL" clId="{8AF303E9-5144-4B31-A1AC-8A22EAB73F0A}" dt="2022-02-22T09:55:33.215" v="8431"/>
          <ac:spMkLst>
            <pc:docMk/>
            <pc:sldMk cId="430320017" sldId="325"/>
            <ac:spMk id="83" creationId="{605C5923-B032-4BCC-91C9-30352ADC8D3A}"/>
          </ac:spMkLst>
        </pc:spChg>
        <pc:spChg chg="mod">
          <ac:chgData name="Shubham Ingole" userId="3c6459ff-39c4-46bc-90ce-f8bdba79d733" providerId="ADAL" clId="{8AF303E9-5144-4B31-A1AC-8A22EAB73F0A}" dt="2022-02-22T09:55:33.215" v="8431"/>
          <ac:spMkLst>
            <pc:docMk/>
            <pc:sldMk cId="430320017" sldId="325"/>
            <ac:spMk id="84" creationId="{84505351-784B-4666-AAD0-CBE1EC657546}"/>
          </ac:spMkLst>
        </pc:spChg>
        <pc:spChg chg="mod">
          <ac:chgData name="Shubham Ingole" userId="3c6459ff-39c4-46bc-90ce-f8bdba79d733" providerId="ADAL" clId="{8AF303E9-5144-4B31-A1AC-8A22EAB73F0A}" dt="2022-02-22T09:55:33.215" v="8431"/>
          <ac:spMkLst>
            <pc:docMk/>
            <pc:sldMk cId="430320017" sldId="325"/>
            <ac:spMk id="85" creationId="{90D69240-C893-4D0C-9B3B-64E1CE22DACD}"/>
          </ac:spMkLst>
        </pc:spChg>
        <pc:spChg chg="mod">
          <ac:chgData name="Shubham Ingole" userId="3c6459ff-39c4-46bc-90ce-f8bdba79d733" providerId="ADAL" clId="{8AF303E9-5144-4B31-A1AC-8A22EAB73F0A}" dt="2022-02-22T09:55:33.215" v="8431"/>
          <ac:spMkLst>
            <pc:docMk/>
            <pc:sldMk cId="430320017" sldId="325"/>
            <ac:spMk id="86" creationId="{C4AC3B17-21E4-488F-B320-F2F7866925A1}"/>
          </ac:spMkLst>
        </pc:spChg>
        <pc:spChg chg="mod">
          <ac:chgData name="Shubham Ingole" userId="3c6459ff-39c4-46bc-90ce-f8bdba79d733" providerId="ADAL" clId="{8AF303E9-5144-4B31-A1AC-8A22EAB73F0A}" dt="2022-02-22T09:55:33.215" v="8431"/>
          <ac:spMkLst>
            <pc:docMk/>
            <pc:sldMk cId="430320017" sldId="325"/>
            <ac:spMk id="87" creationId="{5D43BC1F-72D2-46F5-AE99-4A2B4DE5A710}"/>
          </ac:spMkLst>
        </pc:spChg>
        <pc:spChg chg="mod">
          <ac:chgData name="Shubham Ingole" userId="3c6459ff-39c4-46bc-90ce-f8bdba79d733" providerId="ADAL" clId="{8AF303E9-5144-4B31-A1AC-8A22EAB73F0A}" dt="2022-02-22T09:55:33.215" v="8431"/>
          <ac:spMkLst>
            <pc:docMk/>
            <pc:sldMk cId="430320017" sldId="325"/>
            <ac:spMk id="88" creationId="{8CD375A0-B8DC-41E1-9EB2-CA8BA5A669CF}"/>
          </ac:spMkLst>
        </pc:spChg>
        <pc:spChg chg="mod">
          <ac:chgData name="Shubham Ingole" userId="3c6459ff-39c4-46bc-90ce-f8bdba79d733" providerId="ADAL" clId="{8AF303E9-5144-4B31-A1AC-8A22EAB73F0A}" dt="2022-02-22T09:55:33.215" v="8431"/>
          <ac:spMkLst>
            <pc:docMk/>
            <pc:sldMk cId="430320017" sldId="325"/>
            <ac:spMk id="89" creationId="{19F7E7C2-ED5C-4E26-B9FF-F2B8FD9FC703}"/>
          </ac:spMkLst>
        </pc:spChg>
        <pc:spChg chg="mod">
          <ac:chgData name="Shubham Ingole" userId="3c6459ff-39c4-46bc-90ce-f8bdba79d733" providerId="ADAL" clId="{8AF303E9-5144-4B31-A1AC-8A22EAB73F0A}" dt="2022-02-22T09:55:33.215" v="8431"/>
          <ac:spMkLst>
            <pc:docMk/>
            <pc:sldMk cId="430320017" sldId="325"/>
            <ac:spMk id="90" creationId="{96A21A7D-E98A-4374-9D71-068391D7ABA2}"/>
          </ac:spMkLst>
        </pc:spChg>
        <pc:spChg chg="mod">
          <ac:chgData name="Shubham Ingole" userId="3c6459ff-39c4-46bc-90ce-f8bdba79d733" providerId="ADAL" clId="{8AF303E9-5144-4B31-A1AC-8A22EAB73F0A}" dt="2022-02-22T09:55:33.215" v="8431"/>
          <ac:spMkLst>
            <pc:docMk/>
            <pc:sldMk cId="430320017" sldId="325"/>
            <ac:spMk id="91" creationId="{DBC51620-E92E-479E-8D6E-53B8CC4AF9E2}"/>
          </ac:spMkLst>
        </pc:spChg>
        <pc:spChg chg="mod">
          <ac:chgData name="Shubham Ingole" userId="3c6459ff-39c4-46bc-90ce-f8bdba79d733" providerId="ADAL" clId="{8AF303E9-5144-4B31-A1AC-8A22EAB73F0A}" dt="2022-02-22T09:55:33.215" v="8431"/>
          <ac:spMkLst>
            <pc:docMk/>
            <pc:sldMk cId="430320017" sldId="325"/>
            <ac:spMk id="92" creationId="{AB9361C3-BC5A-4699-BEA2-A1868A654FC2}"/>
          </ac:spMkLst>
        </pc:spChg>
        <pc:spChg chg="mod">
          <ac:chgData name="Shubham Ingole" userId="3c6459ff-39c4-46bc-90ce-f8bdba79d733" providerId="ADAL" clId="{8AF303E9-5144-4B31-A1AC-8A22EAB73F0A}" dt="2022-02-22T09:55:33.215" v="8431"/>
          <ac:spMkLst>
            <pc:docMk/>
            <pc:sldMk cId="430320017" sldId="325"/>
            <ac:spMk id="93" creationId="{79902514-FB80-4218-AEDF-55E33514FB29}"/>
          </ac:spMkLst>
        </pc:spChg>
        <pc:spChg chg="mod">
          <ac:chgData name="Shubham Ingole" userId="3c6459ff-39c4-46bc-90ce-f8bdba79d733" providerId="ADAL" clId="{8AF303E9-5144-4B31-A1AC-8A22EAB73F0A}" dt="2022-02-22T09:55:33.215" v="8431"/>
          <ac:spMkLst>
            <pc:docMk/>
            <pc:sldMk cId="430320017" sldId="325"/>
            <ac:spMk id="94" creationId="{2D086E9A-84C5-40F0-AF61-BE956B5890E3}"/>
          </ac:spMkLst>
        </pc:spChg>
        <pc:spChg chg="mod">
          <ac:chgData name="Shubham Ingole" userId="3c6459ff-39c4-46bc-90ce-f8bdba79d733" providerId="ADAL" clId="{8AF303E9-5144-4B31-A1AC-8A22EAB73F0A}" dt="2022-02-22T09:55:33.215" v="8431"/>
          <ac:spMkLst>
            <pc:docMk/>
            <pc:sldMk cId="430320017" sldId="325"/>
            <ac:spMk id="95" creationId="{756350A8-56B9-4DF0-A5DA-E7F71447FC7F}"/>
          </ac:spMkLst>
        </pc:spChg>
        <pc:spChg chg="mod">
          <ac:chgData name="Shubham Ingole" userId="3c6459ff-39c4-46bc-90ce-f8bdba79d733" providerId="ADAL" clId="{8AF303E9-5144-4B31-A1AC-8A22EAB73F0A}" dt="2022-02-22T09:55:33.215" v="8431"/>
          <ac:spMkLst>
            <pc:docMk/>
            <pc:sldMk cId="430320017" sldId="325"/>
            <ac:spMk id="96" creationId="{34E971B7-5A4E-474B-AF83-AE4FB8361055}"/>
          </ac:spMkLst>
        </pc:spChg>
        <pc:spChg chg="mod">
          <ac:chgData name="Shubham Ingole" userId="3c6459ff-39c4-46bc-90ce-f8bdba79d733" providerId="ADAL" clId="{8AF303E9-5144-4B31-A1AC-8A22EAB73F0A}" dt="2022-02-22T09:55:33.215" v="8431"/>
          <ac:spMkLst>
            <pc:docMk/>
            <pc:sldMk cId="430320017" sldId="325"/>
            <ac:spMk id="97" creationId="{35A82F5E-D7C3-46A3-A88A-A4144E248C44}"/>
          </ac:spMkLst>
        </pc:spChg>
        <pc:spChg chg="mod">
          <ac:chgData name="Shubham Ingole" userId="3c6459ff-39c4-46bc-90ce-f8bdba79d733" providerId="ADAL" clId="{8AF303E9-5144-4B31-A1AC-8A22EAB73F0A}" dt="2022-02-22T09:55:33.215" v="8431"/>
          <ac:spMkLst>
            <pc:docMk/>
            <pc:sldMk cId="430320017" sldId="325"/>
            <ac:spMk id="98" creationId="{5804383D-7E03-4E7E-BBC8-88CBD11B5E42}"/>
          </ac:spMkLst>
        </pc:spChg>
        <pc:spChg chg="mod">
          <ac:chgData name="Shubham Ingole" userId="3c6459ff-39c4-46bc-90ce-f8bdba79d733" providerId="ADAL" clId="{8AF303E9-5144-4B31-A1AC-8A22EAB73F0A}" dt="2022-02-22T09:55:33.215" v="8431"/>
          <ac:spMkLst>
            <pc:docMk/>
            <pc:sldMk cId="430320017" sldId="325"/>
            <ac:spMk id="99" creationId="{6C0FFAD2-C168-43C9-B5FF-AA70B34D4189}"/>
          </ac:spMkLst>
        </pc:spChg>
        <pc:spChg chg="mod">
          <ac:chgData name="Shubham Ingole" userId="3c6459ff-39c4-46bc-90ce-f8bdba79d733" providerId="ADAL" clId="{8AF303E9-5144-4B31-A1AC-8A22EAB73F0A}" dt="2022-02-22T09:55:33.215" v="8431"/>
          <ac:spMkLst>
            <pc:docMk/>
            <pc:sldMk cId="430320017" sldId="325"/>
            <ac:spMk id="100" creationId="{BC41FDAE-5994-43A7-839C-42056F01EDFC}"/>
          </ac:spMkLst>
        </pc:spChg>
        <pc:spChg chg="mod">
          <ac:chgData name="Shubham Ingole" userId="3c6459ff-39c4-46bc-90ce-f8bdba79d733" providerId="ADAL" clId="{8AF303E9-5144-4B31-A1AC-8A22EAB73F0A}" dt="2022-02-22T09:55:33.215" v="8431"/>
          <ac:spMkLst>
            <pc:docMk/>
            <pc:sldMk cId="430320017" sldId="325"/>
            <ac:spMk id="101" creationId="{3E2C884B-01AB-412F-B422-252480712D87}"/>
          </ac:spMkLst>
        </pc:spChg>
        <pc:spChg chg="mod">
          <ac:chgData name="Shubham Ingole" userId="3c6459ff-39c4-46bc-90ce-f8bdba79d733" providerId="ADAL" clId="{8AF303E9-5144-4B31-A1AC-8A22EAB73F0A}" dt="2022-02-22T09:55:33.215" v="8431"/>
          <ac:spMkLst>
            <pc:docMk/>
            <pc:sldMk cId="430320017" sldId="325"/>
            <ac:spMk id="102" creationId="{6CCBE1AD-4ABE-4CA2-90E6-4F49B4C2B28E}"/>
          </ac:spMkLst>
        </pc:spChg>
        <pc:spChg chg="mod">
          <ac:chgData name="Shubham Ingole" userId="3c6459ff-39c4-46bc-90ce-f8bdba79d733" providerId="ADAL" clId="{8AF303E9-5144-4B31-A1AC-8A22EAB73F0A}" dt="2022-02-22T09:55:33.215" v="8431"/>
          <ac:spMkLst>
            <pc:docMk/>
            <pc:sldMk cId="430320017" sldId="325"/>
            <ac:spMk id="103" creationId="{7BEB0F94-0A2E-446B-8B68-B2D5F95C748B}"/>
          </ac:spMkLst>
        </pc:spChg>
        <pc:spChg chg="mod">
          <ac:chgData name="Shubham Ingole" userId="3c6459ff-39c4-46bc-90ce-f8bdba79d733" providerId="ADAL" clId="{8AF303E9-5144-4B31-A1AC-8A22EAB73F0A}" dt="2022-02-22T09:55:33.215" v="8431"/>
          <ac:spMkLst>
            <pc:docMk/>
            <pc:sldMk cId="430320017" sldId="325"/>
            <ac:spMk id="104" creationId="{61E3D1DF-D97A-46E2-A7EA-4B2AEEF41D82}"/>
          </ac:spMkLst>
        </pc:spChg>
        <pc:spChg chg="mod">
          <ac:chgData name="Shubham Ingole" userId="3c6459ff-39c4-46bc-90ce-f8bdba79d733" providerId="ADAL" clId="{8AF303E9-5144-4B31-A1AC-8A22EAB73F0A}" dt="2022-02-22T09:55:33.215" v="8431"/>
          <ac:spMkLst>
            <pc:docMk/>
            <pc:sldMk cId="430320017" sldId="325"/>
            <ac:spMk id="105" creationId="{CDF4EC9B-F598-432D-A972-94E4627DB1A1}"/>
          </ac:spMkLst>
        </pc:spChg>
        <pc:spChg chg="mod">
          <ac:chgData name="Shubham Ingole" userId="3c6459ff-39c4-46bc-90ce-f8bdba79d733" providerId="ADAL" clId="{8AF303E9-5144-4B31-A1AC-8A22EAB73F0A}" dt="2022-02-22T09:55:33.215" v="8431"/>
          <ac:spMkLst>
            <pc:docMk/>
            <pc:sldMk cId="430320017" sldId="325"/>
            <ac:spMk id="106" creationId="{A8045DA4-3AAC-4E82-8860-22A5F285AFEC}"/>
          </ac:spMkLst>
        </pc:spChg>
        <pc:spChg chg="mod">
          <ac:chgData name="Shubham Ingole" userId="3c6459ff-39c4-46bc-90ce-f8bdba79d733" providerId="ADAL" clId="{8AF303E9-5144-4B31-A1AC-8A22EAB73F0A}" dt="2022-02-22T09:55:33.215" v="8431"/>
          <ac:spMkLst>
            <pc:docMk/>
            <pc:sldMk cId="430320017" sldId="325"/>
            <ac:spMk id="107" creationId="{76986197-33E5-4A5C-B691-5F0DF0F4D2D8}"/>
          </ac:spMkLst>
        </pc:spChg>
        <pc:spChg chg="mod">
          <ac:chgData name="Shubham Ingole" userId="3c6459ff-39c4-46bc-90ce-f8bdba79d733" providerId="ADAL" clId="{8AF303E9-5144-4B31-A1AC-8A22EAB73F0A}" dt="2022-02-22T09:55:33.215" v="8431"/>
          <ac:spMkLst>
            <pc:docMk/>
            <pc:sldMk cId="430320017" sldId="325"/>
            <ac:spMk id="108" creationId="{9B93AA9E-92AC-41DD-9618-63830CB5FB12}"/>
          </ac:spMkLst>
        </pc:spChg>
        <pc:spChg chg="mod">
          <ac:chgData name="Shubham Ingole" userId="3c6459ff-39c4-46bc-90ce-f8bdba79d733" providerId="ADAL" clId="{8AF303E9-5144-4B31-A1AC-8A22EAB73F0A}" dt="2022-02-22T09:55:33.215" v="8431"/>
          <ac:spMkLst>
            <pc:docMk/>
            <pc:sldMk cId="430320017" sldId="325"/>
            <ac:spMk id="109" creationId="{E173354A-6807-44D0-A9E2-2CF4E76A13D4}"/>
          </ac:spMkLst>
        </pc:spChg>
        <pc:spChg chg="mod">
          <ac:chgData name="Shubham Ingole" userId="3c6459ff-39c4-46bc-90ce-f8bdba79d733" providerId="ADAL" clId="{8AF303E9-5144-4B31-A1AC-8A22EAB73F0A}" dt="2022-02-22T09:55:33.215" v="8431"/>
          <ac:spMkLst>
            <pc:docMk/>
            <pc:sldMk cId="430320017" sldId="325"/>
            <ac:spMk id="110" creationId="{37ADFDD1-8C45-40CC-9492-DCE092463CCE}"/>
          </ac:spMkLst>
        </pc:spChg>
        <pc:spChg chg="mod">
          <ac:chgData name="Shubham Ingole" userId="3c6459ff-39c4-46bc-90ce-f8bdba79d733" providerId="ADAL" clId="{8AF303E9-5144-4B31-A1AC-8A22EAB73F0A}" dt="2022-02-22T09:55:33.215" v="8431"/>
          <ac:spMkLst>
            <pc:docMk/>
            <pc:sldMk cId="430320017" sldId="325"/>
            <ac:spMk id="111" creationId="{97353AA4-E7E1-4354-B43E-184C4BB95D97}"/>
          </ac:spMkLst>
        </pc:spChg>
        <pc:spChg chg="mod">
          <ac:chgData name="Shubham Ingole" userId="3c6459ff-39c4-46bc-90ce-f8bdba79d733" providerId="ADAL" clId="{8AF303E9-5144-4B31-A1AC-8A22EAB73F0A}" dt="2022-02-22T09:55:33.215" v="8431"/>
          <ac:spMkLst>
            <pc:docMk/>
            <pc:sldMk cId="430320017" sldId="325"/>
            <ac:spMk id="112" creationId="{0F8D9D9B-2E76-4417-BB54-FBB2E9ECC6FF}"/>
          </ac:spMkLst>
        </pc:spChg>
        <pc:spChg chg="mod">
          <ac:chgData name="Shubham Ingole" userId="3c6459ff-39c4-46bc-90ce-f8bdba79d733" providerId="ADAL" clId="{8AF303E9-5144-4B31-A1AC-8A22EAB73F0A}" dt="2022-02-22T09:55:33.215" v="8431"/>
          <ac:spMkLst>
            <pc:docMk/>
            <pc:sldMk cId="430320017" sldId="325"/>
            <ac:spMk id="113" creationId="{5F451292-3A6C-4D6C-A18E-CFF42AD093E8}"/>
          </ac:spMkLst>
        </pc:spChg>
        <pc:spChg chg="mod">
          <ac:chgData name="Shubham Ingole" userId="3c6459ff-39c4-46bc-90ce-f8bdba79d733" providerId="ADAL" clId="{8AF303E9-5144-4B31-A1AC-8A22EAB73F0A}" dt="2022-02-22T09:55:33.215" v="8431"/>
          <ac:spMkLst>
            <pc:docMk/>
            <pc:sldMk cId="430320017" sldId="325"/>
            <ac:spMk id="114" creationId="{075317FA-D10C-415B-8A6F-1692F0704200}"/>
          </ac:spMkLst>
        </pc:spChg>
        <pc:spChg chg="mod">
          <ac:chgData name="Shubham Ingole" userId="3c6459ff-39c4-46bc-90ce-f8bdba79d733" providerId="ADAL" clId="{8AF303E9-5144-4B31-A1AC-8A22EAB73F0A}" dt="2022-02-22T09:55:33.215" v="8431"/>
          <ac:spMkLst>
            <pc:docMk/>
            <pc:sldMk cId="430320017" sldId="325"/>
            <ac:spMk id="115" creationId="{1BB9AF44-D675-4843-8A67-C016A4A83449}"/>
          </ac:spMkLst>
        </pc:spChg>
        <pc:spChg chg="mod">
          <ac:chgData name="Shubham Ingole" userId="3c6459ff-39c4-46bc-90ce-f8bdba79d733" providerId="ADAL" clId="{8AF303E9-5144-4B31-A1AC-8A22EAB73F0A}" dt="2022-02-22T09:55:33.215" v="8431"/>
          <ac:spMkLst>
            <pc:docMk/>
            <pc:sldMk cId="430320017" sldId="325"/>
            <ac:spMk id="116" creationId="{5C3DF230-3D6F-4D17-A483-D7D46DA14CC0}"/>
          </ac:spMkLst>
        </pc:spChg>
        <pc:spChg chg="mod">
          <ac:chgData name="Shubham Ingole" userId="3c6459ff-39c4-46bc-90ce-f8bdba79d733" providerId="ADAL" clId="{8AF303E9-5144-4B31-A1AC-8A22EAB73F0A}" dt="2022-02-22T09:55:33.215" v="8431"/>
          <ac:spMkLst>
            <pc:docMk/>
            <pc:sldMk cId="430320017" sldId="325"/>
            <ac:spMk id="117" creationId="{B0411B3E-7BC7-46F0-8411-084EE87719F0}"/>
          </ac:spMkLst>
        </pc:spChg>
        <pc:spChg chg="mod">
          <ac:chgData name="Shubham Ingole" userId="3c6459ff-39c4-46bc-90ce-f8bdba79d733" providerId="ADAL" clId="{8AF303E9-5144-4B31-A1AC-8A22EAB73F0A}" dt="2022-02-22T09:55:33.215" v="8431"/>
          <ac:spMkLst>
            <pc:docMk/>
            <pc:sldMk cId="430320017" sldId="325"/>
            <ac:spMk id="118" creationId="{F96984E0-9278-480A-B7CA-A458091D5C1C}"/>
          </ac:spMkLst>
        </pc:spChg>
        <pc:spChg chg="mod">
          <ac:chgData name="Shubham Ingole" userId="3c6459ff-39c4-46bc-90ce-f8bdba79d733" providerId="ADAL" clId="{8AF303E9-5144-4B31-A1AC-8A22EAB73F0A}" dt="2022-02-22T09:55:33.215" v="8431"/>
          <ac:spMkLst>
            <pc:docMk/>
            <pc:sldMk cId="430320017" sldId="325"/>
            <ac:spMk id="119" creationId="{CBD82543-D9B6-428A-9A75-8557391D1DE6}"/>
          </ac:spMkLst>
        </pc:spChg>
        <pc:spChg chg="mod">
          <ac:chgData name="Shubham Ingole" userId="3c6459ff-39c4-46bc-90ce-f8bdba79d733" providerId="ADAL" clId="{8AF303E9-5144-4B31-A1AC-8A22EAB73F0A}" dt="2022-02-22T09:55:33.215" v="8431"/>
          <ac:spMkLst>
            <pc:docMk/>
            <pc:sldMk cId="430320017" sldId="325"/>
            <ac:spMk id="120" creationId="{0469C9C6-BCDF-4E0A-9731-29E86DF2BF7B}"/>
          </ac:spMkLst>
        </pc:spChg>
        <pc:spChg chg="mod">
          <ac:chgData name="Shubham Ingole" userId="3c6459ff-39c4-46bc-90ce-f8bdba79d733" providerId="ADAL" clId="{8AF303E9-5144-4B31-A1AC-8A22EAB73F0A}" dt="2022-02-22T09:55:33.215" v="8431"/>
          <ac:spMkLst>
            <pc:docMk/>
            <pc:sldMk cId="430320017" sldId="325"/>
            <ac:spMk id="121" creationId="{A6C01DB1-3A80-4EB5-A3C9-101E02D46354}"/>
          </ac:spMkLst>
        </pc:spChg>
        <pc:spChg chg="mod">
          <ac:chgData name="Shubham Ingole" userId="3c6459ff-39c4-46bc-90ce-f8bdba79d733" providerId="ADAL" clId="{8AF303E9-5144-4B31-A1AC-8A22EAB73F0A}" dt="2022-02-22T09:55:33.215" v="8431"/>
          <ac:spMkLst>
            <pc:docMk/>
            <pc:sldMk cId="430320017" sldId="325"/>
            <ac:spMk id="122" creationId="{BCFADD18-02CB-4639-A3D7-84DE000E8471}"/>
          </ac:spMkLst>
        </pc:spChg>
        <pc:spChg chg="mod">
          <ac:chgData name="Shubham Ingole" userId="3c6459ff-39c4-46bc-90ce-f8bdba79d733" providerId="ADAL" clId="{8AF303E9-5144-4B31-A1AC-8A22EAB73F0A}" dt="2022-02-22T09:55:33.215" v="8431"/>
          <ac:spMkLst>
            <pc:docMk/>
            <pc:sldMk cId="430320017" sldId="325"/>
            <ac:spMk id="123" creationId="{39C24745-AE40-4E64-9657-1D68F7242EFC}"/>
          </ac:spMkLst>
        </pc:spChg>
        <pc:spChg chg="mod">
          <ac:chgData name="Shubham Ingole" userId="3c6459ff-39c4-46bc-90ce-f8bdba79d733" providerId="ADAL" clId="{8AF303E9-5144-4B31-A1AC-8A22EAB73F0A}" dt="2022-02-22T09:55:33.215" v="8431"/>
          <ac:spMkLst>
            <pc:docMk/>
            <pc:sldMk cId="430320017" sldId="325"/>
            <ac:spMk id="124" creationId="{C4DCF4B2-4EBC-4353-890F-0CC424C16D4D}"/>
          </ac:spMkLst>
        </pc:spChg>
        <pc:spChg chg="mod">
          <ac:chgData name="Shubham Ingole" userId="3c6459ff-39c4-46bc-90ce-f8bdba79d733" providerId="ADAL" clId="{8AF303E9-5144-4B31-A1AC-8A22EAB73F0A}" dt="2022-02-22T09:55:33.215" v="8431"/>
          <ac:spMkLst>
            <pc:docMk/>
            <pc:sldMk cId="430320017" sldId="325"/>
            <ac:spMk id="125" creationId="{18F599B5-4A26-4E1B-95EE-97529D0D3FFB}"/>
          </ac:spMkLst>
        </pc:spChg>
        <pc:spChg chg="mod">
          <ac:chgData name="Shubham Ingole" userId="3c6459ff-39c4-46bc-90ce-f8bdba79d733" providerId="ADAL" clId="{8AF303E9-5144-4B31-A1AC-8A22EAB73F0A}" dt="2022-02-22T09:55:33.215" v="8431"/>
          <ac:spMkLst>
            <pc:docMk/>
            <pc:sldMk cId="430320017" sldId="325"/>
            <ac:spMk id="126" creationId="{029C8DFF-F9BB-4DEA-80A1-7D5C309F9872}"/>
          </ac:spMkLst>
        </pc:spChg>
        <pc:spChg chg="mod">
          <ac:chgData name="Shubham Ingole" userId="3c6459ff-39c4-46bc-90ce-f8bdba79d733" providerId="ADAL" clId="{8AF303E9-5144-4B31-A1AC-8A22EAB73F0A}" dt="2022-02-22T09:55:33.215" v="8431"/>
          <ac:spMkLst>
            <pc:docMk/>
            <pc:sldMk cId="430320017" sldId="325"/>
            <ac:spMk id="127" creationId="{F2A8F569-12CB-467E-81F0-B3763C500D2C}"/>
          </ac:spMkLst>
        </pc:spChg>
        <pc:spChg chg="mod">
          <ac:chgData name="Shubham Ingole" userId="3c6459ff-39c4-46bc-90ce-f8bdba79d733" providerId="ADAL" clId="{8AF303E9-5144-4B31-A1AC-8A22EAB73F0A}" dt="2022-02-22T09:55:33.215" v="8431"/>
          <ac:spMkLst>
            <pc:docMk/>
            <pc:sldMk cId="430320017" sldId="325"/>
            <ac:spMk id="128" creationId="{76EC5AAC-E51C-449D-B2CD-83DEBFAA4F8E}"/>
          </ac:spMkLst>
        </pc:spChg>
        <pc:spChg chg="mod">
          <ac:chgData name="Shubham Ingole" userId="3c6459ff-39c4-46bc-90ce-f8bdba79d733" providerId="ADAL" clId="{8AF303E9-5144-4B31-A1AC-8A22EAB73F0A}" dt="2022-02-22T09:55:33.215" v="8431"/>
          <ac:spMkLst>
            <pc:docMk/>
            <pc:sldMk cId="430320017" sldId="325"/>
            <ac:spMk id="129" creationId="{ABD16952-EC08-41A1-8E00-29ED00150E1A}"/>
          </ac:spMkLst>
        </pc:spChg>
        <pc:spChg chg="mod">
          <ac:chgData name="Shubham Ingole" userId="3c6459ff-39c4-46bc-90ce-f8bdba79d733" providerId="ADAL" clId="{8AF303E9-5144-4B31-A1AC-8A22EAB73F0A}" dt="2022-02-22T09:55:33.215" v="8431"/>
          <ac:spMkLst>
            <pc:docMk/>
            <pc:sldMk cId="430320017" sldId="325"/>
            <ac:spMk id="130" creationId="{1FEAA61F-B3C7-4985-9835-F27740F7DBA7}"/>
          </ac:spMkLst>
        </pc:spChg>
        <pc:spChg chg="mod">
          <ac:chgData name="Shubham Ingole" userId="3c6459ff-39c4-46bc-90ce-f8bdba79d733" providerId="ADAL" clId="{8AF303E9-5144-4B31-A1AC-8A22EAB73F0A}" dt="2022-02-22T09:55:33.215" v="8431"/>
          <ac:spMkLst>
            <pc:docMk/>
            <pc:sldMk cId="430320017" sldId="325"/>
            <ac:spMk id="131" creationId="{5C756D44-FBD3-440E-8163-B3F8DEEC6543}"/>
          </ac:spMkLst>
        </pc:spChg>
        <pc:spChg chg="mod">
          <ac:chgData name="Shubham Ingole" userId="3c6459ff-39c4-46bc-90ce-f8bdba79d733" providerId="ADAL" clId="{8AF303E9-5144-4B31-A1AC-8A22EAB73F0A}" dt="2022-02-22T09:55:33.215" v="8431"/>
          <ac:spMkLst>
            <pc:docMk/>
            <pc:sldMk cId="430320017" sldId="325"/>
            <ac:spMk id="132" creationId="{4F5C5662-1C2C-4999-B00E-CA16CF5DA7F4}"/>
          </ac:spMkLst>
        </pc:spChg>
        <pc:spChg chg="mod">
          <ac:chgData name="Shubham Ingole" userId="3c6459ff-39c4-46bc-90ce-f8bdba79d733" providerId="ADAL" clId="{8AF303E9-5144-4B31-A1AC-8A22EAB73F0A}" dt="2022-02-22T09:55:33.215" v="8431"/>
          <ac:spMkLst>
            <pc:docMk/>
            <pc:sldMk cId="430320017" sldId="325"/>
            <ac:spMk id="133" creationId="{9A481886-0BF2-4BC6-85B7-BF4F70823630}"/>
          </ac:spMkLst>
        </pc:spChg>
        <pc:spChg chg="mod">
          <ac:chgData name="Shubham Ingole" userId="3c6459ff-39c4-46bc-90ce-f8bdba79d733" providerId="ADAL" clId="{8AF303E9-5144-4B31-A1AC-8A22EAB73F0A}" dt="2022-02-22T09:55:33.215" v="8431"/>
          <ac:spMkLst>
            <pc:docMk/>
            <pc:sldMk cId="430320017" sldId="325"/>
            <ac:spMk id="134" creationId="{F3382A7D-ECCF-43C3-86A8-8F1BA6AE543E}"/>
          </ac:spMkLst>
        </pc:spChg>
        <pc:spChg chg="mod">
          <ac:chgData name="Shubham Ingole" userId="3c6459ff-39c4-46bc-90ce-f8bdba79d733" providerId="ADAL" clId="{8AF303E9-5144-4B31-A1AC-8A22EAB73F0A}" dt="2022-02-22T09:55:33.215" v="8431"/>
          <ac:spMkLst>
            <pc:docMk/>
            <pc:sldMk cId="430320017" sldId="325"/>
            <ac:spMk id="135" creationId="{81F25D87-871B-41F7-B414-8CBA25077806}"/>
          </ac:spMkLst>
        </pc:spChg>
        <pc:spChg chg="mod">
          <ac:chgData name="Shubham Ingole" userId="3c6459ff-39c4-46bc-90ce-f8bdba79d733" providerId="ADAL" clId="{8AF303E9-5144-4B31-A1AC-8A22EAB73F0A}" dt="2022-02-22T09:55:33.215" v="8431"/>
          <ac:spMkLst>
            <pc:docMk/>
            <pc:sldMk cId="430320017" sldId="325"/>
            <ac:spMk id="136" creationId="{F3B817E7-FD3F-4389-9013-30819951D9C5}"/>
          </ac:spMkLst>
        </pc:spChg>
        <pc:spChg chg="mod">
          <ac:chgData name="Shubham Ingole" userId="3c6459ff-39c4-46bc-90ce-f8bdba79d733" providerId="ADAL" clId="{8AF303E9-5144-4B31-A1AC-8A22EAB73F0A}" dt="2022-02-22T09:55:33.215" v="8431"/>
          <ac:spMkLst>
            <pc:docMk/>
            <pc:sldMk cId="430320017" sldId="325"/>
            <ac:spMk id="137" creationId="{102988EC-FFBC-47B6-BB3A-783C985974D5}"/>
          </ac:spMkLst>
        </pc:spChg>
        <pc:spChg chg="mod">
          <ac:chgData name="Shubham Ingole" userId="3c6459ff-39c4-46bc-90ce-f8bdba79d733" providerId="ADAL" clId="{8AF303E9-5144-4B31-A1AC-8A22EAB73F0A}" dt="2022-02-22T09:55:33.215" v="8431"/>
          <ac:spMkLst>
            <pc:docMk/>
            <pc:sldMk cId="430320017" sldId="325"/>
            <ac:spMk id="138" creationId="{013C2071-18AE-4CFA-928D-5099468226B4}"/>
          </ac:spMkLst>
        </pc:spChg>
        <pc:spChg chg="mod">
          <ac:chgData name="Shubham Ingole" userId="3c6459ff-39c4-46bc-90ce-f8bdba79d733" providerId="ADAL" clId="{8AF303E9-5144-4B31-A1AC-8A22EAB73F0A}" dt="2022-02-22T09:55:33.215" v="8431"/>
          <ac:spMkLst>
            <pc:docMk/>
            <pc:sldMk cId="430320017" sldId="325"/>
            <ac:spMk id="139" creationId="{89A0ED60-31FB-493B-A74B-C457C790BC78}"/>
          </ac:spMkLst>
        </pc:spChg>
        <pc:spChg chg="mod">
          <ac:chgData name="Shubham Ingole" userId="3c6459ff-39c4-46bc-90ce-f8bdba79d733" providerId="ADAL" clId="{8AF303E9-5144-4B31-A1AC-8A22EAB73F0A}" dt="2022-02-22T09:55:33.215" v="8431"/>
          <ac:spMkLst>
            <pc:docMk/>
            <pc:sldMk cId="430320017" sldId="325"/>
            <ac:spMk id="140" creationId="{1B26BD21-0B9F-40E9-9AAC-B760A57596F9}"/>
          </ac:spMkLst>
        </pc:spChg>
        <pc:spChg chg="mod">
          <ac:chgData name="Shubham Ingole" userId="3c6459ff-39c4-46bc-90ce-f8bdba79d733" providerId="ADAL" clId="{8AF303E9-5144-4B31-A1AC-8A22EAB73F0A}" dt="2022-02-22T09:55:33.215" v="8431"/>
          <ac:spMkLst>
            <pc:docMk/>
            <pc:sldMk cId="430320017" sldId="325"/>
            <ac:spMk id="141" creationId="{D5504968-69A6-4846-85A0-1FB734C8C41C}"/>
          </ac:spMkLst>
        </pc:spChg>
        <pc:spChg chg="mod">
          <ac:chgData name="Shubham Ingole" userId="3c6459ff-39c4-46bc-90ce-f8bdba79d733" providerId="ADAL" clId="{8AF303E9-5144-4B31-A1AC-8A22EAB73F0A}" dt="2022-02-22T09:55:33.215" v="8431"/>
          <ac:spMkLst>
            <pc:docMk/>
            <pc:sldMk cId="430320017" sldId="325"/>
            <ac:spMk id="142" creationId="{6B38F6CA-0620-4521-A272-A94037A64C6A}"/>
          </ac:spMkLst>
        </pc:spChg>
        <pc:spChg chg="mod">
          <ac:chgData name="Shubham Ingole" userId="3c6459ff-39c4-46bc-90ce-f8bdba79d733" providerId="ADAL" clId="{8AF303E9-5144-4B31-A1AC-8A22EAB73F0A}" dt="2022-02-22T09:55:33.215" v="8431"/>
          <ac:spMkLst>
            <pc:docMk/>
            <pc:sldMk cId="430320017" sldId="325"/>
            <ac:spMk id="143" creationId="{6135C453-88BE-4454-BA35-349077E7FE47}"/>
          </ac:spMkLst>
        </pc:spChg>
        <pc:spChg chg="mod">
          <ac:chgData name="Shubham Ingole" userId="3c6459ff-39c4-46bc-90ce-f8bdba79d733" providerId="ADAL" clId="{8AF303E9-5144-4B31-A1AC-8A22EAB73F0A}" dt="2022-02-22T09:55:33.215" v="8431"/>
          <ac:spMkLst>
            <pc:docMk/>
            <pc:sldMk cId="430320017" sldId="325"/>
            <ac:spMk id="144" creationId="{FFEA203D-F6BC-4035-8CBA-286EA3CEDDB3}"/>
          </ac:spMkLst>
        </pc:spChg>
        <pc:spChg chg="mod">
          <ac:chgData name="Shubham Ingole" userId="3c6459ff-39c4-46bc-90ce-f8bdba79d733" providerId="ADAL" clId="{8AF303E9-5144-4B31-A1AC-8A22EAB73F0A}" dt="2022-02-22T09:55:33.215" v="8431"/>
          <ac:spMkLst>
            <pc:docMk/>
            <pc:sldMk cId="430320017" sldId="325"/>
            <ac:spMk id="145" creationId="{0F98902E-F4B3-4B2B-AF36-95E265AA8C72}"/>
          </ac:spMkLst>
        </pc:spChg>
        <pc:spChg chg="mod">
          <ac:chgData name="Shubham Ingole" userId="3c6459ff-39c4-46bc-90ce-f8bdba79d733" providerId="ADAL" clId="{8AF303E9-5144-4B31-A1AC-8A22EAB73F0A}" dt="2022-02-22T09:55:33.215" v="8431"/>
          <ac:spMkLst>
            <pc:docMk/>
            <pc:sldMk cId="430320017" sldId="325"/>
            <ac:spMk id="146" creationId="{B5C7A3A6-FD63-46F3-BCA6-21861EBEA4F5}"/>
          </ac:spMkLst>
        </pc:spChg>
        <pc:spChg chg="mod">
          <ac:chgData name="Shubham Ingole" userId="3c6459ff-39c4-46bc-90ce-f8bdba79d733" providerId="ADAL" clId="{8AF303E9-5144-4B31-A1AC-8A22EAB73F0A}" dt="2022-02-22T09:55:33.215" v="8431"/>
          <ac:spMkLst>
            <pc:docMk/>
            <pc:sldMk cId="430320017" sldId="325"/>
            <ac:spMk id="147" creationId="{2D552D01-F0D3-4666-971E-FB77E596DD07}"/>
          </ac:spMkLst>
        </pc:spChg>
        <pc:spChg chg="mod">
          <ac:chgData name="Shubham Ingole" userId="3c6459ff-39c4-46bc-90ce-f8bdba79d733" providerId="ADAL" clId="{8AF303E9-5144-4B31-A1AC-8A22EAB73F0A}" dt="2022-02-22T09:55:33.215" v="8431"/>
          <ac:spMkLst>
            <pc:docMk/>
            <pc:sldMk cId="430320017" sldId="325"/>
            <ac:spMk id="148" creationId="{04E744B9-DFCB-4D81-BD74-945991E35A87}"/>
          </ac:spMkLst>
        </pc:spChg>
        <pc:spChg chg="mod">
          <ac:chgData name="Shubham Ingole" userId="3c6459ff-39c4-46bc-90ce-f8bdba79d733" providerId="ADAL" clId="{8AF303E9-5144-4B31-A1AC-8A22EAB73F0A}" dt="2022-02-22T09:55:33.215" v="8431"/>
          <ac:spMkLst>
            <pc:docMk/>
            <pc:sldMk cId="430320017" sldId="325"/>
            <ac:spMk id="149" creationId="{95E3CF42-D317-4DA2-B226-12FF06A905F5}"/>
          </ac:spMkLst>
        </pc:spChg>
        <pc:spChg chg="mod">
          <ac:chgData name="Shubham Ingole" userId="3c6459ff-39c4-46bc-90ce-f8bdba79d733" providerId="ADAL" clId="{8AF303E9-5144-4B31-A1AC-8A22EAB73F0A}" dt="2022-02-22T09:55:33.215" v="8431"/>
          <ac:spMkLst>
            <pc:docMk/>
            <pc:sldMk cId="430320017" sldId="325"/>
            <ac:spMk id="150" creationId="{F1D40F8E-70A8-43D5-9553-5A01CF0F0B23}"/>
          </ac:spMkLst>
        </pc:spChg>
        <pc:spChg chg="mod">
          <ac:chgData name="Shubham Ingole" userId="3c6459ff-39c4-46bc-90ce-f8bdba79d733" providerId="ADAL" clId="{8AF303E9-5144-4B31-A1AC-8A22EAB73F0A}" dt="2022-02-22T09:55:33.215" v="8431"/>
          <ac:spMkLst>
            <pc:docMk/>
            <pc:sldMk cId="430320017" sldId="325"/>
            <ac:spMk id="151" creationId="{C5FD8E38-7AB5-41D3-A14C-C2E7045A6D32}"/>
          </ac:spMkLst>
        </pc:spChg>
        <pc:spChg chg="mod">
          <ac:chgData name="Shubham Ingole" userId="3c6459ff-39c4-46bc-90ce-f8bdba79d733" providerId="ADAL" clId="{8AF303E9-5144-4B31-A1AC-8A22EAB73F0A}" dt="2022-02-22T09:55:33.215" v="8431"/>
          <ac:spMkLst>
            <pc:docMk/>
            <pc:sldMk cId="430320017" sldId="325"/>
            <ac:spMk id="152" creationId="{3C261F79-949C-41A5-9174-BF49EC5E8AC2}"/>
          </ac:spMkLst>
        </pc:spChg>
        <pc:spChg chg="mod">
          <ac:chgData name="Shubham Ingole" userId="3c6459ff-39c4-46bc-90ce-f8bdba79d733" providerId="ADAL" clId="{8AF303E9-5144-4B31-A1AC-8A22EAB73F0A}" dt="2022-02-22T09:55:33.215" v="8431"/>
          <ac:spMkLst>
            <pc:docMk/>
            <pc:sldMk cId="430320017" sldId="325"/>
            <ac:spMk id="153" creationId="{63A0492D-2DA7-47AE-98BA-1A722212F668}"/>
          </ac:spMkLst>
        </pc:spChg>
        <pc:spChg chg="mod">
          <ac:chgData name="Shubham Ingole" userId="3c6459ff-39c4-46bc-90ce-f8bdba79d733" providerId="ADAL" clId="{8AF303E9-5144-4B31-A1AC-8A22EAB73F0A}" dt="2022-02-22T09:55:33.215" v="8431"/>
          <ac:spMkLst>
            <pc:docMk/>
            <pc:sldMk cId="430320017" sldId="325"/>
            <ac:spMk id="154" creationId="{91267E58-A529-4935-98D6-E088734DC8A6}"/>
          </ac:spMkLst>
        </pc:spChg>
        <pc:spChg chg="mod">
          <ac:chgData name="Shubham Ingole" userId="3c6459ff-39c4-46bc-90ce-f8bdba79d733" providerId="ADAL" clId="{8AF303E9-5144-4B31-A1AC-8A22EAB73F0A}" dt="2022-02-22T09:55:33.215" v="8431"/>
          <ac:spMkLst>
            <pc:docMk/>
            <pc:sldMk cId="430320017" sldId="325"/>
            <ac:spMk id="155" creationId="{CB41C9A6-B764-485B-A3C2-71F52FC16444}"/>
          </ac:spMkLst>
        </pc:spChg>
        <pc:spChg chg="mod">
          <ac:chgData name="Shubham Ingole" userId="3c6459ff-39c4-46bc-90ce-f8bdba79d733" providerId="ADAL" clId="{8AF303E9-5144-4B31-A1AC-8A22EAB73F0A}" dt="2022-02-22T09:55:33.215" v="8431"/>
          <ac:spMkLst>
            <pc:docMk/>
            <pc:sldMk cId="430320017" sldId="325"/>
            <ac:spMk id="156" creationId="{CD73B4E4-1976-4DCA-BEA9-B6C81E08F866}"/>
          </ac:spMkLst>
        </pc:spChg>
        <pc:spChg chg="mod">
          <ac:chgData name="Shubham Ingole" userId="3c6459ff-39c4-46bc-90ce-f8bdba79d733" providerId="ADAL" clId="{8AF303E9-5144-4B31-A1AC-8A22EAB73F0A}" dt="2022-02-22T09:55:33.215" v="8431"/>
          <ac:spMkLst>
            <pc:docMk/>
            <pc:sldMk cId="430320017" sldId="325"/>
            <ac:spMk id="157" creationId="{FB3175D7-D1BC-4B1E-8922-6D19F0C40F0E}"/>
          </ac:spMkLst>
        </pc:spChg>
        <pc:spChg chg="mod">
          <ac:chgData name="Shubham Ingole" userId="3c6459ff-39c4-46bc-90ce-f8bdba79d733" providerId="ADAL" clId="{8AF303E9-5144-4B31-A1AC-8A22EAB73F0A}" dt="2022-02-22T09:55:33.215" v="8431"/>
          <ac:spMkLst>
            <pc:docMk/>
            <pc:sldMk cId="430320017" sldId="325"/>
            <ac:spMk id="158" creationId="{16E20603-3375-4BED-910A-159B79E45C0E}"/>
          </ac:spMkLst>
        </pc:spChg>
        <pc:spChg chg="mod">
          <ac:chgData name="Shubham Ingole" userId="3c6459ff-39c4-46bc-90ce-f8bdba79d733" providerId="ADAL" clId="{8AF303E9-5144-4B31-A1AC-8A22EAB73F0A}" dt="2022-02-22T09:55:33.215" v="8431"/>
          <ac:spMkLst>
            <pc:docMk/>
            <pc:sldMk cId="430320017" sldId="325"/>
            <ac:spMk id="159" creationId="{8123F194-BF32-4876-8D6D-D92D46467C4F}"/>
          </ac:spMkLst>
        </pc:spChg>
        <pc:spChg chg="mod">
          <ac:chgData name="Shubham Ingole" userId="3c6459ff-39c4-46bc-90ce-f8bdba79d733" providerId="ADAL" clId="{8AF303E9-5144-4B31-A1AC-8A22EAB73F0A}" dt="2022-02-22T09:55:33.215" v="8431"/>
          <ac:spMkLst>
            <pc:docMk/>
            <pc:sldMk cId="430320017" sldId="325"/>
            <ac:spMk id="160" creationId="{66FE486C-1744-48B2-BAAF-6F3AA0E6449B}"/>
          </ac:spMkLst>
        </pc:spChg>
        <pc:spChg chg="mod">
          <ac:chgData name="Shubham Ingole" userId="3c6459ff-39c4-46bc-90ce-f8bdba79d733" providerId="ADAL" clId="{8AF303E9-5144-4B31-A1AC-8A22EAB73F0A}" dt="2022-02-22T09:55:33.215" v="8431"/>
          <ac:spMkLst>
            <pc:docMk/>
            <pc:sldMk cId="430320017" sldId="325"/>
            <ac:spMk id="161" creationId="{FA23EA4B-00D4-4823-9A3A-5965B8400F04}"/>
          </ac:spMkLst>
        </pc:spChg>
        <pc:spChg chg="mod">
          <ac:chgData name="Shubham Ingole" userId="3c6459ff-39c4-46bc-90ce-f8bdba79d733" providerId="ADAL" clId="{8AF303E9-5144-4B31-A1AC-8A22EAB73F0A}" dt="2022-02-22T09:55:33.215" v="8431"/>
          <ac:spMkLst>
            <pc:docMk/>
            <pc:sldMk cId="430320017" sldId="325"/>
            <ac:spMk id="162" creationId="{0D2639FC-5DD3-41E6-A555-4F06610895FD}"/>
          </ac:spMkLst>
        </pc:spChg>
        <pc:spChg chg="mod">
          <ac:chgData name="Shubham Ingole" userId="3c6459ff-39c4-46bc-90ce-f8bdba79d733" providerId="ADAL" clId="{8AF303E9-5144-4B31-A1AC-8A22EAB73F0A}" dt="2022-02-22T09:55:33.215" v="8431"/>
          <ac:spMkLst>
            <pc:docMk/>
            <pc:sldMk cId="430320017" sldId="325"/>
            <ac:spMk id="163" creationId="{DF2F7929-FB8E-41E7-9384-9241EDFFB0CC}"/>
          </ac:spMkLst>
        </pc:spChg>
        <pc:spChg chg="mod">
          <ac:chgData name="Shubham Ingole" userId="3c6459ff-39c4-46bc-90ce-f8bdba79d733" providerId="ADAL" clId="{8AF303E9-5144-4B31-A1AC-8A22EAB73F0A}" dt="2022-02-22T09:55:33.215" v="8431"/>
          <ac:spMkLst>
            <pc:docMk/>
            <pc:sldMk cId="430320017" sldId="325"/>
            <ac:spMk id="164" creationId="{D3DDDB50-7A62-4638-A82B-FA5AB2589E4D}"/>
          </ac:spMkLst>
        </pc:spChg>
        <pc:spChg chg="mod">
          <ac:chgData name="Shubham Ingole" userId="3c6459ff-39c4-46bc-90ce-f8bdba79d733" providerId="ADAL" clId="{8AF303E9-5144-4B31-A1AC-8A22EAB73F0A}" dt="2022-02-22T09:55:33.215" v="8431"/>
          <ac:spMkLst>
            <pc:docMk/>
            <pc:sldMk cId="430320017" sldId="325"/>
            <ac:spMk id="165" creationId="{8CC3F62B-A730-41D8-A17D-6FEBE6327179}"/>
          </ac:spMkLst>
        </pc:spChg>
        <pc:spChg chg="mod">
          <ac:chgData name="Shubham Ingole" userId="3c6459ff-39c4-46bc-90ce-f8bdba79d733" providerId="ADAL" clId="{8AF303E9-5144-4B31-A1AC-8A22EAB73F0A}" dt="2022-02-22T09:55:33.215" v="8431"/>
          <ac:spMkLst>
            <pc:docMk/>
            <pc:sldMk cId="430320017" sldId="325"/>
            <ac:spMk id="166" creationId="{243CBEC5-62CB-47BF-8468-067682826308}"/>
          </ac:spMkLst>
        </pc:spChg>
        <pc:spChg chg="mod">
          <ac:chgData name="Shubham Ingole" userId="3c6459ff-39c4-46bc-90ce-f8bdba79d733" providerId="ADAL" clId="{8AF303E9-5144-4B31-A1AC-8A22EAB73F0A}" dt="2022-02-22T09:55:33.215" v="8431"/>
          <ac:spMkLst>
            <pc:docMk/>
            <pc:sldMk cId="430320017" sldId="325"/>
            <ac:spMk id="167" creationId="{5CA0E2E6-88B6-4ABE-945E-DD41BB31728B}"/>
          </ac:spMkLst>
        </pc:spChg>
        <pc:spChg chg="mod">
          <ac:chgData name="Shubham Ingole" userId="3c6459ff-39c4-46bc-90ce-f8bdba79d733" providerId="ADAL" clId="{8AF303E9-5144-4B31-A1AC-8A22EAB73F0A}" dt="2022-02-22T09:55:33.215" v="8431"/>
          <ac:spMkLst>
            <pc:docMk/>
            <pc:sldMk cId="430320017" sldId="325"/>
            <ac:spMk id="168" creationId="{9BFA4F6F-117D-45C7-ABA3-BAC0306903D4}"/>
          </ac:spMkLst>
        </pc:spChg>
        <pc:spChg chg="mod">
          <ac:chgData name="Shubham Ingole" userId="3c6459ff-39c4-46bc-90ce-f8bdba79d733" providerId="ADAL" clId="{8AF303E9-5144-4B31-A1AC-8A22EAB73F0A}" dt="2022-02-22T09:55:33.215" v="8431"/>
          <ac:spMkLst>
            <pc:docMk/>
            <pc:sldMk cId="430320017" sldId="325"/>
            <ac:spMk id="169" creationId="{B541137F-E58B-4C8F-9226-A1AC93CAA5A3}"/>
          </ac:spMkLst>
        </pc:spChg>
        <pc:spChg chg="mod">
          <ac:chgData name="Shubham Ingole" userId="3c6459ff-39c4-46bc-90ce-f8bdba79d733" providerId="ADAL" clId="{8AF303E9-5144-4B31-A1AC-8A22EAB73F0A}" dt="2022-02-22T09:55:33.215" v="8431"/>
          <ac:spMkLst>
            <pc:docMk/>
            <pc:sldMk cId="430320017" sldId="325"/>
            <ac:spMk id="170" creationId="{4573195D-25FD-459A-933F-DF1462EB0AE9}"/>
          </ac:spMkLst>
        </pc:spChg>
        <pc:spChg chg="mod">
          <ac:chgData name="Shubham Ingole" userId="3c6459ff-39c4-46bc-90ce-f8bdba79d733" providerId="ADAL" clId="{8AF303E9-5144-4B31-A1AC-8A22EAB73F0A}" dt="2022-02-22T09:55:33.215" v="8431"/>
          <ac:spMkLst>
            <pc:docMk/>
            <pc:sldMk cId="430320017" sldId="325"/>
            <ac:spMk id="171" creationId="{BA47B6E5-8E79-4781-BFDB-75F11ED17B36}"/>
          </ac:spMkLst>
        </pc:spChg>
        <pc:spChg chg="mod">
          <ac:chgData name="Shubham Ingole" userId="3c6459ff-39c4-46bc-90ce-f8bdba79d733" providerId="ADAL" clId="{8AF303E9-5144-4B31-A1AC-8A22EAB73F0A}" dt="2022-02-22T09:55:33.215" v="8431"/>
          <ac:spMkLst>
            <pc:docMk/>
            <pc:sldMk cId="430320017" sldId="325"/>
            <ac:spMk id="172" creationId="{06CBD051-177F-48A1-B59E-0A0E6FAA072E}"/>
          </ac:spMkLst>
        </pc:spChg>
        <pc:spChg chg="mod">
          <ac:chgData name="Shubham Ingole" userId="3c6459ff-39c4-46bc-90ce-f8bdba79d733" providerId="ADAL" clId="{8AF303E9-5144-4B31-A1AC-8A22EAB73F0A}" dt="2022-02-22T09:55:33.215" v="8431"/>
          <ac:spMkLst>
            <pc:docMk/>
            <pc:sldMk cId="430320017" sldId="325"/>
            <ac:spMk id="173" creationId="{FCD2ECCE-C66C-44D6-AD8E-C5574318F8D4}"/>
          </ac:spMkLst>
        </pc:spChg>
        <pc:spChg chg="mod">
          <ac:chgData name="Shubham Ingole" userId="3c6459ff-39c4-46bc-90ce-f8bdba79d733" providerId="ADAL" clId="{8AF303E9-5144-4B31-A1AC-8A22EAB73F0A}" dt="2022-02-22T09:55:33.215" v="8431"/>
          <ac:spMkLst>
            <pc:docMk/>
            <pc:sldMk cId="430320017" sldId="325"/>
            <ac:spMk id="174" creationId="{A2FB14A0-4E55-4EC8-AFEB-BA9999EF5C9A}"/>
          </ac:spMkLst>
        </pc:spChg>
        <pc:spChg chg="mod">
          <ac:chgData name="Shubham Ingole" userId="3c6459ff-39c4-46bc-90ce-f8bdba79d733" providerId="ADAL" clId="{8AF303E9-5144-4B31-A1AC-8A22EAB73F0A}" dt="2022-02-22T09:55:33.215" v="8431"/>
          <ac:spMkLst>
            <pc:docMk/>
            <pc:sldMk cId="430320017" sldId="325"/>
            <ac:spMk id="175" creationId="{FEF5A9FB-0488-49A9-8B4F-EC8B2E9C4618}"/>
          </ac:spMkLst>
        </pc:spChg>
        <pc:spChg chg="mod">
          <ac:chgData name="Shubham Ingole" userId="3c6459ff-39c4-46bc-90ce-f8bdba79d733" providerId="ADAL" clId="{8AF303E9-5144-4B31-A1AC-8A22EAB73F0A}" dt="2022-02-22T09:55:33.215" v="8431"/>
          <ac:spMkLst>
            <pc:docMk/>
            <pc:sldMk cId="430320017" sldId="325"/>
            <ac:spMk id="176" creationId="{39019EFC-B6B7-4CEA-9E67-C16ADF6325FF}"/>
          </ac:spMkLst>
        </pc:spChg>
        <pc:spChg chg="mod">
          <ac:chgData name="Shubham Ingole" userId="3c6459ff-39c4-46bc-90ce-f8bdba79d733" providerId="ADAL" clId="{8AF303E9-5144-4B31-A1AC-8A22EAB73F0A}" dt="2022-02-22T09:55:33.215" v="8431"/>
          <ac:spMkLst>
            <pc:docMk/>
            <pc:sldMk cId="430320017" sldId="325"/>
            <ac:spMk id="177" creationId="{D1CD0095-E5E9-4165-B453-0E16BFC84079}"/>
          </ac:spMkLst>
        </pc:spChg>
        <pc:spChg chg="mod">
          <ac:chgData name="Shubham Ingole" userId="3c6459ff-39c4-46bc-90ce-f8bdba79d733" providerId="ADAL" clId="{8AF303E9-5144-4B31-A1AC-8A22EAB73F0A}" dt="2022-02-22T09:55:33.215" v="8431"/>
          <ac:spMkLst>
            <pc:docMk/>
            <pc:sldMk cId="430320017" sldId="325"/>
            <ac:spMk id="178" creationId="{72CCC52D-308C-4553-8F93-65567A4945F4}"/>
          </ac:spMkLst>
        </pc:spChg>
        <pc:spChg chg="mod">
          <ac:chgData name="Shubham Ingole" userId="3c6459ff-39c4-46bc-90ce-f8bdba79d733" providerId="ADAL" clId="{8AF303E9-5144-4B31-A1AC-8A22EAB73F0A}" dt="2022-02-22T09:55:33.215" v="8431"/>
          <ac:spMkLst>
            <pc:docMk/>
            <pc:sldMk cId="430320017" sldId="325"/>
            <ac:spMk id="179" creationId="{B824DEE5-375E-40FF-9792-68F8F2C76E6C}"/>
          </ac:spMkLst>
        </pc:spChg>
        <pc:spChg chg="mod">
          <ac:chgData name="Shubham Ingole" userId="3c6459ff-39c4-46bc-90ce-f8bdba79d733" providerId="ADAL" clId="{8AF303E9-5144-4B31-A1AC-8A22EAB73F0A}" dt="2022-02-22T09:55:33.215" v="8431"/>
          <ac:spMkLst>
            <pc:docMk/>
            <pc:sldMk cId="430320017" sldId="325"/>
            <ac:spMk id="180" creationId="{CB4C2CB0-A6CB-4276-8258-7C8EFCB67A87}"/>
          </ac:spMkLst>
        </pc:spChg>
        <pc:spChg chg="mod">
          <ac:chgData name="Shubham Ingole" userId="3c6459ff-39c4-46bc-90ce-f8bdba79d733" providerId="ADAL" clId="{8AF303E9-5144-4B31-A1AC-8A22EAB73F0A}" dt="2022-02-22T09:55:33.215" v="8431"/>
          <ac:spMkLst>
            <pc:docMk/>
            <pc:sldMk cId="430320017" sldId="325"/>
            <ac:spMk id="181" creationId="{FE7E4DBB-3B85-4461-900C-84B1A0FEDF27}"/>
          </ac:spMkLst>
        </pc:spChg>
        <pc:spChg chg="mod">
          <ac:chgData name="Shubham Ingole" userId="3c6459ff-39c4-46bc-90ce-f8bdba79d733" providerId="ADAL" clId="{8AF303E9-5144-4B31-A1AC-8A22EAB73F0A}" dt="2022-02-22T09:55:33.215" v="8431"/>
          <ac:spMkLst>
            <pc:docMk/>
            <pc:sldMk cId="430320017" sldId="325"/>
            <ac:spMk id="182" creationId="{C2A9A6AF-1FEC-43C8-85D6-8A4513729929}"/>
          </ac:spMkLst>
        </pc:spChg>
        <pc:spChg chg="mod">
          <ac:chgData name="Shubham Ingole" userId="3c6459ff-39c4-46bc-90ce-f8bdba79d733" providerId="ADAL" clId="{8AF303E9-5144-4B31-A1AC-8A22EAB73F0A}" dt="2022-02-22T09:55:33.215" v="8431"/>
          <ac:spMkLst>
            <pc:docMk/>
            <pc:sldMk cId="430320017" sldId="325"/>
            <ac:spMk id="183" creationId="{3032834E-6B21-44F4-937F-953B50998FFD}"/>
          </ac:spMkLst>
        </pc:spChg>
        <pc:spChg chg="mod">
          <ac:chgData name="Shubham Ingole" userId="3c6459ff-39c4-46bc-90ce-f8bdba79d733" providerId="ADAL" clId="{8AF303E9-5144-4B31-A1AC-8A22EAB73F0A}" dt="2022-02-22T09:55:33.215" v="8431"/>
          <ac:spMkLst>
            <pc:docMk/>
            <pc:sldMk cId="430320017" sldId="325"/>
            <ac:spMk id="184" creationId="{C0F87691-2669-43CE-BC30-E32573E74DA3}"/>
          </ac:spMkLst>
        </pc:spChg>
        <pc:spChg chg="mod">
          <ac:chgData name="Shubham Ingole" userId="3c6459ff-39c4-46bc-90ce-f8bdba79d733" providerId="ADAL" clId="{8AF303E9-5144-4B31-A1AC-8A22EAB73F0A}" dt="2022-02-22T09:55:33.215" v="8431"/>
          <ac:spMkLst>
            <pc:docMk/>
            <pc:sldMk cId="430320017" sldId="325"/>
            <ac:spMk id="185" creationId="{7C39B99E-D9A3-475A-9ABB-18528F873685}"/>
          </ac:spMkLst>
        </pc:spChg>
        <pc:spChg chg="mod">
          <ac:chgData name="Shubham Ingole" userId="3c6459ff-39c4-46bc-90ce-f8bdba79d733" providerId="ADAL" clId="{8AF303E9-5144-4B31-A1AC-8A22EAB73F0A}" dt="2022-02-22T09:55:33.215" v="8431"/>
          <ac:spMkLst>
            <pc:docMk/>
            <pc:sldMk cId="430320017" sldId="325"/>
            <ac:spMk id="186" creationId="{DBFE1E36-044C-4B42-80F7-C042B68A384A}"/>
          </ac:spMkLst>
        </pc:spChg>
        <pc:spChg chg="mod">
          <ac:chgData name="Shubham Ingole" userId="3c6459ff-39c4-46bc-90ce-f8bdba79d733" providerId="ADAL" clId="{8AF303E9-5144-4B31-A1AC-8A22EAB73F0A}" dt="2022-02-22T09:55:33.215" v="8431"/>
          <ac:spMkLst>
            <pc:docMk/>
            <pc:sldMk cId="430320017" sldId="325"/>
            <ac:spMk id="187" creationId="{57283808-3C6B-45F8-A35A-57835894C05D}"/>
          </ac:spMkLst>
        </pc:spChg>
        <pc:spChg chg="mod">
          <ac:chgData name="Shubham Ingole" userId="3c6459ff-39c4-46bc-90ce-f8bdba79d733" providerId="ADAL" clId="{8AF303E9-5144-4B31-A1AC-8A22EAB73F0A}" dt="2022-02-22T09:55:33.215" v="8431"/>
          <ac:spMkLst>
            <pc:docMk/>
            <pc:sldMk cId="430320017" sldId="325"/>
            <ac:spMk id="188" creationId="{1CD46C44-C5C3-4849-ACBE-4D99522BE54D}"/>
          </ac:spMkLst>
        </pc:spChg>
        <pc:spChg chg="mod">
          <ac:chgData name="Shubham Ingole" userId="3c6459ff-39c4-46bc-90ce-f8bdba79d733" providerId="ADAL" clId="{8AF303E9-5144-4B31-A1AC-8A22EAB73F0A}" dt="2022-02-22T09:55:33.215" v="8431"/>
          <ac:spMkLst>
            <pc:docMk/>
            <pc:sldMk cId="430320017" sldId="325"/>
            <ac:spMk id="189" creationId="{19646595-4003-436E-97E3-57FCDA33B973}"/>
          </ac:spMkLst>
        </pc:spChg>
        <pc:spChg chg="mod">
          <ac:chgData name="Shubham Ingole" userId="3c6459ff-39c4-46bc-90ce-f8bdba79d733" providerId="ADAL" clId="{8AF303E9-5144-4B31-A1AC-8A22EAB73F0A}" dt="2022-02-22T09:55:33.215" v="8431"/>
          <ac:spMkLst>
            <pc:docMk/>
            <pc:sldMk cId="430320017" sldId="325"/>
            <ac:spMk id="190" creationId="{EA2C4AEA-941B-4E63-8027-8BD2FF8835AD}"/>
          </ac:spMkLst>
        </pc:spChg>
        <pc:spChg chg="mod">
          <ac:chgData name="Shubham Ingole" userId="3c6459ff-39c4-46bc-90ce-f8bdba79d733" providerId="ADAL" clId="{8AF303E9-5144-4B31-A1AC-8A22EAB73F0A}" dt="2022-02-22T09:55:33.215" v="8431"/>
          <ac:spMkLst>
            <pc:docMk/>
            <pc:sldMk cId="430320017" sldId="325"/>
            <ac:spMk id="191" creationId="{169D2795-74B1-4829-AA79-993B2D13081D}"/>
          </ac:spMkLst>
        </pc:spChg>
        <pc:spChg chg="mod">
          <ac:chgData name="Shubham Ingole" userId="3c6459ff-39c4-46bc-90ce-f8bdba79d733" providerId="ADAL" clId="{8AF303E9-5144-4B31-A1AC-8A22EAB73F0A}" dt="2022-02-22T09:55:33.215" v="8431"/>
          <ac:spMkLst>
            <pc:docMk/>
            <pc:sldMk cId="430320017" sldId="325"/>
            <ac:spMk id="192" creationId="{A3A3F74A-2728-4103-8EAF-C0A96D7E38D8}"/>
          </ac:spMkLst>
        </pc:spChg>
        <pc:spChg chg="mod">
          <ac:chgData name="Shubham Ingole" userId="3c6459ff-39c4-46bc-90ce-f8bdba79d733" providerId="ADAL" clId="{8AF303E9-5144-4B31-A1AC-8A22EAB73F0A}" dt="2022-02-22T09:55:33.215" v="8431"/>
          <ac:spMkLst>
            <pc:docMk/>
            <pc:sldMk cId="430320017" sldId="325"/>
            <ac:spMk id="193" creationId="{B1D6D67F-4280-460E-8378-70E579F4BBB3}"/>
          </ac:spMkLst>
        </pc:spChg>
        <pc:spChg chg="mod">
          <ac:chgData name="Shubham Ingole" userId="3c6459ff-39c4-46bc-90ce-f8bdba79d733" providerId="ADAL" clId="{8AF303E9-5144-4B31-A1AC-8A22EAB73F0A}" dt="2022-02-22T09:55:33.215" v="8431"/>
          <ac:spMkLst>
            <pc:docMk/>
            <pc:sldMk cId="430320017" sldId="325"/>
            <ac:spMk id="194" creationId="{05B379E1-B08F-44D7-9668-4B591573C5AF}"/>
          </ac:spMkLst>
        </pc:spChg>
        <pc:spChg chg="mod">
          <ac:chgData name="Shubham Ingole" userId="3c6459ff-39c4-46bc-90ce-f8bdba79d733" providerId="ADAL" clId="{8AF303E9-5144-4B31-A1AC-8A22EAB73F0A}" dt="2022-02-22T09:55:33.215" v="8431"/>
          <ac:spMkLst>
            <pc:docMk/>
            <pc:sldMk cId="430320017" sldId="325"/>
            <ac:spMk id="195" creationId="{0974E503-4757-4996-A38A-00292BDE3156}"/>
          </ac:spMkLst>
        </pc:spChg>
        <pc:spChg chg="mod">
          <ac:chgData name="Shubham Ingole" userId="3c6459ff-39c4-46bc-90ce-f8bdba79d733" providerId="ADAL" clId="{8AF303E9-5144-4B31-A1AC-8A22EAB73F0A}" dt="2022-02-22T09:55:33.215" v="8431"/>
          <ac:spMkLst>
            <pc:docMk/>
            <pc:sldMk cId="430320017" sldId="325"/>
            <ac:spMk id="196" creationId="{B67F7604-650E-4FFA-AE41-55F388B26F2F}"/>
          </ac:spMkLst>
        </pc:spChg>
        <pc:spChg chg="mod">
          <ac:chgData name="Shubham Ingole" userId="3c6459ff-39c4-46bc-90ce-f8bdba79d733" providerId="ADAL" clId="{8AF303E9-5144-4B31-A1AC-8A22EAB73F0A}" dt="2022-02-22T09:55:33.215" v="8431"/>
          <ac:spMkLst>
            <pc:docMk/>
            <pc:sldMk cId="430320017" sldId="325"/>
            <ac:spMk id="197" creationId="{64537438-BAAE-44A0-BF2A-0322D46DBD4A}"/>
          </ac:spMkLst>
        </pc:spChg>
        <pc:spChg chg="mod">
          <ac:chgData name="Shubham Ingole" userId="3c6459ff-39c4-46bc-90ce-f8bdba79d733" providerId="ADAL" clId="{8AF303E9-5144-4B31-A1AC-8A22EAB73F0A}" dt="2022-02-22T09:55:33.215" v="8431"/>
          <ac:spMkLst>
            <pc:docMk/>
            <pc:sldMk cId="430320017" sldId="325"/>
            <ac:spMk id="198" creationId="{0BC204F1-AEC6-4817-863F-3F689B727DC2}"/>
          </ac:spMkLst>
        </pc:spChg>
        <pc:spChg chg="mod">
          <ac:chgData name="Shubham Ingole" userId="3c6459ff-39c4-46bc-90ce-f8bdba79d733" providerId="ADAL" clId="{8AF303E9-5144-4B31-A1AC-8A22EAB73F0A}" dt="2022-02-22T09:55:33.215" v="8431"/>
          <ac:spMkLst>
            <pc:docMk/>
            <pc:sldMk cId="430320017" sldId="325"/>
            <ac:spMk id="199" creationId="{B1896BBC-C605-45C0-8891-98DB6B213D9D}"/>
          </ac:spMkLst>
        </pc:spChg>
        <pc:spChg chg="mod">
          <ac:chgData name="Shubham Ingole" userId="3c6459ff-39c4-46bc-90ce-f8bdba79d733" providerId="ADAL" clId="{8AF303E9-5144-4B31-A1AC-8A22EAB73F0A}" dt="2022-02-22T09:55:33.215" v="8431"/>
          <ac:spMkLst>
            <pc:docMk/>
            <pc:sldMk cId="430320017" sldId="325"/>
            <ac:spMk id="200" creationId="{402395F1-7F43-428C-A507-17E4A99C3004}"/>
          </ac:spMkLst>
        </pc:spChg>
        <pc:spChg chg="mod">
          <ac:chgData name="Shubham Ingole" userId="3c6459ff-39c4-46bc-90ce-f8bdba79d733" providerId="ADAL" clId="{8AF303E9-5144-4B31-A1AC-8A22EAB73F0A}" dt="2022-02-22T09:55:33.215" v="8431"/>
          <ac:spMkLst>
            <pc:docMk/>
            <pc:sldMk cId="430320017" sldId="325"/>
            <ac:spMk id="201" creationId="{FA9942CF-D8E9-462D-9826-109A92629D15}"/>
          </ac:spMkLst>
        </pc:spChg>
        <pc:spChg chg="mod">
          <ac:chgData name="Shubham Ingole" userId="3c6459ff-39c4-46bc-90ce-f8bdba79d733" providerId="ADAL" clId="{8AF303E9-5144-4B31-A1AC-8A22EAB73F0A}" dt="2022-02-22T09:55:33.215" v="8431"/>
          <ac:spMkLst>
            <pc:docMk/>
            <pc:sldMk cId="430320017" sldId="325"/>
            <ac:spMk id="202" creationId="{B8B9DB1A-D32E-4CCC-915A-12A347153E56}"/>
          </ac:spMkLst>
        </pc:spChg>
        <pc:spChg chg="mod">
          <ac:chgData name="Shubham Ingole" userId="3c6459ff-39c4-46bc-90ce-f8bdba79d733" providerId="ADAL" clId="{8AF303E9-5144-4B31-A1AC-8A22EAB73F0A}" dt="2022-02-22T09:55:33.215" v="8431"/>
          <ac:spMkLst>
            <pc:docMk/>
            <pc:sldMk cId="430320017" sldId="325"/>
            <ac:spMk id="203" creationId="{4F6ED6BA-E3B0-4531-93C5-F8895429B19F}"/>
          </ac:spMkLst>
        </pc:spChg>
        <pc:spChg chg="mod">
          <ac:chgData name="Shubham Ingole" userId="3c6459ff-39c4-46bc-90ce-f8bdba79d733" providerId="ADAL" clId="{8AF303E9-5144-4B31-A1AC-8A22EAB73F0A}" dt="2022-02-22T09:55:33.215" v="8431"/>
          <ac:spMkLst>
            <pc:docMk/>
            <pc:sldMk cId="430320017" sldId="325"/>
            <ac:spMk id="204" creationId="{5F7205A1-EDC0-4E93-BC89-9A6BB1CC5E48}"/>
          </ac:spMkLst>
        </pc:spChg>
        <pc:spChg chg="mod">
          <ac:chgData name="Shubham Ingole" userId="3c6459ff-39c4-46bc-90ce-f8bdba79d733" providerId="ADAL" clId="{8AF303E9-5144-4B31-A1AC-8A22EAB73F0A}" dt="2022-02-22T09:55:33.215" v="8431"/>
          <ac:spMkLst>
            <pc:docMk/>
            <pc:sldMk cId="430320017" sldId="325"/>
            <ac:spMk id="205" creationId="{FEF1783D-BD39-4D5A-B7DD-1183C29A7BF8}"/>
          </ac:spMkLst>
        </pc:spChg>
        <pc:spChg chg="mod">
          <ac:chgData name="Shubham Ingole" userId="3c6459ff-39c4-46bc-90ce-f8bdba79d733" providerId="ADAL" clId="{8AF303E9-5144-4B31-A1AC-8A22EAB73F0A}" dt="2022-02-22T09:55:33.215" v="8431"/>
          <ac:spMkLst>
            <pc:docMk/>
            <pc:sldMk cId="430320017" sldId="325"/>
            <ac:spMk id="206" creationId="{699C16A0-68F2-4319-B1BF-FE2D98C6F7E4}"/>
          </ac:spMkLst>
        </pc:spChg>
        <pc:spChg chg="mod">
          <ac:chgData name="Shubham Ingole" userId="3c6459ff-39c4-46bc-90ce-f8bdba79d733" providerId="ADAL" clId="{8AF303E9-5144-4B31-A1AC-8A22EAB73F0A}" dt="2022-02-22T09:55:33.215" v="8431"/>
          <ac:spMkLst>
            <pc:docMk/>
            <pc:sldMk cId="430320017" sldId="325"/>
            <ac:spMk id="207" creationId="{87B50EEC-C262-45B8-ADF2-3C859B72E355}"/>
          </ac:spMkLst>
        </pc:spChg>
        <pc:spChg chg="mod">
          <ac:chgData name="Shubham Ingole" userId="3c6459ff-39c4-46bc-90ce-f8bdba79d733" providerId="ADAL" clId="{8AF303E9-5144-4B31-A1AC-8A22EAB73F0A}" dt="2022-02-22T09:55:33.215" v="8431"/>
          <ac:spMkLst>
            <pc:docMk/>
            <pc:sldMk cId="430320017" sldId="325"/>
            <ac:spMk id="208" creationId="{9DDDB470-E4FE-42B4-9FAA-82FF3122D1F8}"/>
          </ac:spMkLst>
        </pc:spChg>
        <pc:spChg chg="mod">
          <ac:chgData name="Shubham Ingole" userId="3c6459ff-39c4-46bc-90ce-f8bdba79d733" providerId="ADAL" clId="{8AF303E9-5144-4B31-A1AC-8A22EAB73F0A}" dt="2022-02-22T09:55:33.215" v="8431"/>
          <ac:spMkLst>
            <pc:docMk/>
            <pc:sldMk cId="430320017" sldId="325"/>
            <ac:spMk id="209" creationId="{35B21AA0-3A55-4AC8-9487-E41F7FBB43C9}"/>
          </ac:spMkLst>
        </pc:spChg>
        <pc:spChg chg="mod">
          <ac:chgData name="Shubham Ingole" userId="3c6459ff-39c4-46bc-90ce-f8bdba79d733" providerId="ADAL" clId="{8AF303E9-5144-4B31-A1AC-8A22EAB73F0A}" dt="2022-02-22T09:55:33.215" v="8431"/>
          <ac:spMkLst>
            <pc:docMk/>
            <pc:sldMk cId="430320017" sldId="325"/>
            <ac:spMk id="210" creationId="{0CDA925E-E67E-4C62-A30E-FE114E0559A6}"/>
          </ac:spMkLst>
        </pc:spChg>
        <pc:spChg chg="mod">
          <ac:chgData name="Shubham Ingole" userId="3c6459ff-39c4-46bc-90ce-f8bdba79d733" providerId="ADAL" clId="{8AF303E9-5144-4B31-A1AC-8A22EAB73F0A}" dt="2022-02-22T09:55:33.215" v="8431"/>
          <ac:spMkLst>
            <pc:docMk/>
            <pc:sldMk cId="430320017" sldId="325"/>
            <ac:spMk id="211" creationId="{74E1DDA5-4ECA-4EAA-A97A-D425CABB50A6}"/>
          </ac:spMkLst>
        </pc:spChg>
        <pc:spChg chg="mod">
          <ac:chgData name="Shubham Ingole" userId="3c6459ff-39c4-46bc-90ce-f8bdba79d733" providerId="ADAL" clId="{8AF303E9-5144-4B31-A1AC-8A22EAB73F0A}" dt="2022-02-22T09:55:33.215" v="8431"/>
          <ac:spMkLst>
            <pc:docMk/>
            <pc:sldMk cId="430320017" sldId="325"/>
            <ac:spMk id="212" creationId="{651CAC8E-BCF3-43AB-8165-78D993D19995}"/>
          </ac:spMkLst>
        </pc:spChg>
        <pc:spChg chg="mod">
          <ac:chgData name="Shubham Ingole" userId="3c6459ff-39c4-46bc-90ce-f8bdba79d733" providerId="ADAL" clId="{8AF303E9-5144-4B31-A1AC-8A22EAB73F0A}" dt="2022-02-22T09:55:33.215" v="8431"/>
          <ac:spMkLst>
            <pc:docMk/>
            <pc:sldMk cId="430320017" sldId="325"/>
            <ac:spMk id="213" creationId="{3E4B6E33-D2DE-4A68-A36E-CA6B298A3FDB}"/>
          </ac:spMkLst>
        </pc:spChg>
        <pc:spChg chg="mod">
          <ac:chgData name="Shubham Ingole" userId="3c6459ff-39c4-46bc-90ce-f8bdba79d733" providerId="ADAL" clId="{8AF303E9-5144-4B31-A1AC-8A22EAB73F0A}" dt="2022-02-22T09:55:33.215" v="8431"/>
          <ac:spMkLst>
            <pc:docMk/>
            <pc:sldMk cId="430320017" sldId="325"/>
            <ac:spMk id="214" creationId="{05A5A2F0-A403-449F-A9BB-3A277382368E}"/>
          </ac:spMkLst>
        </pc:spChg>
        <pc:spChg chg="mod">
          <ac:chgData name="Shubham Ingole" userId="3c6459ff-39c4-46bc-90ce-f8bdba79d733" providerId="ADAL" clId="{8AF303E9-5144-4B31-A1AC-8A22EAB73F0A}" dt="2022-02-22T09:55:33.215" v="8431"/>
          <ac:spMkLst>
            <pc:docMk/>
            <pc:sldMk cId="430320017" sldId="325"/>
            <ac:spMk id="215" creationId="{D52246B7-89C1-48F4-87E8-ABAD59D4DACC}"/>
          </ac:spMkLst>
        </pc:spChg>
        <pc:spChg chg="mod">
          <ac:chgData name="Shubham Ingole" userId="3c6459ff-39c4-46bc-90ce-f8bdba79d733" providerId="ADAL" clId="{8AF303E9-5144-4B31-A1AC-8A22EAB73F0A}" dt="2022-02-22T09:55:33.215" v="8431"/>
          <ac:spMkLst>
            <pc:docMk/>
            <pc:sldMk cId="430320017" sldId="325"/>
            <ac:spMk id="216" creationId="{7EDD7CE6-F1A3-4B22-875D-066A029091E3}"/>
          </ac:spMkLst>
        </pc:spChg>
        <pc:spChg chg="mod">
          <ac:chgData name="Shubham Ingole" userId="3c6459ff-39c4-46bc-90ce-f8bdba79d733" providerId="ADAL" clId="{8AF303E9-5144-4B31-A1AC-8A22EAB73F0A}" dt="2022-02-22T09:55:33.215" v="8431"/>
          <ac:spMkLst>
            <pc:docMk/>
            <pc:sldMk cId="430320017" sldId="325"/>
            <ac:spMk id="217" creationId="{21496473-FEE2-4DEE-8A8C-04A60FB16046}"/>
          </ac:spMkLst>
        </pc:spChg>
        <pc:spChg chg="mod">
          <ac:chgData name="Shubham Ingole" userId="3c6459ff-39c4-46bc-90ce-f8bdba79d733" providerId="ADAL" clId="{8AF303E9-5144-4B31-A1AC-8A22EAB73F0A}" dt="2022-02-22T09:55:33.215" v="8431"/>
          <ac:spMkLst>
            <pc:docMk/>
            <pc:sldMk cId="430320017" sldId="325"/>
            <ac:spMk id="218" creationId="{F8EBEC9D-6E8B-47D1-9B61-C037EC3269C5}"/>
          </ac:spMkLst>
        </pc:spChg>
        <pc:spChg chg="mod">
          <ac:chgData name="Shubham Ingole" userId="3c6459ff-39c4-46bc-90ce-f8bdba79d733" providerId="ADAL" clId="{8AF303E9-5144-4B31-A1AC-8A22EAB73F0A}" dt="2022-02-22T09:55:33.215" v="8431"/>
          <ac:spMkLst>
            <pc:docMk/>
            <pc:sldMk cId="430320017" sldId="325"/>
            <ac:spMk id="219" creationId="{0477165C-75B8-4695-BC27-3E28A75EA148}"/>
          </ac:spMkLst>
        </pc:spChg>
        <pc:spChg chg="mod">
          <ac:chgData name="Shubham Ingole" userId="3c6459ff-39c4-46bc-90ce-f8bdba79d733" providerId="ADAL" clId="{8AF303E9-5144-4B31-A1AC-8A22EAB73F0A}" dt="2022-02-22T09:55:33.215" v="8431"/>
          <ac:spMkLst>
            <pc:docMk/>
            <pc:sldMk cId="430320017" sldId="325"/>
            <ac:spMk id="220" creationId="{1C00B5E3-589A-42C4-A398-EA98A983BCCD}"/>
          </ac:spMkLst>
        </pc:spChg>
        <pc:spChg chg="mod">
          <ac:chgData name="Shubham Ingole" userId="3c6459ff-39c4-46bc-90ce-f8bdba79d733" providerId="ADAL" clId="{8AF303E9-5144-4B31-A1AC-8A22EAB73F0A}" dt="2022-02-22T09:55:33.215" v="8431"/>
          <ac:spMkLst>
            <pc:docMk/>
            <pc:sldMk cId="430320017" sldId="325"/>
            <ac:spMk id="221" creationId="{1DB50F94-89DE-4DB5-AAF7-C400AB430353}"/>
          </ac:spMkLst>
        </pc:spChg>
        <pc:spChg chg="mod">
          <ac:chgData name="Shubham Ingole" userId="3c6459ff-39c4-46bc-90ce-f8bdba79d733" providerId="ADAL" clId="{8AF303E9-5144-4B31-A1AC-8A22EAB73F0A}" dt="2022-02-22T09:55:33.215" v="8431"/>
          <ac:spMkLst>
            <pc:docMk/>
            <pc:sldMk cId="430320017" sldId="325"/>
            <ac:spMk id="222" creationId="{81131AB2-E864-496D-95A8-D35125589690}"/>
          </ac:spMkLst>
        </pc:spChg>
        <pc:spChg chg="mod">
          <ac:chgData name="Shubham Ingole" userId="3c6459ff-39c4-46bc-90ce-f8bdba79d733" providerId="ADAL" clId="{8AF303E9-5144-4B31-A1AC-8A22EAB73F0A}" dt="2022-02-22T09:55:33.215" v="8431"/>
          <ac:spMkLst>
            <pc:docMk/>
            <pc:sldMk cId="430320017" sldId="325"/>
            <ac:spMk id="223" creationId="{30CD1887-3F0A-49CA-9004-EAEF99EBB9C4}"/>
          </ac:spMkLst>
        </pc:spChg>
        <pc:spChg chg="mod">
          <ac:chgData name="Shubham Ingole" userId="3c6459ff-39c4-46bc-90ce-f8bdba79d733" providerId="ADAL" clId="{8AF303E9-5144-4B31-A1AC-8A22EAB73F0A}" dt="2022-02-22T09:55:33.215" v="8431"/>
          <ac:spMkLst>
            <pc:docMk/>
            <pc:sldMk cId="430320017" sldId="325"/>
            <ac:spMk id="224" creationId="{F505A977-B0CE-4AE9-A47B-EA01737FC19A}"/>
          </ac:spMkLst>
        </pc:spChg>
        <pc:spChg chg="mod">
          <ac:chgData name="Shubham Ingole" userId="3c6459ff-39c4-46bc-90ce-f8bdba79d733" providerId="ADAL" clId="{8AF303E9-5144-4B31-A1AC-8A22EAB73F0A}" dt="2022-02-22T09:55:33.215" v="8431"/>
          <ac:spMkLst>
            <pc:docMk/>
            <pc:sldMk cId="430320017" sldId="325"/>
            <ac:spMk id="225" creationId="{FDB6FA3A-E66A-40C3-9980-8D878470F39B}"/>
          </ac:spMkLst>
        </pc:spChg>
        <pc:spChg chg="mod">
          <ac:chgData name="Shubham Ingole" userId="3c6459ff-39c4-46bc-90ce-f8bdba79d733" providerId="ADAL" clId="{8AF303E9-5144-4B31-A1AC-8A22EAB73F0A}" dt="2022-02-22T09:55:33.215" v="8431"/>
          <ac:spMkLst>
            <pc:docMk/>
            <pc:sldMk cId="430320017" sldId="325"/>
            <ac:spMk id="226" creationId="{13E66415-615D-4CE4-8585-1412338C74F7}"/>
          </ac:spMkLst>
        </pc:spChg>
        <pc:spChg chg="mod">
          <ac:chgData name="Shubham Ingole" userId="3c6459ff-39c4-46bc-90ce-f8bdba79d733" providerId="ADAL" clId="{8AF303E9-5144-4B31-A1AC-8A22EAB73F0A}" dt="2022-02-22T09:55:33.215" v="8431"/>
          <ac:spMkLst>
            <pc:docMk/>
            <pc:sldMk cId="430320017" sldId="325"/>
            <ac:spMk id="227" creationId="{02A1573D-0DCB-4927-B8ED-7B5E2755EA95}"/>
          </ac:spMkLst>
        </pc:spChg>
        <pc:spChg chg="mod">
          <ac:chgData name="Shubham Ingole" userId="3c6459ff-39c4-46bc-90ce-f8bdba79d733" providerId="ADAL" clId="{8AF303E9-5144-4B31-A1AC-8A22EAB73F0A}" dt="2022-02-22T09:55:33.215" v="8431"/>
          <ac:spMkLst>
            <pc:docMk/>
            <pc:sldMk cId="430320017" sldId="325"/>
            <ac:spMk id="228" creationId="{1FA3673F-8283-492E-93AB-9425C096CBEA}"/>
          </ac:spMkLst>
        </pc:spChg>
        <pc:spChg chg="mod">
          <ac:chgData name="Shubham Ingole" userId="3c6459ff-39c4-46bc-90ce-f8bdba79d733" providerId="ADAL" clId="{8AF303E9-5144-4B31-A1AC-8A22EAB73F0A}" dt="2022-02-22T09:55:33.215" v="8431"/>
          <ac:spMkLst>
            <pc:docMk/>
            <pc:sldMk cId="430320017" sldId="325"/>
            <ac:spMk id="229" creationId="{2115C3DB-3EEC-4744-8196-21CDB443E070}"/>
          </ac:spMkLst>
        </pc:spChg>
        <pc:spChg chg="mod">
          <ac:chgData name="Shubham Ingole" userId="3c6459ff-39c4-46bc-90ce-f8bdba79d733" providerId="ADAL" clId="{8AF303E9-5144-4B31-A1AC-8A22EAB73F0A}" dt="2022-02-22T09:55:33.215" v="8431"/>
          <ac:spMkLst>
            <pc:docMk/>
            <pc:sldMk cId="430320017" sldId="325"/>
            <ac:spMk id="230" creationId="{1F2F6F0F-971F-4CFA-BABC-974F67A635CE}"/>
          </ac:spMkLst>
        </pc:spChg>
        <pc:spChg chg="mod">
          <ac:chgData name="Shubham Ingole" userId="3c6459ff-39c4-46bc-90ce-f8bdba79d733" providerId="ADAL" clId="{8AF303E9-5144-4B31-A1AC-8A22EAB73F0A}" dt="2022-02-22T09:55:33.215" v="8431"/>
          <ac:spMkLst>
            <pc:docMk/>
            <pc:sldMk cId="430320017" sldId="325"/>
            <ac:spMk id="231" creationId="{A1D6B41E-2334-4634-8D0F-328372AA92E9}"/>
          </ac:spMkLst>
        </pc:spChg>
        <pc:spChg chg="mod">
          <ac:chgData name="Shubham Ingole" userId="3c6459ff-39c4-46bc-90ce-f8bdba79d733" providerId="ADAL" clId="{8AF303E9-5144-4B31-A1AC-8A22EAB73F0A}" dt="2022-02-22T09:55:33.215" v="8431"/>
          <ac:spMkLst>
            <pc:docMk/>
            <pc:sldMk cId="430320017" sldId="325"/>
            <ac:spMk id="232" creationId="{2E6808AC-185A-4802-8CDF-F47C8EC19CE2}"/>
          </ac:spMkLst>
        </pc:spChg>
        <pc:grpChg chg="add del mod">
          <ac:chgData name="Shubham Ingole" userId="3c6459ff-39c4-46bc-90ce-f8bdba79d733" providerId="ADAL" clId="{8AF303E9-5144-4B31-A1AC-8A22EAB73F0A}" dt="2022-02-22T09:55:35.170" v="8432"/>
          <ac:grpSpMkLst>
            <pc:docMk/>
            <pc:sldMk cId="430320017" sldId="325"/>
            <ac:grpSpMk id="5" creationId="{85883FE1-ED6C-40F1-9B2A-7FB5E0D8D7BA}"/>
          </ac:grpSpMkLst>
        </pc:grpChg>
        <pc:picChg chg="add del mod">
          <ac:chgData name="Shubham Ingole" userId="3c6459ff-39c4-46bc-90ce-f8bdba79d733" providerId="ADAL" clId="{8AF303E9-5144-4B31-A1AC-8A22EAB73F0A}" dt="2022-02-22T10:17:33.612" v="8486" actId="478"/>
          <ac:picMkLst>
            <pc:docMk/>
            <pc:sldMk cId="430320017" sldId="325"/>
            <ac:picMk id="3" creationId="{B76CF2A4-1B77-4BFC-8B16-08E8018957EB}"/>
          </ac:picMkLst>
        </pc:picChg>
        <pc:picChg chg="add mod">
          <ac:chgData name="Shubham Ingole" userId="3c6459ff-39c4-46bc-90ce-f8bdba79d733" providerId="ADAL" clId="{8AF303E9-5144-4B31-A1AC-8A22EAB73F0A}" dt="2022-02-22T10:18:12.753" v="8492" actId="14100"/>
          <ac:picMkLst>
            <pc:docMk/>
            <pc:sldMk cId="430320017" sldId="325"/>
            <ac:picMk id="233" creationId="{B421C99C-11EC-4EA2-AC3F-EDF92E85974E}"/>
          </ac:picMkLst>
        </pc:picChg>
      </pc:sldChg>
      <pc:sldChg chg="addSp delSp modSp mod">
        <pc:chgData name="Shubham Ingole" userId="3c6459ff-39c4-46bc-90ce-f8bdba79d733" providerId="ADAL" clId="{8AF303E9-5144-4B31-A1AC-8A22EAB73F0A}" dt="2022-02-22T21:37:31.787" v="9075" actId="1037"/>
        <pc:sldMkLst>
          <pc:docMk/>
          <pc:sldMk cId="1624504051" sldId="327"/>
        </pc:sldMkLst>
        <pc:picChg chg="add del mod">
          <ac:chgData name="Shubham Ingole" userId="3c6459ff-39c4-46bc-90ce-f8bdba79d733" providerId="ADAL" clId="{8AF303E9-5144-4B31-A1AC-8A22EAB73F0A}" dt="2022-02-22T10:09:32.535" v="8435" actId="21"/>
          <ac:picMkLst>
            <pc:docMk/>
            <pc:sldMk cId="1624504051" sldId="327"/>
            <ac:picMk id="3" creationId="{25459E3F-5EC3-4B89-A376-AF26AEFF6E20}"/>
          </ac:picMkLst>
        </pc:picChg>
        <pc:picChg chg="add del mod">
          <ac:chgData name="Shubham Ingole" userId="3c6459ff-39c4-46bc-90ce-f8bdba79d733" providerId="ADAL" clId="{8AF303E9-5144-4B31-A1AC-8A22EAB73F0A}" dt="2022-02-22T10:09:56.815" v="8439" actId="21"/>
          <ac:picMkLst>
            <pc:docMk/>
            <pc:sldMk cId="1624504051" sldId="327"/>
            <ac:picMk id="5" creationId="{BF35659F-D5CB-4BB4-BA78-6BFC26F879C3}"/>
          </ac:picMkLst>
        </pc:picChg>
        <pc:picChg chg="add mod">
          <ac:chgData name="Shubham Ingole" userId="3c6459ff-39c4-46bc-90ce-f8bdba79d733" providerId="ADAL" clId="{8AF303E9-5144-4B31-A1AC-8A22EAB73F0A}" dt="2022-02-22T21:37:31.787" v="9075" actId="1037"/>
          <ac:picMkLst>
            <pc:docMk/>
            <pc:sldMk cId="1624504051" sldId="327"/>
            <ac:picMk id="7" creationId="{F3F0C5B9-7921-4105-B1EB-FA3B319403E5}"/>
          </ac:picMkLst>
        </pc:picChg>
      </pc:sldChg>
      <pc:sldChg chg="addSp delSp modSp new mod ord modAnim">
        <pc:chgData name="Shubham Ingole" userId="3c6459ff-39c4-46bc-90ce-f8bdba79d733" providerId="ADAL" clId="{8AF303E9-5144-4B31-A1AC-8A22EAB73F0A}" dt="2022-02-23T19:25:28.405" v="10291"/>
        <pc:sldMkLst>
          <pc:docMk/>
          <pc:sldMk cId="3886170494" sldId="330"/>
        </pc:sldMkLst>
        <pc:spChg chg="del">
          <ac:chgData name="Shubham Ingole" userId="3c6459ff-39c4-46bc-90ce-f8bdba79d733" providerId="ADAL" clId="{8AF303E9-5144-4B31-A1AC-8A22EAB73F0A}" dt="2022-02-21T13:00:16.763" v="5770" actId="478"/>
          <ac:spMkLst>
            <pc:docMk/>
            <pc:sldMk cId="3886170494" sldId="330"/>
            <ac:spMk id="2" creationId="{F46268ED-E8C8-4B5C-995C-4BFDE61E39A3}"/>
          </ac:spMkLst>
        </pc:spChg>
        <pc:spChg chg="del">
          <ac:chgData name="Shubham Ingole" userId="3c6459ff-39c4-46bc-90ce-f8bdba79d733" providerId="ADAL" clId="{8AF303E9-5144-4B31-A1AC-8A22EAB73F0A}" dt="2022-02-21T13:00:16.763" v="5770" actId="478"/>
          <ac:spMkLst>
            <pc:docMk/>
            <pc:sldMk cId="3886170494" sldId="330"/>
            <ac:spMk id="3" creationId="{1B9499D5-B34F-41F9-9321-A3BD73305383}"/>
          </ac:spMkLst>
        </pc:spChg>
        <pc:spChg chg="del">
          <ac:chgData name="Shubham Ingole" userId="3c6459ff-39c4-46bc-90ce-f8bdba79d733" providerId="ADAL" clId="{8AF303E9-5144-4B31-A1AC-8A22EAB73F0A}" dt="2022-02-21T13:00:16.763" v="5770" actId="478"/>
          <ac:spMkLst>
            <pc:docMk/>
            <pc:sldMk cId="3886170494" sldId="330"/>
            <ac:spMk id="4" creationId="{9CEADA0A-7038-4069-8300-11322CDB20AB}"/>
          </ac:spMkLst>
        </pc:spChg>
        <pc:spChg chg="mod">
          <ac:chgData name="Shubham Ingole" userId="3c6459ff-39c4-46bc-90ce-f8bdba79d733" providerId="ADAL" clId="{8AF303E9-5144-4B31-A1AC-8A22EAB73F0A}" dt="2022-02-23T19:25:07.269" v="10287" actId="1076"/>
          <ac:spMkLst>
            <pc:docMk/>
            <pc:sldMk cId="3886170494" sldId="330"/>
            <ac:spMk id="5" creationId="{1B07C89E-796B-4C03-8652-9396F7D41F35}"/>
          </ac:spMkLst>
        </pc:spChg>
        <pc:spChg chg="del">
          <ac:chgData name="Shubham Ingole" userId="3c6459ff-39c4-46bc-90ce-f8bdba79d733" providerId="ADAL" clId="{8AF303E9-5144-4B31-A1AC-8A22EAB73F0A}" dt="2022-02-21T13:00:16.763" v="5770" actId="478"/>
          <ac:spMkLst>
            <pc:docMk/>
            <pc:sldMk cId="3886170494" sldId="330"/>
            <ac:spMk id="6" creationId="{9A9CB6C1-8AC9-4CC1-8686-DFA689E2A6EA}"/>
          </ac:spMkLst>
        </pc:spChg>
        <pc:spChg chg="del">
          <ac:chgData name="Shubham Ingole" userId="3c6459ff-39c4-46bc-90ce-f8bdba79d733" providerId="ADAL" clId="{8AF303E9-5144-4B31-A1AC-8A22EAB73F0A}" dt="2022-02-21T13:00:16.763" v="5770" actId="478"/>
          <ac:spMkLst>
            <pc:docMk/>
            <pc:sldMk cId="3886170494" sldId="330"/>
            <ac:spMk id="7" creationId="{0FFDD3F6-7898-4723-B63B-800948981994}"/>
          </ac:spMkLst>
        </pc:spChg>
        <pc:spChg chg="add mod">
          <ac:chgData name="Shubham Ingole" userId="3c6459ff-39c4-46bc-90ce-f8bdba79d733" providerId="ADAL" clId="{8AF303E9-5144-4B31-A1AC-8A22EAB73F0A}" dt="2022-02-23T19:24:50.481" v="10284" actId="165"/>
          <ac:spMkLst>
            <pc:docMk/>
            <pc:sldMk cId="3886170494" sldId="330"/>
            <ac:spMk id="8" creationId="{4A223A36-C3AA-45E9-BA06-C78B422308D9}"/>
          </ac:spMkLst>
        </pc:spChg>
        <pc:spChg chg="mod">
          <ac:chgData name="Shubham Ingole" userId="3c6459ff-39c4-46bc-90ce-f8bdba79d733" providerId="ADAL" clId="{8AF303E9-5144-4B31-A1AC-8A22EAB73F0A}" dt="2022-02-23T19:24:50.481" v="10284" actId="165"/>
          <ac:spMkLst>
            <pc:docMk/>
            <pc:sldMk cId="3886170494" sldId="330"/>
            <ac:spMk id="10" creationId="{E0847A0A-DEBF-428A-BB7A-00641EACC1BB}"/>
          </ac:spMkLst>
        </pc:spChg>
        <pc:spChg chg="mod topLvl">
          <ac:chgData name="Shubham Ingole" userId="3c6459ff-39c4-46bc-90ce-f8bdba79d733" providerId="ADAL" clId="{8AF303E9-5144-4B31-A1AC-8A22EAB73F0A}" dt="2022-02-23T19:25:21.918" v="10289" actId="164"/>
          <ac:spMkLst>
            <pc:docMk/>
            <pc:sldMk cId="3886170494" sldId="330"/>
            <ac:spMk id="14" creationId="{F66B32D4-EFD7-49A8-B806-9152874DB801}"/>
          </ac:spMkLst>
        </pc:spChg>
        <pc:spChg chg="mod">
          <ac:chgData name="Shubham Ingole" userId="3c6459ff-39c4-46bc-90ce-f8bdba79d733" providerId="ADAL" clId="{8AF303E9-5144-4B31-A1AC-8A22EAB73F0A}" dt="2022-02-23T19:24:50.481" v="10284" actId="165"/>
          <ac:spMkLst>
            <pc:docMk/>
            <pc:sldMk cId="3886170494" sldId="330"/>
            <ac:spMk id="17" creationId="{6A8A485F-25CD-417B-878D-F5E2FDDB03E1}"/>
          </ac:spMkLst>
        </pc:spChg>
        <pc:spChg chg="add mod">
          <ac:chgData name="Shubham Ingole" userId="3c6459ff-39c4-46bc-90ce-f8bdba79d733" providerId="ADAL" clId="{8AF303E9-5144-4B31-A1AC-8A22EAB73F0A}" dt="2022-02-23T19:24:50.481" v="10284" actId="165"/>
          <ac:spMkLst>
            <pc:docMk/>
            <pc:sldMk cId="3886170494" sldId="330"/>
            <ac:spMk id="19" creationId="{9CAC3479-C25D-4A1D-A0BC-3F1BBDF41B4E}"/>
          </ac:spMkLst>
        </pc:spChg>
        <pc:grpChg chg="add mod">
          <ac:chgData name="Shubham Ingole" userId="3c6459ff-39c4-46bc-90ce-f8bdba79d733" providerId="ADAL" clId="{8AF303E9-5144-4B31-A1AC-8A22EAB73F0A}" dt="2022-02-23T19:25:21.918" v="10289" actId="164"/>
          <ac:grpSpMkLst>
            <pc:docMk/>
            <pc:sldMk cId="3886170494" sldId="330"/>
            <ac:grpSpMk id="2" creationId="{25749167-8E8C-4685-A7DC-ABB2329D48B6}"/>
          </ac:grpSpMkLst>
        </pc:grpChg>
        <pc:grpChg chg="mod topLvl">
          <ac:chgData name="Shubham Ingole" userId="3c6459ff-39c4-46bc-90ce-f8bdba79d733" providerId="ADAL" clId="{8AF303E9-5144-4B31-A1AC-8A22EAB73F0A}" dt="2022-02-23T19:24:50.481" v="10284" actId="165"/>
          <ac:grpSpMkLst>
            <pc:docMk/>
            <pc:sldMk cId="3886170494" sldId="330"/>
            <ac:grpSpMk id="3" creationId="{9978D3F6-CFC9-46E6-8996-CEA49C7EDE52}"/>
          </ac:grpSpMkLst>
        </pc:grpChg>
        <pc:grpChg chg="del">
          <ac:chgData name="Shubham Ingole" userId="3c6459ff-39c4-46bc-90ce-f8bdba79d733" providerId="ADAL" clId="{8AF303E9-5144-4B31-A1AC-8A22EAB73F0A}" dt="2022-02-23T19:24:50.481" v="10284" actId="165"/>
          <ac:grpSpMkLst>
            <pc:docMk/>
            <pc:sldMk cId="3886170494" sldId="330"/>
            <ac:grpSpMk id="4" creationId="{B2004D56-B91C-45E9-B3F7-C7F7DDFE0CEC}"/>
          </ac:grpSpMkLst>
        </pc:grpChg>
        <pc:grpChg chg="add mod">
          <ac:chgData name="Shubham Ingole" userId="3c6459ff-39c4-46bc-90ce-f8bdba79d733" providerId="ADAL" clId="{8AF303E9-5144-4B31-A1AC-8A22EAB73F0A}" dt="2022-02-21T13:00:46.155" v="5780" actId="14100"/>
          <ac:grpSpMkLst>
            <pc:docMk/>
            <pc:sldMk cId="3886170494" sldId="330"/>
            <ac:grpSpMk id="9" creationId="{05FB96CA-AA93-4EBA-94BF-3127EE42F9FC}"/>
          </ac:grpSpMkLst>
        </pc:grpChg>
        <pc:grpChg chg="add mod">
          <ac:chgData name="Shubham Ingole" userId="3c6459ff-39c4-46bc-90ce-f8bdba79d733" providerId="ADAL" clId="{8AF303E9-5144-4B31-A1AC-8A22EAB73F0A}" dt="2022-02-21T13:13:33.832" v="5833" actId="1076"/>
          <ac:grpSpMkLst>
            <pc:docMk/>
            <pc:sldMk cId="3886170494" sldId="330"/>
            <ac:grpSpMk id="13" creationId="{0C6DD7D6-C5D1-4A41-BAD4-FFC6B01D7F44}"/>
          </ac:grpSpMkLst>
        </pc:grpChg>
        <pc:grpChg chg="add mod topLvl">
          <ac:chgData name="Shubham Ingole" userId="3c6459ff-39c4-46bc-90ce-f8bdba79d733" providerId="ADAL" clId="{8AF303E9-5144-4B31-A1AC-8A22EAB73F0A}" dt="2022-02-23T19:24:50.481" v="10284" actId="165"/>
          <ac:grpSpMkLst>
            <pc:docMk/>
            <pc:sldMk cId="3886170494" sldId="330"/>
            <ac:grpSpMk id="16" creationId="{50044989-FF5C-420A-9D0C-68809E4B7525}"/>
          </ac:grpSpMkLst>
        </pc:grpChg>
        <pc:grpChg chg="add mod topLvl">
          <ac:chgData name="Shubham Ingole" userId="3c6459ff-39c4-46bc-90ce-f8bdba79d733" providerId="ADAL" clId="{8AF303E9-5144-4B31-A1AC-8A22EAB73F0A}" dt="2022-02-23T19:24:50.481" v="10284" actId="165"/>
          <ac:grpSpMkLst>
            <pc:docMk/>
            <pc:sldMk cId="3886170494" sldId="330"/>
            <ac:grpSpMk id="20" creationId="{1EB07A63-8A7E-475B-ADFA-707A75CA52D2}"/>
          </ac:grpSpMkLst>
        </pc:grpChg>
        <pc:picChg chg="mod">
          <ac:chgData name="Shubham Ingole" userId="3c6459ff-39c4-46bc-90ce-f8bdba79d733" providerId="ADAL" clId="{8AF303E9-5144-4B31-A1AC-8A22EAB73F0A}" dt="2022-02-23T19:24:50.481" v="10284" actId="165"/>
          <ac:picMkLst>
            <pc:docMk/>
            <pc:sldMk cId="3886170494" sldId="330"/>
            <ac:picMk id="11" creationId="{0A8F61E7-EE8E-43F1-949C-D876BC8F8923}"/>
          </ac:picMkLst>
        </pc:picChg>
        <pc:picChg chg="add mod">
          <ac:chgData name="Shubham Ingole" userId="3c6459ff-39c4-46bc-90ce-f8bdba79d733" providerId="ADAL" clId="{8AF303E9-5144-4B31-A1AC-8A22EAB73F0A}" dt="2022-02-23T19:24:50.481" v="10284" actId="165"/>
          <ac:picMkLst>
            <pc:docMk/>
            <pc:sldMk cId="3886170494" sldId="330"/>
            <ac:picMk id="12" creationId="{9C00839C-184F-4F1B-A99F-74C7BBEECCA9}"/>
          </ac:picMkLst>
        </pc:picChg>
        <pc:picChg chg="mod topLvl">
          <ac:chgData name="Shubham Ingole" userId="3c6459ff-39c4-46bc-90ce-f8bdba79d733" providerId="ADAL" clId="{8AF303E9-5144-4B31-A1AC-8A22EAB73F0A}" dt="2022-02-23T19:25:21.918" v="10289" actId="164"/>
          <ac:picMkLst>
            <pc:docMk/>
            <pc:sldMk cId="3886170494" sldId="330"/>
            <ac:picMk id="15" creationId="{A5801464-E6CA-492F-8BD3-40D8A1DC747A}"/>
          </ac:picMkLst>
        </pc:picChg>
        <pc:picChg chg="mod">
          <ac:chgData name="Shubham Ingole" userId="3c6459ff-39c4-46bc-90ce-f8bdba79d733" providerId="ADAL" clId="{8AF303E9-5144-4B31-A1AC-8A22EAB73F0A}" dt="2022-02-23T19:24:50.481" v="10284" actId="165"/>
          <ac:picMkLst>
            <pc:docMk/>
            <pc:sldMk cId="3886170494" sldId="330"/>
            <ac:picMk id="18" creationId="{EEE523E3-C5B0-4D21-91A0-E6A3DB8BEAAE}"/>
          </ac:picMkLst>
        </pc:picChg>
      </pc:sldChg>
      <pc:sldChg chg="addSp delSp modSp mod ord modShow">
        <pc:chgData name="Shubham Ingole" userId="3c6459ff-39c4-46bc-90ce-f8bdba79d733" providerId="ADAL" clId="{8AF303E9-5144-4B31-A1AC-8A22EAB73F0A}" dt="2022-02-23T20:45:17.662" v="12028"/>
        <pc:sldMkLst>
          <pc:docMk/>
          <pc:sldMk cId="2119314502" sldId="331"/>
        </pc:sldMkLst>
        <pc:picChg chg="add del mod">
          <ac:chgData name="Shubham Ingole" userId="3c6459ff-39c4-46bc-90ce-f8bdba79d733" providerId="ADAL" clId="{8AF303E9-5144-4B31-A1AC-8A22EAB73F0A}" dt="2022-02-22T09:12:29.353" v="8218" actId="478"/>
          <ac:picMkLst>
            <pc:docMk/>
            <pc:sldMk cId="2119314502" sldId="331"/>
            <ac:picMk id="3" creationId="{B29F95E1-DDC3-4EC6-AA42-2084C1571408}"/>
          </ac:picMkLst>
        </pc:picChg>
        <pc:picChg chg="add mod">
          <ac:chgData name="Shubham Ingole" userId="3c6459ff-39c4-46bc-90ce-f8bdba79d733" providerId="ADAL" clId="{8AF303E9-5144-4B31-A1AC-8A22EAB73F0A}" dt="2022-02-22T09:15:05.799" v="8247" actId="14100"/>
          <ac:picMkLst>
            <pc:docMk/>
            <pc:sldMk cId="2119314502" sldId="331"/>
            <ac:picMk id="5" creationId="{2072395C-4DE1-49BD-BC74-BFDC781CF991}"/>
          </ac:picMkLst>
        </pc:picChg>
        <pc:picChg chg="add mod modCrop">
          <ac:chgData name="Shubham Ingole" userId="3c6459ff-39c4-46bc-90ce-f8bdba79d733" providerId="ADAL" clId="{8AF303E9-5144-4B31-A1AC-8A22EAB73F0A}" dt="2022-02-22T09:15:32.637" v="8252" actId="14100"/>
          <ac:picMkLst>
            <pc:docMk/>
            <pc:sldMk cId="2119314502" sldId="331"/>
            <ac:picMk id="7" creationId="{C5CBAF53-BA55-407A-83D1-59F5BF3EE864}"/>
          </ac:picMkLst>
        </pc:picChg>
        <pc:picChg chg="add mod">
          <ac:chgData name="Shubham Ingole" userId="3c6459ff-39c4-46bc-90ce-f8bdba79d733" providerId="ADAL" clId="{8AF303E9-5144-4B31-A1AC-8A22EAB73F0A}" dt="2022-02-22T09:15:23.040" v="8249" actId="14100"/>
          <ac:picMkLst>
            <pc:docMk/>
            <pc:sldMk cId="2119314502" sldId="331"/>
            <ac:picMk id="9" creationId="{DD17831D-BCF9-4252-9F7A-B22F20960309}"/>
          </ac:picMkLst>
        </pc:picChg>
        <pc:picChg chg="add mod">
          <ac:chgData name="Shubham Ingole" userId="3c6459ff-39c4-46bc-90ce-f8bdba79d733" providerId="ADAL" clId="{8AF303E9-5144-4B31-A1AC-8A22EAB73F0A}" dt="2022-02-22T09:14:36.009" v="8242" actId="14100"/>
          <ac:picMkLst>
            <pc:docMk/>
            <pc:sldMk cId="2119314502" sldId="331"/>
            <ac:picMk id="11" creationId="{A8342E30-56B8-4902-9260-57B8111A2E1A}"/>
          </ac:picMkLst>
        </pc:picChg>
      </pc:sldChg>
      <pc:sldChg chg="modSp new mod ord modShow modNotesTx">
        <pc:chgData name="Shubham Ingole" userId="3c6459ff-39c4-46bc-90ce-f8bdba79d733" providerId="ADAL" clId="{8AF303E9-5144-4B31-A1AC-8A22EAB73F0A}" dt="2022-02-22T21:18:01.826" v="9049"/>
        <pc:sldMkLst>
          <pc:docMk/>
          <pc:sldMk cId="832460236" sldId="332"/>
        </pc:sldMkLst>
        <pc:spChg chg="mod">
          <ac:chgData name="Shubham Ingole" userId="3c6459ff-39c4-46bc-90ce-f8bdba79d733" providerId="ADAL" clId="{8AF303E9-5144-4B31-A1AC-8A22EAB73F0A}" dt="2022-02-21T13:16:23.817" v="5870" actId="1076"/>
          <ac:spMkLst>
            <pc:docMk/>
            <pc:sldMk cId="832460236" sldId="332"/>
            <ac:spMk id="2" creationId="{2F455B3B-4D7D-4369-95AA-09AABF9D27F5}"/>
          </ac:spMkLst>
        </pc:spChg>
        <pc:spChg chg="mod">
          <ac:chgData name="Shubham Ingole" userId="3c6459ff-39c4-46bc-90ce-f8bdba79d733" providerId="ADAL" clId="{8AF303E9-5144-4B31-A1AC-8A22EAB73F0A}" dt="2022-02-22T06:58:55.692" v="6203" actId="20577"/>
          <ac:spMkLst>
            <pc:docMk/>
            <pc:sldMk cId="832460236" sldId="332"/>
            <ac:spMk id="3" creationId="{8AA8BB16-1219-45EC-A93C-F9DA930ABC5F}"/>
          </ac:spMkLst>
        </pc:spChg>
        <pc:spChg chg="mod">
          <ac:chgData name="Shubham Ingole" userId="3c6459ff-39c4-46bc-90ce-f8bdba79d733" providerId="ADAL" clId="{8AF303E9-5144-4B31-A1AC-8A22EAB73F0A}" dt="2022-02-22T00:45:26.359" v="6140" actId="1076"/>
          <ac:spMkLst>
            <pc:docMk/>
            <pc:sldMk cId="832460236" sldId="332"/>
            <ac:spMk id="4" creationId="{5A6D42DE-FEC2-409F-AE0C-B06BF38767F7}"/>
          </ac:spMkLst>
        </pc:spChg>
        <pc:spChg chg="mod">
          <ac:chgData name="Shubham Ingole" userId="3c6459ff-39c4-46bc-90ce-f8bdba79d733" providerId="ADAL" clId="{8AF303E9-5144-4B31-A1AC-8A22EAB73F0A}" dt="2022-02-21T13:14:55.120" v="5864" actId="1076"/>
          <ac:spMkLst>
            <pc:docMk/>
            <pc:sldMk cId="832460236" sldId="332"/>
            <ac:spMk id="5" creationId="{EFD9D931-8B4B-425D-8458-00A7BE25065B}"/>
          </ac:spMkLst>
        </pc:spChg>
        <pc:spChg chg="mod">
          <ac:chgData name="Shubham Ingole" userId="3c6459ff-39c4-46bc-90ce-f8bdba79d733" providerId="ADAL" clId="{8AF303E9-5144-4B31-A1AC-8A22EAB73F0A}" dt="2022-02-22T00:45:46.149" v="6170" actId="1076"/>
          <ac:spMkLst>
            <pc:docMk/>
            <pc:sldMk cId="832460236" sldId="332"/>
            <ac:spMk id="6" creationId="{2EF1FDD0-1091-4216-A105-49E8C221CB9F}"/>
          </ac:spMkLst>
        </pc:spChg>
        <pc:spChg chg="mod">
          <ac:chgData name="Shubham Ingole" userId="3c6459ff-39c4-46bc-90ce-f8bdba79d733" providerId="ADAL" clId="{8AF303E9-5144-4B31-A1AC-8A22EAB73F0A}" dt="2022-02-22T00:45:41.375" v="6169" actId="1076"/>
          <ac:spMkLst>
            <pc:docMk/>
            <pc:sldMk cId="832460236" sldId="332"/>
            <ac:spMk id="7" creationId="{F4F1BBBA-4BE9-40AC-823C-6FFFCB15C50A}"/>
          </ac:spMkLst>
        </pc:spChg>
        <pc:picChg chg="mod">
          <ac:chgData name="Shubham Ingole" userId="3c6459ff-39c4-46bc-90ce-f8bdba79d733" providerId="ADAL" clId="{8AF303E9-5144-4B31-A1AC-8A22EAB73F0A}" dt="2022-02-22T08:36:56.753" v="7879" actId="1036"/>
          <ac:picMkLst>
            <pc:docMk/>
            <pc:sldMk cId="832460236" sldId="332"/>
            <ac:picMk id="11" creationId="{26767841-1C98-4448-9E03-264BCD3EC108}"/>
          </ac:picMkLst>
        </pc:picChg>
      </pc:sldChg>
      <pc:sldChg chg="delSp new del mod">
        <pc:chgData name="Shubham Ingole" userId="3c6459ff-39c4-46bc-90ce-f8bdba79d733" providerId="ADAL" clId="{8AF303E9-5144-4B31-A1AC-8A22EAB73F0A}" dt="2022-02-21T13:00:00.961" v="5766" actId="47"/>
        <pc:sldMkLst>
          <pc:docMk/>
          <pc:sldMk cId="2867194630" sldId="332"/>
        </pc:sldMkLst>
        <pc:spChg chg="del">
          <ac:chgData name="Shubham Ingole" userId="3c6459ff-39c4-46bc-90ce-f8bdba79d733" providerId="ADAL" clId="{8AF303E9-5144-4B31-A1AC-8A22EAB73F0A}" dt="2022-02-21T12:59:58.127" v="5765" actId="478"/>
          <ac:spMkLst>
            <pc:docMk/>
            <pc:sldMk cId="2867194630" sldId="332"/>
            <ac:spMk id="2" creationId="{6EFC5207-A6AD-4BA2-8E8A-596D41BEFC94}"/>
          </ac:spMkLst>
        </pc:spChg>
        <pc:spChg chg="del">
          <ac:chgData name="Shubham Ingole" userId="3c6459ff-39c4-46bc-90ce-f8bdba79d733" providerId="ADAL" clId="{8AF303E9-5144-4B31-A1AC-8A22EAB73F0A}" dt="2022-02-21T12:59:58.127" v="5765" actId="478"/>
          <ac:spMkLst>
            <pc:docMk/>
            <pc:sldMk cId="2867194630" sldId="332"/>
            <ac:spMk id="3" creationId="{F12D0FE2-DD07-499E-BE5F-5CB561A3CCA0}"/>
          </ac:spMkLst>
        </pc:spChg>
      </pc:sldChg>
      <pc:sldChg chg="ord">
        <pc:chgData name="Shubham Ingole" userId="3c6459ff-39c4-46bc-90ce-f8bdba79d733" providerId="ADAL" clId="{8AF303E9-5144-4B31-A1AC-8A22EAB73F0A}" dt="2022-02-22T08:40:35.051" v="7884"/>
        <pc:sldMkLst>
          <pc:docMk/>
          <pc:sldMk cId="3443853812" sldId="333"/>
        </pc:sldMkLst>
      </pc:sldChg>
      <pc:sldChg chg="addSp delSp modSp new mod ord modShow">
        <pc:chgData name="Shubham Ingole" userId="3c6459ff-39c4-46bc-90ce-f8bdba79d733" providerId="ADAL" clId="{8AF303E9-5144-4B31-A1AC-8A22EAB73F0A}" dt="2022-02-22T09:16:57.908" v="8260"/>
        <pc:sldMkLst>
          <pc:docMk/>
          <pc:sldMk cId="1146528363" sldId="335"/>
        </pc:sldMkLst>
        <pc:spChg chg="mod">
          <ac:chgData name="Shubham Ingole" userId="3c6459ff-39c4-46bc-90ce-f8bdba79d733" providerId="ADAL" clId="{8AF303E9-5144-4B31-A1AC-8A22EAB73F0A}" dt="2022-02-22T00:33:43.768" v="5938" actId="20577"/>
          <ac:spMkLst>
            <pc:docMk/>
            <pc:sldMk cId="1146528363" sldId="335"/>
            <ac:spMk id="2" creationId="{FD43705A-FEB7-46CF-8B47-999313AA2B6F}"/>
          </ac:spMkLst>
        </pc:spChg>
        <pc:spChg chg="add del mod">
          <ac:chgData name="Shubham Ingole" userId="3c6459ff-39c4-46bc-90ce-f8bdba79d733" providerId="ADAL" clId="{8AF303E9-5144-4B31-A1AC-8A22EAB73F0A}" dt="2022-02-22T00:32:39.341" v="5917"/>
          <ac:spMkLst>
            <pc:docMk/>
            <pc:sldMk cId="1146528363" sldId="335"/>
            <ac:spMk id="4" creationId="{15D7BE75-8D3C-4496-9B6F-FD0DA28913DC}"/>
          </ac:spMkLst>
        </pc:spChg>
        <pc:spChg chg="add mod">
          <ac:chgData name="Shubham Ingole" userId="3c6459ff-39c4-46bc-90ce-f8bdba79d733" providerId="ADAL" clId="{8AF303E9-5144-4B31-A1AC-8A22EAB73F0A}" dt="2022-02-22T07:36:26.046" v="6356" actId="14100"/>
          <ac:spMkLst>
            <pc:docMk/>
            <pc:sldMk cId="1146528363" sldId="335"/>
            <ac:spMk id="5" creationId="{D21AE183-D0D1-4B6D-8F6F-7CCC33820305}"/>
          </ac:spMkLst>
        </pc:spChg>
        <pc:spChg chg="mod">
          <ac:chgData name="Shubham Ingole" userId="3c6459ff-39c4-46bc-90ce-f8bdba79d733" providerId="ADAL" clId="{8AF303E9-5144-4B31-A1AC-8A22EAB73F0A}" dt="2022-02-22T07:34:31.404" v="6335"/>
          <ac:spMkLst>
            <pc:docMk/>
            <pc:sldMk cId="1146528363" sldId="335"/>
            <ac:spMk id="7" creationId="{06CAC3E5-08B1-40E9-A7BB-6A200D0103D4}"/>
          </ac:spMkLst>
        </pc:spChg>
        <pc:spChg chg="mod">
          <ac:chgData name="Shubham Ingole" userId="3c6459ff-39c4-46bc-90ce-f8bdba79d733" providerId="ADAL" clId="{8AF303E9-5144-4B31-A1AC-8A22EAB73F0A}" dt="2022-02-22T07:34:31.404" v="6335"/>
          <ac:spMkLst>
            <pc:docMk/>
            <pc:sldMk cId="1146528363" sldId="335"/>
            <ac:spMk id="8" creationId="{8CBED595-9AAF-40A5-A1C9-598AAFD66FC4}"/>
          </ac:spMkLst>
        </pc:spChg>
        <pc:spChg chg="mod">
          <ac:chgData name="Shubham Ingole" userId="3c6459ff-39c4-46bc-90ce-f8bdba79d733" providerId="ADAL" clId="{8AF303E9-5144-4B31-A1AC-8A22EAB73F0A}" dt="2022-02-22T07:34:31.404" v="6335"/>
          <ac:spMkLst>
            <pc:docMk/>
            <pc:sldMk cId="1146528363" sldId="335"/>
            <ac:spMk id="9" creationId="{36DF2F78-434E-4019-BE86-3B682D5C5594}"/>
          </ac:spMkLst>
        </pc:spChg>
        <pc:spChg chg="mod">
          <ac:chgData name="Shubham Ingole" userId="3c6459ff-39c4-46bc-90ce-f8bdba79d733" providerId="ADAL" clId="{8AF303E9-5144-4B31-A1AC-8A22EAB73F0A}" dt="2022-02-22T07:34:31.404" v="6335"/>
          <ac:spMkLst>
            <pc:docMk/>
            <pc:sldMk cId="1146528363" sldId="335"/>
            <ac:spMk id="10" creationId="{88E5DA95-007C-4AC7-98DD-9A4E40C5660E}"/>
          </ac:spMkLst>
        </pc:spChg>
        <pc:spChg chg="mod">
          <ac:chgData name="Shubham Ingole" userId="3c6459ff-39c4-46bc-90ce-f8bdba79d733" providerId="ADAL" clId="{8AF303E9-5144-4B31-A1AC-8A22EAB73F0A}" dt="2022-02-22T07:34:31.404" v="6335"/>
          <ac:spMkLst>
            <pc:docMk/>
            <pc:sldMk cId="1146528363" sldId="335"/>
            <ac:spMk id="11" creationId="{A175E0CD-5648-4AF6-8A9D-3AA8A8E31C59}"/>
          </ac:spMkLst>
        </pc:spChg>
        <pc:spChg chg="mod">
          <ac:chgData name="Shubham Ingole" userId="3c6459ff-39c4-46bc-90ce-f8bdba79d733" providerId="ADAL" clId="{8AF303E9-5144-4B31-A1AC-8A22EAB73F0A}" dt="2022-02-22T07:34:31.404" v="6335"/>
          <ac:spMkLst>
            <pc:docMk/>
            <pc:sldMk cId="1146528363" sldId="335"/>
            <ac:spMk id="12" creationId="{4A6C487B-E854-4592-816A-C58FA03A12EE}"/>
          </ac:spMkLst>
        </pc:spChg>
        <pc:spChg chg="mod">
          <ac:chgData name="Shubham Ingole" userId="3c6459ff-39c4-46bc-90ce-f8bdba79d733" providerId="ADAL" clId="{8AF303E9-5144-4B31-A1AC-8A22EAB73F0A}" dt="2022-02-22T07:34:31.404" v="6335"/>
          <ac:spMkLst>
            <pc:docMk/>
            <pc:sldMk cId="1146528363" sldId="335"/>
            <ac:spMk id="13" creationId="{9575B42C-E623-414E-975A-CF375EAA8476}"/>
          </ac:spMkLst>
        </pc:spChg>
        <pc:spChg chg="mod">
          <ac:chgData name="Shubham Ingole" userId="3c6459ff-39c4-46bc-90ce-f8bdba79d733" providerId="ADAL" clId="{8AF303E9-5144-4B31-A1AC-8A22EAB73F0A}" dt="2022-02-22T07:34:31.404" v="6335"/>
          <ac:spMkLst>
            <pc:docMk/>
            <pc:sldMk cId="1146528363" sldId="335"/>
            <ac:spMk id="14" creationId="{1FD7E290-BA8A-4773-BDDA-266EAFD2E1ED}"/>
          </ac:spMkLst>
        </pc:spChg>
        <pc:spChg chg="mod">
          <ac:chgData name="Shubham Ingole" userId="3c6459ff-39c4-46bc-90ce-f8bdba79d733" providerId="ADAL" clId="{8AF303E9-5144-4B31-A1AC-8A22EAB73F0A}" dt="2022-02-22T07:34:31.404" v="6335"/>
          <ac:spMkLst>
            <pc:docMk/>
            <pc:sldMk cId="1146528363" sldId="335"/>
            <ac:spMk id="15" creationId="{366F0D05-504D-4D8F-B848-9200A86C5B26}"/>
          </ac:spMkLst>
        </pc:spChg>
        <pc:spChg chg="mod">
          <ac:chgData name="Shubham Ingole" userId="3c6459ff-39c4-46bc-90ce-f8bdba79d733" providerId="ADAL" clId="{8AF303E9-5144-4B31-A1AC-8A22EAB73F0A}" dt="2022-02-22T07:34:31.404" v="6335"/>
          <ac:spMkLst>
            <pc:docMk/>
            <pc:sldMk cId="1146528363" sldId="335"/>
            <ac:spMk id="16" creationId="{95E9DC73-0BE6-4427-8F50-F85AEEC2C92B}"/>
          </ac:spMkLst>
        </pc:spChg>
        <pc:spChg chg="mod">
          <ac:chgData name="Shubham Ingole" userId="3c6459ff-39c4-46bc-90ce-f8bdba79d733" providerId="ADAL" clId="{8AF303E9-5144-4B31-A1AC-8A22EAB73F0A}" dt="2022-02-22T07:34:31.404" v="6335"/>
          <ac:spMkLst>
            <pc:docMk/>
            <pc:sldMk cId="1146528363" sldId="335"/>
            <ac:spMk id="17" creationId="{6477D6A2-3BB9-4F80-9D24-5C156D0CB300}"/>
          </ac:spMkLst>
        </pc:spChg>
        <pc:spChg chg="mod">
          <ac:chgData name="Shubham Ingole" userId="3c6459ff-39c4-46bc-90ce-f8bdba79d733" providerId="ADAL" clId="{8AF303E9-5144-4B31-A1AC-8A22EAB73F0A}" dt="2022-02-22T07:34:31.404" v="6335"/>
          <ac:spMkLst>
            <pc:docMk/>
            <pc:sldMk cId="1146528363" sldId="335"/>
            <ac:spMk id="18" creationId="{473853EF-3786-4B33-A134-7D0C4D660186}"/>
          </ac:spMkLst>
        </pc:spChg>
        <pc:spChg chg="mod">
          <ac:chgData name="Shubham Ingole" userId="3c6459ff-39c4-46bc-90ce-f8bdba79d733" providerId="ADAL" clId="{8AF303E9-5144-4B31-A1AC-8A22EAB73F0A}" dt="2022-02-22T07:34:31.404" v="6335"/>
          <ac:spMkLst>
            <pc:docMk/>
            <pc:sldMk cId="1146528363" sldId="335"/>
            <ac:spMk id="19" creationId="{F660E179-F0AB-4285-86AA-35913B894405}"/>
          </ac:spMkLst>
        </pc:spChg>
        <pc:spChg chg="mod">
          <ac:chgData name="Shubham Ingole" userId="3c6459ff-39c4-46bc-90ce-f8bdba79d733" providerId="ADAL" clId="{8AF303E9-5144-4B31-A1AC-8A22EAB73F0A}" dt="2022-02-22T07:34:31.404" v="6335"/>
          <ac:spMkLst>
            <pc:docMk/>
            <pc:sldMk cId="1146528363" sldId="335"/>
            <ac:spMk id="20" creationId="{C2C19DB8-D49B-4BB0-BCB5-49B7814694F0}"/>
          </ac:spMkLst>
        </pc:spChg>
        <pc:spChg chg="mod">
          <ac:chgData name="Shubham Ingole" userId="3c6459ff-39c4-46bc-90ce-f8bdba79d733" providerId="ADAL" clId="{8AF303E9-5144-4B31-A1AC-8A22EAB73F0A}" dt="2022-02-22T07:34:31.404" v="6335"/>
          <ac:spMkLst>
            <pc:docMk/>
            <pc:sldMk cId="1146528363" sldId="335"/>
            <ac:spMk id="21" creationId="{A650CF20-B1DD-4168-B33D-63F3F8D4BEA4}"/>
          </ac:spMkLst>
        </pc:spChg>
        <pc:spChg chg="mod">
          <ac:chgData name="Shubham Ingole" userId="3c6459ff-39c4-46bc-90ce-f8bdba79d733" providerId="ADAL" clId="{8AF303E9-5144-4B31-A1AC-8A22EAB73F0A}" dt="2022-02-22T07:35:10.169" v="6340"/>
          <ac:spMkLst>
            <pc:docMk/>
            <pc:sldMk cId="1146528363" sldId="335"/>
            <ac:spMk id="23" creationId="{9DBCE2C2-5668-4687-BB6C-587D3B73E2D1}"/>
          </ac:spMkLst>
        </pc:spChg>
        <pc:spChg chg="mod">
          <ac:chgData name="Shubham Ingole" userId="3c6459ff-39c4-46bc-90ce-f8bdba79d733" providerId="ADAL" clId="{8AF303E9-5144-4B31-A1AC-8A22EAB73F0A}" dt="2022-02-22T07:35:10.169" v="6340"/>
          <ac:spMkLst>
            <pc:docMk/>
            <pc:sldMk cId="1146528363" sldId="335"/>
            <ac:spMk id="24" creationId="{893D9276-A6BB-4ECD-A031-11FD365B09C3}"/>
          </ac:spMkLst>
        </pc:spChg>
        <pc:spChg chg="mod">
          <ac:chgData name="Shubham Ingole" userId="3c6459ff-39c4-46bc-90ce-f8bdba79d733" providerId="ADAL" clId="{8AF303E9-5144-4B31-A1AC-8A22EAB73F0A}" dt="2022-02-22T07:35:10.169" v="6340"/>
          <ac:spMkLst>
            <pc:docMk/>
            <pc:sldMk cId="1146528363" sldId="335"/>
            <ac:spMk id="25" creationId="{97F68A5A-DFD9-41F7-8E4D-868DB7258539}"/>
          </ac:spMkLst>
        </pc:spChg>
        <pc:spChg chg="mod">
          <ac:chgData name="Shubham Ingole" userId="3c6459ff-39c4-46bc-90ce-f8bdba79d733" providerId="ADAL" clId="{8AF303E9-5144-4B31-A1AC-8A22EAB73F0A}" dt="2022-02-22T07:35:10.169" v="6340"/>
          <ac:spMkLst>
            <pc:docMk/>
            <pc:sldMk cId="1146528363" sldId="335"/>
            <ac:spMk id="26" creationId="{B9F7528A-DB26-45F8-A52E-0442F2147C79}"/>
          </ac:spMkLst>
        </pc:spChg>
        <pc:spChg chg="mod">
          <ac:chgData name="Shubham Ingole" userId="3c6459ff-39c4-46bc-90ce-f8bdba79d733" providerId="ADAL" clId="{8AF303E9-5144-4B31-A1AC-8A22EAB73F0A}" dt="2022-02-22T07:35:10.169" v="6340"/>
          <ac:spMkLst>
            <pc:docMk/>
            <pc:sldMk cId="1146528363" sldId="335"/>
            <ac:spMk id="27" creationId="{06D2AEAD-D41E-4428-AF1D-B679A4F00D02}"/>
          </ac:spMkLst>
        </pc:spChg>
        <pc:spChg chg="mod">
          <ac:chgData name="Shubham Ingole" userId="3c6459ff-39c4-46bc-90ce-f8bdba79d733" providerId="ADAL" clId="{8AF303E9-5144-4B31-A1AC-8A22EAB73F0A}" dt="2022-02-22T07:35:10.169" v="6340"/>
          <ac:spMkLst>
            <pc:docMk/>
            <pc:sldMk cId="1146528363" sldId="335"/>
            <ac:spMk id="28" creationId="{2BCEA731-7ECC-4F06-853F-0B6E0EB3C696}"/>
          </ac:spMkLst>
        </pc:spChg>
        <pc:spChg chg="mod">
          <ac:chgData name="Shubham Ingole" userId="3c6459ff-39c4-46bc-90ce-f8bdba79d733" providerId="ADAL" clId="{8AF303E9-5144-4B31-A1AC-8A22EAB73F0A}" dt="2022-02-22T07:35:10.169" v="6340"/>
          <ac:spMkLst>
            <pc:docMk/>
            <pc:sldMk cId="1146528363" sldId="335"/>
            <ac:spMk id="29" creationId="{95D35BBB-6DEA-451A-8421-FD373F1FEF00}"/>
          </ac:spMkLst>
        </pc:spChg>
        <pc:spChg chg="mod">
          <ac:chgData name="Shubham Ingole" userId="3c6459ff-39c4-46bc-90ce-f8bdba79d733" providerId="ADAL" clId="{8AF303E9-5144-4B31-A1AC-8A22EAB73F0A}" dt="2022-02-22T07:35:10.169" v="6340"/>
          <ac:spMkLst>
            <pc:docMk/>
            <pc:sldMk cId="1146528363" sldId="335"/>
            <ac:spMk id="30" creationId="{82D09E3D-57E0-41F4-A682-7D351E13AA61}"/>
          </ac:spMkLst>
        </pc:spChg>
        <pc:spChg chg="mod">
          <ac:chgData name="Shubham Ingole" userId="3c6459ff-39c4-46bc-90ce-f8bdba79d733" providerId="ADAL" clId="{8AF303E9-5144-4B31-A1AC-8A22EAB73F0A}" dt="2022-02-22T07:35:10.169" v="6340"/>
          <ac:spMkLst>
            <pc:docMk/>
            <pc:sldMk cId="1146528363" sldId="335"/>
            <ac:spMk id="31" creationId="{54964735-6510-4A1F-B210-BD0F80744A50}"/>
          </ac:spMkLst>
        </pc:spChg>
        <pc:spChg chg="mod">
          <ac:chgData name="Shubham Ingole" userId="3c6459ff-39c4-46bc-90ce-f8bdba79d733" providerId="ADAL" clId="{8AF303E9-5144-4B31-A1AC-8A22EAB73F0A}" dt="2022-02-22T07:35:10.169" v="6340"/>
          <ac:spMkLst>
            <pc:docMk/>
            <pc:sldMk cId="1146528363" sldId="335"/>
            <ac:spMk id="32" creationId="{53B7A8DD-BD36-4711-AA55-9764F920A55E}"/>
          </ac:spMkLst>
        </pc:spChg>
        <pc:spChg chg="add del mod">
          <ac:chgData name="Shubham Ingole" userId="3c6459ff-39c4-46bc-90ce-f8bdba79d733" providerId="ADAL" clId="{8AF303E9-5144-4B31-A1AC-8A22EAB73F0A}" dt="2022-02-22T07:39:42.651" v="6408" actId="478"/>
          <ac:spMkLst>
            <pc:docMk/>
            <pc:sldMk cId="1146528363" sldId="335"/>
            <ac:spMk id="33" creationId="{15A04608-BAE6-4721-A765-031D21907DE4}"/>
          </ac:spMkLst>
        </pc:spChg>
        <pc:spChg chg="add del mod">
          <ac:chgData name="Shubham Ingole" userId="3c6459ff-39c4-46bc-90ce-f8bdba79d733" providerId="ADAL" clId="{8AF303E9-5144-4B31-A1AC-8A22EAB73F0A}" dt="2022-02-22T07:39:48.078" v="6409" actId="478"/>
          <ac:spMkLst>
            <pc:docMk/>
            <pc:sldMk cId="1146528363" sldId="335"/>
            <ac:spMk id="34" creationId="{4D9E3EDC-C74D-42D6-8467-C9DE31FF9105}"/>
          </ac:spMkLst>
        </pc:spChg>
        <pc:grpChg chg="add mod">
          <ac:chgData name="Shubham Ingole" userId="3c6459ff-39c4-46bc-90ce-f8bdba79d733" providerId="ADAL" clId="{8AF303E9-5144-4B31-A1AC-8A22EAB73F0A}" dt="2022-02-22T07:36:13.822" v="6355" actId="1076"/>
          <ac:grpSpMkLst>
            <pc:docMk/>
            <pc:sldMk cId="1146528363" sldId="335"/>
            <ac:grpSpMk id="6" creationId="{D14077B1-C727-4FB4-927B-6DEB89ECB9FD}"/>
          </ac:grpSpMkLst>
        </pc:grpChg>
        <pc:grpChg chg="add mod">
          <ac:chgData name="Shubham Ingole" userId="3c6459ff-39c4-46bc-90ce-f8bdba79d733" providerId="ADAL" clId="{8AF303E9-5144-4B31-A1AC-8A22EAB73F0A}" dt="2022-02-22T07:36:08.934" v="6354" actId="1076"/>
          <ac:grpSpMkLst>
            <pc:docMk/>
            <pc:sldMk cId="1146528363" sldId="335"/>
            <ac:grpSpMk id="22" creationId="{70950491-AFC1-464C-A8E1-D3805DC6F845}"/>
          </ac:grpSpMkLst>
        </pc:grpChg>
      </pc:sldChg>
      <pc:sldChg chg="delSp modSp add mod">
        <pc:chgData name="Shubham Ingole" userId="3c6459ff-39c4-46bc-90ce-f8bdba79d733" providerId="ADAL" clId="{8AF303E9-5144-4B31-A1AC-8A22EAB73F0A}" dt="2022-02-22T07:25:47.336" v="6265" actId="1076"/>
        <pc:sldMkLst>
          <pc:docMk/>
          <pc:sldMk cId="3181516082" sldId="336"/>
        </pc:sldMkLst>
        <pc:picChg chg="mod">
          <ac:chgData name="Shubham Ingole" userId="3c6459ff-39c4-46bc-90ce-f8bdba79d733" providerId="ADAL" clId="{8AF303E9-5144-4B31-A1AC-8A22EAB73F0A}" dt="2022-02-22T07:25:47.336" v="6265" actId="1076"/>
          <ac:picMkLst>
            <pc:docMk/>
            <pc:sldMk cId="3181516082" sldId="336"/>
            <ac:picMk id="4" creationId="{617B742A-3215-4866-A8E7-3C316FFE9447}"/>
          </ac:picMkLst>
        </pc:picChg>
        <pc:picChg chg="mod">
          <ac:chgData name="Shubham Ingole" userId="3c6459ff-39c4-46bc-90ce-f8bdba79d733" providerId="ADAL" clId="{8AF303E9-5144-4B31-A1AC-8A22EAB73F0A}" dt="2022-02-22T07:25:46.352" v="6264" actId="1076"/>
          <ac:picMkLst>
            <pc:docMk/>
            <pc:sldMk cId="3181516082" sldId="336"/>
            <ac:picMk id="5" creationId="{C8C21C18-61C7-4A46-9D36-121E64E74CC8}"/>
          </ac:picMkLst>
        </pc:picChg>
        <pc:picChg chg="del">
          <ac:chgData name="Shubham Ingole" userId="3c6459ff-39c4-46bc-90ce-f8bdba79d733" providerId="ADAL" clId="{8AF303E9-5144-4B31-A1AC-8A22EAB73F0A}" dt="2022-02-22T07:25:38.734" v="6261" actId="478"/>
          <ac:picMkLst>
            <pc:docMk/>
            <pc:sldMk cId="3181516082" sldId="336"/>
            <ac:picMk id="6" creationId="{D5707339-FCB3-4111-924F-8401CEAF7092}"/>
          </ac:picMkLst>
        </pc:picChg>
        <pc:picChg chg="del">
          <ac:chgData name="Shubham Ingole" userId="3c6459ff-39c4-46bc-90ce-f8bdba79d733" providerId="ADAL" clId="{8AF303E9-5144-4B31-A1AC-8A22EAB73F0A}" dt="2022-02-22T07:25:38.734" v="6261" actId="478"/>
          <ac:picMkLst>
            <pc:docMk/>
            <pc:sldMk cId="3181516082" sldId="336"/>
            <ac:picMk id="7" creationId="{2C2DBDF6-5ABD-4AF0-8310-7E5BC5D28C92}"/>
          </ac:picMkLst>
        </pc:picChg>
        <pc:picChg chg="del">
          <ac:chgData name="Shubham Ingole" userId="3c6459ff-39c4-46bc-90ce-f8bdba79d733" providerId="ADAL" clId="{8AF303E9-5144-4B31-A1AC-8A22EAB73F0A}" dt="2022-02-22T07:25:38.734" v="6261" actId="478"/>
          <ac:picMkLst>
            <pc:docMk/>
            <pc:sldMk cId="3181516082" sldId="336"/>
            <ac:picMk id="8" creationId="{71ACD666-8945-466C-81E4-3616EA21E7C8}"/>
          </ac:picMkLst>
        </pc:picChg>
      </pc:sldChg>
      <pc:sldChg chg="addSp modSp add mod modAnim modNotesTx">
        <pc:chgData name="Shubham Ingole" userId="3c6459ff-39c4-46bc-90ce-f8bdba79d733" providerId="ADAL" clId="{8AF303E9-5144-4B31-A1AC-8A22EAB73F0A}" dt="2022-02-23T21:44:08.092" v="13801" actId="20577"/>
        <pc:sldMkLst>
          <pc:docMk/>
          <pc:sldMk cId="2047648895" sldId="337"/>
        </pc:sldMkLst>
        <pc:spChg chg="mod">
          <ac:chgData name="Shubham Ingole" userId="3c6459ff-39c4-46bc-90ce-f8bdba79d733" providerId="ADAL" clId="{8AF303E9-5144-4B31-A1AC-8A22EAB73F0A}" dt="2022-02-22T07:40:58.284" v="6420" actId="1076"/>
          <ac:spMkLst>
            <pc:docMk/>
            <pc:sldMk cId="2047648895" sldId="337"/>
            <ac:spMk id="5" creationId="{D21AE183-D0D1-4B6D-8F6F-7CCC33820305}"/>
          </ac:spMkLst>
        </pc:spChg>
        <pc:spChg chg="mod">
          <ac:chgData name="Shubham Ingole" userId="3c6459ff-39c4-46bc-90ce-f8bdba79d733" providerId="ADAL" clId="{8AF303E9-5144-4B31-A1AC-8A22EAB73F0A}" dt="2022-02-22T07:42:05.729" v="6431" actId="207"/>
          <ac:spMkLst>
            <pc:docMk/>
            <pc:sldMk cId="2047648895" sldId="337"/>
            <ac:spMk id="7" creationId="{06CAC3E5-08B1-40E9-A7BB-6A200D0103D4}"/>
          </ac:spMkLst>
        </pc:spChg>
        <pc:spChg chg="mod">
          <ac:chgData name="Shubham Ingole" userId="3c6459ff-39c4-46bc-90ce-f8bdba79d733" providerId="ADAL" clId="{8AF303E9-5144-4B31-A1AC-8A22EAB73F0A}" dt="2022-02-22T07:42:05.729" v="6431" actId="207"/>
          <ac:spMkLst>
            <pc:docMk/>
            <pc:sldMk cId="2047648895" sldId="337"/>
            <ac:spMk id="8" creationId="{8CBED595-9AAF-40A5-A1C9-598AAFD66FC4}"/>
          </ac:spMkLst>
        </pc:spChg>
        <pc:spChg chg="mod">
          <ac:chgData name="Shubham Ingole" userId="3c6459ff-39c4-46bc-90ce-f8bdba79d733" providerId="ADAL" clId="{8AF303E9-5144-4B31-A1AC-8A22EAB73F0A}" dt="2022-02-22T07:42:05.729" v="6431" actId="207"/>
          <ac:spMkLst>
            <pc:docMk/>
            <pc:sldMk cId="2047648895" sldId="337"/>
            <ac:spMk id="9" creationId="{36DF2F78-434E-4019-BE86-3B682D5C5594}"/>
          </ac:spMkLst>
        </pc:spChg>
        <pc:spChg chg="mod">
          <ac:chgData name="Shubham Ingole" userId="3c6459ff-39c4-46bc-90ce-f8bdba79d733" providerId="ADAL" clId="{8AF303E9-5144-4B31-A1AC-8A22EAB73F0A}" dt="2022-02-22T07:42:05.729" v="6431" actId="207"/>
          <ac:spMkLst>
            <pc:docMk/>
            <pc:sldMk cId="2047648895" sldId="337"/>
            <ac:spMk id="10" creationId="{88E5DA95-007C-4AC7-98DD-9A4E40C5660E}"/>
          </ac:spMkLst>
        </pc:spChg>
        <pc:spChg chg="mod">
          <ac:chgData name="Shubham Ingole" userId="3c6459ff-39c4-46bc-90ce-f8bdba79d733" providerId="ADAL" clId="{8AF303E9-5144-4B31-A1AC-8A22EAB73F0A}" dt="2022-02-22T07:42:05.729" v="6431" actId="207"/>
          <ac:spMkLst>
            <pc:docMk/>
            <pc:sldMk cId="2047648895" sldId="337"/>
            <ac:spMk id="11" creationId="{A175E0CD-5648-4AF6-8A9D-3AA8A8E31C59}"/>
          </ac:spMkLst>
        </pc:spChg>
        <pc:spChg chg="mod">
          <ac:chgData name="Shubham Ingole" userId="3c6459ff-39c4-46bc-90ce-f8bdba79d733" providerId="ADAL" clId="{8AF303E9-5144-4B31-A1AC-8A22EAB73F0A}" dt="2022-02-22T07:42:05.729" v="6431" actId="207"/>
          <ac:spMkLst>
            <pc:docMk/>
            <pc:sldMk cId="2047648895" sldId="337"/>
            <ac:spMk id="12" creationId="{4A6C487B-E854-4592-816A-C58FA03A12EE}"/>
          </ac:spMkLst>
        </pc:spChg>
        <pc:spChg chg="mod">
          <ac:chgData name="Shubham Ingole" userId="3c6459ff-39c4-46bc-90ce-f8bdba79d733" providerId="ADAL" clId="{8AF303E9-5144-4B31-A1AC-8A22EAB73F0A}" dt="2022-02-22T07:42:05.729" v="6431" actId="207"/>
          <ac:spMkLst>
            <pc:docMk/>
            <pc:sldMk cId="2047648895" sldId="337"/>
            <ac:spMk id="13" creationId="{9575B42C-E623-414E-975A-CF375EAA8476}"/>
          </ac:spMkLst>
        </pc:spChg>
        <pc:spChg chg="mod">
          <ac:chgData name="Shubham Ingole" userId="3c6459ff-39c4-46bc-90ce-f8bdba79d733" providerId="ADAL" clId="{8AF303E9-5144-4B31-A1AC-8A22EAB73F0A}" dt="2022-02-22T07:42:05.729" v="6431" actId="207"/>
          <ac:spMkLst>
            <pc:docMk/>
            <pc:sldMk cId="2047648895" sldId="337"/>
            <ac:spMk id="14" creationId="{1FD7E290-BA8A-4773-BDDA-266EAFD2E1ED}"/>
          </ac:spMkLst>
        </pc:spChg>
        <pc:spChg chg="mod">
          <ac:chgData name="Shubham Ingole" userId="3c6459ff-39c4-46bc-90ce-f8bdba79d733" providerId="ADAL" clId="{8AF303E9-5144-4B31-A1AC-8A22EAB73F0A}" dt="2022-02-22T07:42:05.729" v="6431" actId="207"/>
          <ac:spMkLst>
            <pc:docMk/>
            <pc:sldMk cId="2047648895" sldId="337"/>
            <ac:spMk id="15" creationId="{366F0D05-504D-4D8F-B848-9200A86C5B26}"/>
          </ac:spMkLst>
        </pc:spChg>
        <pc:spChg chg="mod">
          <ac:chgData name="Shubham Ingole" userId="3c6459ff-39c4-46bc-90ce-f8bdba79d733" providerId="ADAL" clId="{8AF303E9-5144-4B31-A1AC-8A22EAB73F0A}" dt="2022-02-22T07:42:05.729" v="6431" actId="207"/>
          <ac:spMkLst>
            <pc:docMk/>
            <pc:sldMk cId="2047648895" sldId="337"/>
            <ac:spMk id="16" creationId="{95E9DC73-0BE6-4427-8F50-F85AEEC2C92B}"/>
          </ac:spMkLst>
        </pc:spChg>
        <pc:spChg chg="mod">
          <ac:chgData name="Shubham Ingole" userId="3c6459ff-39c4-46bc-90ce-f8bdba79d733" providerId="ADAL" clId="{8AF303E9-5144-4B31-A1AC-8A22EAB73F0A}" dt="2022-02-22T07:42:05.729" v="6431" actId="207"/>
          <ac:spMkLst>
            <pc:docMk/>
            <pc:sldMk cId="2047648895" sldId="337"/>
            <ac:spMk id="17" creationId="{6477D6A2-3BB9-4F80-9D24-5C156D0CB300}"/>
          </ac:spMkLst>
        </pc:spChg>
        <pc:spChg chg="mod">
          <ac:chgData name="Shubham Ingole" userId="3c6459ff-39c4-46bc-90ce-f8bdba79d733" providerId="ADAL" clId="{8AF303E9-5144-4B31-A1AC-8A22EAB73F0A}" dt="2022-02-22T07:42:05.729" v="6431" actId="207"/>
          <ac:spMkLst>
            <pc:docMk/>
            <pc:sldMk cId="2047648895" sldId="337"/>
            <ac:spMk id="18" creationId="{473853EF-3786-4B33-A134-7D0C4D660186}"/>
          </ac:spMkLst>
        </pc:spChg>
        <pc:spChg chg="mod">
          <ac:chgData name="Shubham Ingole" userId="3c6459ff-39c4-46bc-90ce-f8bdba79d733" providerId="ADAL" clId="{8AF303E9-5144-4B31-A1AC-8A22EAB73F0A}" dt="2022-02-22T07:42:05.729" v="6431" actId="207"/>
          <ac:spMkLst>
            <pc:docMk/>
            <pc:sldMk cId="2047648895" sldId="337"/>
            <ac:spMk id="19" creationId="{F660E179-F0AB-4285-86AA-35913B894405}"/>
          </ac:spMkLst>
        </pc:spChg>
        <pc:spChg chg="mod">
          <ac:chgData name="Shubham Ingole" userId="3c6459ff-39c4-46bc-90ce-f8bdba79d733" providerId="ADAL" clId="{8AF303E9-5144-4B31-A1AC-8A22EAB73F0A}" dt="2022-02-22T07:42:05.729" v="6431" actId="207"/>
          <ac:spMkLst>
            <pc:docMk/>
            <pc:sldMk cId="2047648895" sldId="337"/>
            <ac:spMk id="20" creationId="{C2C19DB8-D49B-4BB0-BCB5-49B7814694F0}"/>
          </ac:spMkLst>
        </pc:spChg>
        <pc:spChg chg="mod">
          <ac:chgData name="Shubham Ingole" userId="3c6459ff-39c4-46bc-90ce-f8bdba79d733" providerId="ADAL" clId="{8AF303E9-5144-4B31-A1AC-8A22EAB73F0A}" dt="2022-02-22T07:42:05.729" v="6431" actId="207"/>
          <ac:spMkLst>
            <pc:docMk/>
            <pc:sldMk cId="2047648895" sldId="337"/>
            <ac:spMk id="21" creationId="{A650CF20-B1DD-4168-B33D-63F3F8D4BEA4}"/>
          </ac:spMkLst>
        </pc:spChg>
        <pc:spChg chg="mod">
          <ac:chgData name="Shubham Ingole" userId="3c6459ff-39c4-46bc-90ce-f8bdba79d733" providerId="ADAL" clId="{8AF303E9-5144-4B31-A1AC-8A22EAB73F0A}" dt="2022-02-22T07:42:05.729" v="6431" actId="207"/>
          <ac:spMkLst>
            <pc:docMk/>
            <pc:sldMk cId="2047648895" sldId="337"/>
            <ac:spMk id="23" creationId="{9DBCE2C2-5668-4687-BB6C-587D3B73E2D1}"/>
          </ac:spMkLst>
        </pc:spChg>
        <pc:spChg chg="mod">
          <ac:chgData name="Shubham Ingole" userId="3c6459ff-39c4-46bc-90ce-f8bdba79d733" providerId="ADAL" clId="{8AF303E9-5144-4B31-A1AC-8A22EAB73F0A}" dt="2022-02-22T07:42:05.729" v="6431" actId="207"/>
          <ac:spMkLst>
            <pc:docMk/>
            <pc:sldMk cId="2047648895" sldId="337"/>
            <ac:spMk id="24" creationId="{893D9276-A6BB-4ECD-A031-11FD365B09C3}"/>
          </ac:spMkLst>
        </pc:spChg>
        <pc:spChg chg="mod">
          <ac:chgData name="Shubham Ingole" userId="3c6459ff-39c4-46bc-90ce-f8bdba79d733" providerId="ADAL" clId="{8AF303E9-5144-4B31-A1AC-8A22EAB73F0A}" dt="2022-02-22T07:42:05.729" v="6431" actId="207"/>
          <ac:spMkLst>
            <pc:docMk/>
            <pc:sldMk cId="2047648895" sldId="337"/>
            <ac:spMk id="25" creationId="{97F68A5A-DFD9-41F7-8E4D-868DB7258539}"/>
          </ac:spMkLst>
        </pc:spChg>
        <pc:spChg chg="mod">
          <ac:chgData name="Shubham Ingole" userId="3c6459ff-39c4-46bc-90ce-f8bdba79d733" providerId="ADAL" clId="{8AF303E9-5144-4B31-A1AC-8A22EAB73F0A}" dt="2022-02-22T07:42:05.729" v="6431" actId="207"/>
          <ac:spMkLst>
            <pc:docMk/>
            <pc:sldMk cId="2047648895" sldId="337"/>
            <ac:spMk id="26" creationId="{B9F7528A-DB26-45F8-A52E-0442F2147C79}"/>
          </ac:spMkLst>
        </pc:spChg>
        <pc:spChg chg="mod">
          <ac:chgData name="Shubham Ingole" userId="3c6459ff-39c4-46bc-90ce-f8bdba79d733" providerId="ADAL" clId="{8AF303E9-5144-4B31-A1AC-8A22EAB73F0A}" dt="2022-02-22T07:42:05.729" v="6431" actId="207"/>
          <ac:spMkLst>
            <pc:docMk/>
            <pc:sldMk cId="2047648895" sldId="337"/>
            <ac:spMk id="27" creationId="{06D2AEAD-D41E-4428-AF1D-B679A4F00D02}"/>
          </ac:spMkLst>
        </pc:spChg>
        <pc:spChg chg="mod">
          <ac:chgData name="Shubham Ingole" userId="3c6459ff-39c4-46bc-90ce-f8bdba79d733" providerId="ADAL" clId="{8AF303E9-5144-4B31-A1AC-8A22EAB73F0A}" dt="2022-02-22T07:42:05.729" v="6431" actId="207"/>
          <ac:spMkLst>
            <pc:docMk/>
            <pc:sldMk cId="2047648895" sldId="337"/>
            <ac:spMk id="28" creationId="{2BCEA731-7ECC-4F06-853F-0B6E0EB3C696}"/>
          </ac:spMkLst>
        </pc:spChg>
        <pc:spChg chg="mod">
          <ac:chgData name="Shubham Ingole" userId="3c6459ff-39c4-46bc-90ce-f8bdba79d733" providerId="ADAL" clId="{8AF303E9-5144-4B31-A1AC-8A22EAB73F0A}" dt="2022-02-22T07:42:05.729" v="6431" actId="207"/>
          <ac:spMkLst>
            <pc:docMk/>
            <pc:sldMk cId="2047648895" sldId="337"/>
            <ac:spMk id="29" creationId="{95D35BBB-6DEA-451A-8421-FD373F1FEF00}"/>
          </ac:spMkLst>
        </pc:spChg>
        <pc:spChg chg="mod">
          <ac:chgData name="Shubham Ingole" userId="3c6459ff-39c4-46bc-90ce-f8bdba79d733" providerId="ADAL" clId="{8AF303E9-5144-4B31-A1AC-8A22EAB73F0A}" dt="2022-02-22T07:42:05.729" v="6431" actId="207"/>
          <ac:spMkLst>
            <pc:docMk/>
            <pc:sldMk cId="2047648895" sldId="337"/>
            <ac:spMk id="30" creationId="{82D09E3D-57E0-41F4-A682-7D351E13AA61}"/>
          </ac:spMkLst>
        </pc:spChg>
        <pc:spChg chg="mod">
          <ac:chgData name="Shubham Ingole" userId="3c6459ff-39c4-46bc-90ce-f8bdba79d733" providerId="ADAL" clId="{8AF303E9-5144-4B31-A1AC-8A22EAB73F0A}" dt="2022-02-22T07:42:05.729" v="6431" actId="207"/>
          <ac:spMkLst>
            <pc:docMk/>
            <pc:sldMk cId="2047648895" sldId="337"/>
            <ac:spMk id="31" creationId="{54964735-6510-4A1F-B210-BD0F80744A50}"/>
          </ac:spMkLst>
        </pc:spChg>
        <pc:spChg chg="mod">
          <ac:chgData name="Shubham Ingole" userId="3c6459ff-39c4-46bc-90ce-f8bdba79d733" providerId="ADAL" clId="{8AF303E9-5144-4B31-A1AC-8A22EAB73F0A}" dt="2022-02-22T07:42:05.729" v="6431" actId="207"/>
          <ac:spMkLst>
            <pc:docMk/>
            <pc:sldMk cId="2047648895" sldId="337"/>
            <ac:spMk id="32" creationId="{53B7A8DD-BD36-4711-AA55-9764F920A55E}"/>
          </ac:spMkLst>
        </pc:spChg>
        <pc:spChg chg="mod">
          <ac:chgData name="Shubham Ingole" userId="3c6459ff-39c4-46bc-90ce-f8bdba79d733" providerId="ADAL" clId="{8AF303E9-5144-4B31-A1AC-8A22EAB73F0A}" dt="2022-02-23T19:23:29.780" v="10262" actId="164"/>
          <ac:spMkLst>
            <pc:docMk/>
            <pc:sldMk cId="2047648895" sldId="337"/>
            <ac:spMk id="33" creationId="{15A04608-BAE6-4721-A765-031D21907DE4}"/>
          </ac:spMkLst>
        </pc:spChg>
        <pc:spChg chg="mod">
          <ac:chgData name="Shubham Ingole" userId="3c6459ff-39c4-46bc-90ce-f8bdba79d733" providerId="ADAL" clId="{8AF303E9-5144-4B31-A1AC-8A22EAB73F0A}" dt="2022-02-23T19:23:34.837" v="10264" actId="164"/>
          <ac:spMkLst>
            <pc:docMk/>
            <pc:sldMk cId="2047648895" sldId="337"/>
            <ac:spMk id="34" creationId="{4D9E3EDC-C74D-42D6-8467-C9DE31FF9105}"/>
          </ac:spMkLst>
        </pc:spChg>
        <pc:spChg chg="add mod">
          <ac:chgData name="Shubham Ingole" userId="3c6459ff-39c4-46bc-90ce-f8bdba79d733" providerId="ADAL" clId="{8AF303E9-5144-4B31-A1AC-8A22EAB73F0A}" dt="2022-02-23T19:23:22.847" v="10260" actId="164"/>
          <ac:spMkLst>
            <pc:docMk/>
            <pc:sldMk cId="2047648895" sldId="337"/>
            <ac:spMk id="35" creationId="{0A3E3B17-6667-41C0-9CB4-51ACB4DB97EF}"/>
          </ac:spMkLst>
        </pc:spChg>
        <pc:spChg chg="mod">
          <ac:chgData name="Shubham Ingole" userId="3c6459ff-39c4-46bc-90ce-f8bdba79d733" providerId="ADAL" clId="{8AF303E9-5144-4B31-A1AC-8A22EAB73F0A}" dt="2022-02-22T07:42:05.729" v="6431" actId="207"/>
          <ac:spMkLst>
            <pc:docMk/>
            <pc:sldMk cId="2047648895" sldId="337"/>
            <ac:spMk id="37" creationId="{7D408C6E-A868-468E-8649-F3CA0523905A}"/>
          </ac:spMkLst>
        </pc:spChg>
        <pc:spChg chg="mod">
          <ac:chgData name="Shubham Ingole" userId="3c6459ff-39c4-46bc-90ce-f8bdba79d733" providerId="ADAL" clId="{8AF303E9-5144-4B31-A1AC-8A22EAB73F0A}" dt="2022-02-22T07:42:05.729" v="6431" actId="207"/>
          <ac:spMkLst>
            <pc:docMk/>
            <pc:sldMk cId="2047648895" sldId="337"/>
            <ac:spMk id="38" creationId="{617AE30A-3486-4746-8CF9-AEA9E2020B43}"/>
          </ac:spMkLst>
        </pc:spChg>
        <pc:spChg chg="mod">
          <ac:chgData name="Shubham Ingole" userId="3c6459ff-39c4-46bc-90ce-f8bdba79d733" providerId="ADAL" clId="{8AF303E9-5144-4B31-A1AC-8A22EAB73F0A}" dt="2022-02-22T07:42:05.729" v="6431" actId="207"/>
          <ac:spMkLst>
            <pc:docMk/>
            <pc:sldMk cId="2047648895" sldId="337"/>
            <ac:spMk id="39" creationId="{7CC8F8F0-E851-4705-9464-36E17DB9AF4C}"/>
          </ac:spMkLst>
        </pc:spChg>
        <pc:spChg chg="mod">
          <ac:chgData name="Shubham Ingole" userId="3c6459ff-39c4-46bc-90ce-f8bdba79d733" providerId="ADAL" clId="{8AF303E9-5144-4B31-A1AC-8A22EAB73F0A}" dt="2022-02-22T07:42:05.729" v="6431" actId="207"/>
          <ac:spMkLst>
            <pc:docMk/>
            <pc:sldMk cId="2047648895" sldId="337"/>
            <ac:spMk id="40" creationId="{7975421E-B190-4A71-8DFA-230F1BBD8280}"/>
          </ac:spMkLst>
        </pc:spChg>
        <pc:spChg chg="mod">
          <ac:chgData name="Shubham Ingole" userId="3c6459ff-39c4-46bc-90ce-f8bdba79d733" providerId="ADAL" clId="{8AF303E9-5144-4B31-A1AC-8A22EAB73F0A}" dt="2022-02-22T07:42:05.729" v="6431" actId="207"/>
          <ac:spMkLst>
            <pc:docMk/>
            <pc:sldMk cId="2047648895" sldId="337"/>
            <ac:spMk id="41" creationId="{EF9AFECA-6E9E-4057-BCE3-FB1000B62EBD}"/>
          </ac:spMkLst>
        </pc:spChg>
        <pc:spChg chg="mod">
          <ac:chgData name="Shubham Ingole" userId="3c6459ff-39c4-46bc-90ce-f8bdba79d733" providerId="ADAL" clId="{8AF303E9-5144-4B31-A1AC-8A22EAB73F0A}" dt="2022-02-22T07:42:05.729" v="6431" actId="207"/>
          <ac:spMkLst>
            <pc:docMk/>
            <pc:sldMk cId="2047648895" sldId="337"/>
            <ac:spMk id="42" creationId="{869F4ACE-9F0E-4383-B026-257B2F55B99B}"/>
          </ac:spMkLst>
        </pc:spChg>
        <pc:spChg chg="mod">
          <ac:chgData name="Shubham Ingole" userId="3c6459ff-39c4-46bc-90ce-f8bdba79d733" providerId="ADAL" clId="{8AF303E9-5144-4B31-A1AC-8A22EAB73F0A}" dt="2022-02-22T07:42:05.729" v="6431" actId="207"/>
          <ac:spMkLst>
            <pc:docMk/>
            <pc:sldMk cId="2047648895" sldId="337"/>
            <ac:spMk id="43" creationId="{E3F915A1-1D27-4BDC-8F28-CAA94D569855}"/>
          </ac:spMkLst>
        </pc:spChg>
        <pc:grpChg chg="add mod">
          <ac:chgData name="Shubham Ingole" userId="3c6459ff-39c4-46bc-90ce-f8bdba79d733" providerId="ADAL" clId="{8AF303E9-5144-4B31-A1AC-8A22EAB73F0A}" dt="2022-02-23T19:23:22.847" v="10260" actId="164"/>
          <ac:grpSpMkLst>
            <pc:docMk/>
            <pc:sldMk cId="2047648895" sldId="337"/>
            <ac:grpSpMk id="3" creationId="{96236CF8-E0D7-47F2-B4DF-26D57225FEFB}"/>
          </ac:grpSpMkLst>
        </pc:grpChg>
        <pc:grpChg chg="add mod">
          <ac:chgData name="Shubham Ingole" userId="3c6459ff-39c4-46bc-90ce-f8bdba79d733" providerId="ADAL" clId="{8AF303E9-5144-4B31-A1AC-8A22EAB73F0A}" dt="2022-02-23T19:23:29.780" v="10262" actId="164"/>
          <ac:grpSpMkLst>
            <pc:docMk/>
            <pc:sldMk cId="2047648895" sldId="337"/>
            <ac:grpSpMk id="4" creationId="{5992A5DE-FEE9-4A9F-82D1-3037A6DB712D}"/>
          </ac:grpSpMkLst>
        </pc:grpChg>
        <pc:grpChg chg="mod">
          <ac:chgData name="Shubham Ingole" userId="3c6459ff-39c4-46bc-90ce-f8bdba79d733" providerId="ADAL" clId="{8AF303E9-5144-4B31-A1AC-8A22EAB73F0A}" dt="2022-02-23T19:23:34.837" v="10264" actId="164"/>
          <ac:grpSpMkLst>
            <pc:docMk/>
            <pc:sldMk cId="2047648895" sldId="337"/>
            <ac:grpSpMk id="6" creationId="{D14077B1-C727-4FB4-927B-6DEB89ECB9FD}"/>
          </ac:grpSpMkLst>
        </pc:grpChg>
        <pc:grpChg chg="mod">
          <ac:chgData name="Shubham Ingole" userId="3c6459ff-39c4-46bc-90ce-f8bdba79d733" providerId="ADAL" clId="{8AF303E9-5144-4B31-A1AC-8A22EAB73F0A}" dt="2022-02-23T19:23:29.780" v="10262" actId="164"/>
          <ac:grpSpMkLst>
            <pc:docMk/>
            <pc:sldMk cId="2047648895" sldId="337"/>
            <ac:grpSpMk id="22" creationId="{70950491-AFC1-464C-A8E1-D3805DC6F845}"/>
          </ac:grpSpMkLst>
        </pc:grpChg>
        <pc:grpChg chg="add mod">
          <ac:chgData name="Shubham Ingole" userId="3c6459ff-39c4-46bc-90ce-f8bdba79d733" providerId="ADAL" clId="{8AF303E9-5144-4B31-A1AC-8A22EAB73F0A}" dt="2022-02-23T19:23:22.847" v="10260" actId="164"/>
          <ac:grpSpMkLst>
            <pc:docMk/>
            <pc:sldMk cId="2047648895" sldId="337"/>
            <ac:grpSpMk id="36" creationId="{79CC344C-CF2D-478B-98E2-DB1F5667DDC1}"/>
          </ac:grpSpMkLst>
        </pc:grpChg>
        <pc:grpChg chg="add mod">
          <ac:chgData name="Shubham Ingole" userId="3c6459ff-39c4-46bc-90ce-f8bdba79d733" providerId="ADAL" clId="{8AF303E9-5144-4B31-A1AC-8A22EAB73F0A}" dt="2022-02-23T19:23:34.837" v="10264" actId="164"/>
          <ac:grpSpMkLst>
            <pc:docMk/>
            <pc:sldMk cId="2047648895" sldId="337"/>
            <ac:grpSpMk id="47" creationId="{F3AE21F1-121B-44FF-9ACD-95DCBD7B9EDD}"/>
          </ac:grpSpMkLst>
        </pc:grpChg>
      </pc:sldChg>
      <pc:sldChg chg="delSp modSp add mod modAnim modNotesTx">
        <pc:chgData name="Shubham Ingole" userId="3c6459ff-39c4-46bc-90ce-f8bdba79d733" providerId="ADAL" clId="{8AF303E9-5144-4B31-A1AC-8A22EAB73F0A}" dt="2022-02-23T21:39:10.014" v="13167" actId="20577"/>
        <pc:sldMkLst>
          <pc:docMk/>
          <pc:sldMk cId="3806615068" sldId="338"/>
        </pc:sldMkLst>
        <pc:spChg chg="mod">
          <ac:chgData name="Shubham Ingole" userId="3c6459ff-39c4-46bc-90ce-f8bdba79d733" providerId="ADAL" clId="{8AF303E9-5144-4B31-A1AC-8A22EAB73F0A}" dt="2022-02-22T08:12:59.697" v="6815" actId="20577"/>
          <ac:spMkLst>
            <pc:docMk/>
            <pc:sldMk cId="3806615068" sldId="338"/>
            <ac:spMk id="1141" creationId="{00000000-0000-0000-0000-000000000000}"/>
          </ac:spMkLst>
        </pc:spChg>
        <pc:spChg chg="mod">
          <ac:chgData name="Shubham Ingole" userId="3c6459ff-39c4-46bc-90ce-f8bdba79d733" providerId="ADAL" clId="{8AF303E9-5144-4B31-A1AC-8A22EAB73F0A}" dt="2022-02-22T08:09:33.258" v="6728" actId="14100"/>
          <ac:spMkLst>
            <pc:docMk/>
            <pc:sldMk cId="3806615068" sldId="338"/>
            <ac:spMk id="1143" creationId="{00000000-0000-0000-0000-000000000000}"/>
          </ac:spMkLst>
        </pc:spChg>
        <pc:spChg chg="mod">
          <ac:chgData name="Shubham Ingole" userId="3c6459ff-39c4-46bc-90ce-f8bdba79d733" providerId="ADAL" clId="{8AF303E9-5144-4B31-A1AC-8A22EAB73F0A}" dt="2022-02-22T08:15:06.822" v="6923" actId="20577"/>
          <ac:spMkLst>
            <pc:docMk/>
            <pc:sldMk cId="3806615068" sldId="338"/>
            <ac:spMk id="1144" creationId="{00000000-0000-0000-0000-000000000000}"/>
          </ac:spMkLst>
        </pc:spChg>
        <pc:spChg chg="del">
          <ac:chgData name="Shubham Ingole" userId="3c6459ff-39c4-46bc-90ce-f8bdba79d733" providerId="ADAL" clId="{8AF303E9-5144-4B31-A1AC-8A22EAB73F0A}" dt="2022-02-22T08:09:10.652" v="6724" actId="478"/>
          <ac:spMkLst>
            <pc:docMk/>
            <pc:sldMk cId="3806615068" sldId="338"/>
            <ac:spMk id="1145" creationId="{00000000-0000-0000-0000-000000000000}"/>
          </ac:spMkLst>
        </pc:spChg>
        <pc:spChg chg="del">
          <ac:chgData name="Shubham Ingole" userId="3c6459ff-39c4-46bc-90ce-f8bdba79d733" providerId="ADAL" clId="{8AF303E9-5144-4B31-A1AC-8A22EAB73F0A}" dt="2022-02-22T08:09:38.931" v="6729" actId="478"/>
          <ac:spMkLst>
            <pc:docMk/>
            <pc:sldMk cId="3806615068" sldId="338"/>
            <ac:spMk id="1147" creationId="{00000000-0000-0000-0000-000000000000}"/>
          </ac:spMkLst>
        </pc:spChg>
        <pc:spChg chg="mod">
          <ac:chgData name="Shubham Ingole" userId="3c6459ff-39c4-46bc-90ce-f8bdba79d733" providerId="ADAL" clId="{8AF303E9-5144-4B31-A1AC-8A22EAB73F0A}" dt="2022-02-22T08:20:00.046" v="7008" actId="20577"/>
          <ac:spMkLst>
            <pc:docMk/>
            <pc:sldMk cId="3806615068" sldId="338"/>
            <ac:spMk id="1148" creationId="{00000000-0000-0000-0000-000000000000}"/>
          </ac:spMkLst>
        </pc:spChg>
        <pc:spChg chg="del">
          <ac:chgData name="Shubham Ingole" userId="3c6459ff-39c4-46bc-90ce-f8bdba79d733" providerId="ADAL" clId="{8AF303E9-5144-4B31-A1AC-8A22EAB73F0A}" dt="2022-02-22T08:10:11.176" v="6777" actId="478"/>
          <ac:spMkLst>
            <pc:docMk/>
            <pc:sldMk cId="3806615068" sldId="338"/>
            <ac:spMk id="1149" creationId="{00000000-0000-0000-0000-000000000000}"/>
          </ac:spMkLst>
        </pc:spChg>
        <pc:spChg chg="mod">
          <ac:chgData name="Shubham Ingole" userId="3c6459ff-39c4-46bc-90ce-f8bdba79d733" providerId="ADAL" clId="{8AF303E9-5144-4B31-A1AC-8A22EAB73F0A}" dt="2022-02-22T08:09:59.219" v="6774" actId="1035"/>
          <ac:spMkLst>
            <pc:docMk/>
            <pc:sldMk cId="3806615068" sldId="338"/>
            <ac:spMk id="1152" creationId="{00000000-0000-0000-0000-000000000000}"/>
          </ac:spMkLst>
        </pc:spChg>
        <pc:spChg chg="mod">
          <ac:chgData name="Shubham Ingole" userId="3c6459ff-39c4-46bc-90ce-f8bdba79d733" providerId="ADAL" clId="{8AF303E9-5144-4B31-A1AC-8A22EAB73F0A}" dt="2022-02-22T08:09:59.219" v="6774" actId="1035"/>
          <ac:spMkLst>
            <pc:docMk/>
            <pc:sldMk cId="3806615068" sldId="338"/>
            <ac:spMk id="1153" creationId="{00000000-0000-0000-0000-000000000000}"/>
          </ac:spMkLst>
        </pc:spChg>
        <pc:spChg chg="mod">
          <ac:chgData name="Shubham Ingole" userId="3c6459ff-39c4-46bc-90ce-f8bdba79d733" providerId="ADAL" clId="{8AF303E9-5144-4B31-A1AC-8A22EAB73F0A}" dt="2022-02-22T08:09:59.219" v="6774" actId="1035"/>
          <ac:spMkLst>
            <pc:docMk/>
            <pc:sldMk cId="3806615068" sldId="338"/>
            <ac:spMk id="1154" creationId="{00000000-0000-0000-0000-000000000000}"/>
          </ac:spMkLst>
        </pc:spChg>
        <pc:spChg chg="mod">
          <ac:chgData name="Shubham Ingole" userId="3c6459ff-39c4-46bc-90ce-f8bdba79d733" providerId="ADAL" clId="{8AF303E9-5144-4B31-A1AC-8A22EAB73F0A}" dt="2022-02-22T08:09:59.219" v="6774" actId="1035"/>
          <ac:spMkLst>
            <pc:docMk/>
            <pc:sldMk cId="3806615068" sldId="338"/>
            <ac:spMk id="1155" creationId="{00000000-0000-0000-0000-000000000000}"/>
          </ac:spMkLst>
        </pc:spChg>
        <pc:picChg chg="mod">
          <ac:chgData name="Shubham Ingole" userId="3c6459ff-39c4-46bc-90ce-f8bdba79d733" providerId="ADAL" clId="{8AF303E9-5144-4B31-A1AC-8A22EAB73F0A}" dt="2022-02-22T08:09:59.219" v="6774" actId="1035"/>
          <ac:picMkLst>
            <pc:docMk/>
            <pc:sldMk cId="3806615068" sldId="338"/>
            <ac:picMk id="5" creationId="{7B9FFA0C-4402-4102-BC32-67D58B593FCB}"/>
          </ac:picMkLst>
        </pc:picChg>
        <pc:picChg chg="mod">
          <ac:chgData name="Shubham Ingole" userId="3c6459ff-39c4-46bc-90ce-f8bdba79d733" providerId="ADAL" clId="{8AF303E9-5144-4B31-A1AC-8A22EAB73F0A}" dt="2022-02-22T08:10:07.352" v="6776" actId="1076"/>
          <ac:picMkLst>
            <pc:docMk/>
            <pc:sldMk cId="3806615068" sldId="338"/>
            <ac:picMk id="11" creationId="{94CFF324-25D3-4BD7-A87A-0CB2FB2AA12B}"/>
          </ac:picMkLst>
        </pc:picChg>
        <pc:picChg chg="mod">
          <ac:chgData name="Shubham Ingole" userId="3c6459ff-39c4-46bc-90ce-f8bdba79d733" providerId="ADAL" clId="{8AF303E9-5144-4B31-A1AC-8A22EAB73F0A}" dt="2022-02-22T08:09:59.219" v="6774" actId="1035"/>
          <ac:picMkLst>
            <pc:docMk/>
            <pc:sldMk cId="3806615068" sldId="338"/>
            <ac:picMk id="15" creationId="{4FCAFACA-D2FE-45EC-8749-7273520B5C3C}"/>
          </ac:picMkLst>
        </pc:picChg>
        <pc:cxnChg chg="mod">
          <ac:chgData name="Shubham Ingole" userId="3c6459ff-39c4-46bc-90ce-f8bdba79d733" providerId="ADAL" clId="{8AF303E9-5144-4B31-A1AC-8A22EAB73F0A}" dt="2022-02-22T08:09:59.219" v="6774" actId="1035"/>
          <ac:cxnSpMkLst>
            <pc:docMk/>
            <pc:sldMk cId="3806615068" sldId="338"/>
            <ac:cxnSpMk id="1158" creationId="{00000000-0000-0000-0000-000000000000}"/>
          </ac:cxnSpMkLst>
        </pc:cxnChg>
        <pc:cxnChg chg="mod">
          <ac:chgData name="Shubham Ingole" userId="3c6459ff-39c4-46bc-90ce-f8bdba79d733" providerId="ADAL" clId="{8AF303E9-5144-4B31-A1AC-8A22EAB73F0A}" dt="2022-02-22T08:09:59.219" v="6774" actId="1035"/>
          <ac:cxnSpMkLst>
            <pc:docMk/>
            <pc:sldMk cId="3806615068" sldId="338"/>
            <ac:cxnSpMk id="1160" creationId="{00000000-0000-0000-0000-000000000000}"/>
          </ac:cxnSpMkLst>
        </pc:cxnChg>
        <pc:cxnChg chg="mod">
          <ac:chgData name="Shubham Ingole" userId="3c6459ff-39c4-46bc-90ce-f8bdba79d733" providerId="ADAL" clId="{8AF303E9-5144-4B31-A1AC-8A22EAB73F0A}" dt="2022-02-22T08:09:59.219" v="6774" actId="1035"/>
          <ac:cxnSpMkLst>
            <pc:docMk/>
            <pc:sldMk cId="3806615068" sldId="338"/>
            <ac:cxnSpMk id="1161" creationId="{00000000-0000-0000-0000-000000000000}"/>
          </ac:cxnSpMkLst>
        </pc:cxnChg>
      </pc:sldChg>
      <pc:sldChg chg="addSp delSp modSp mod ord modShow modNotesTx">
        <pc:chgData name="Shubham Ingole" userId="3c6459ff-39c4-46bc-90ce-f8bdba79d733" providerId="ADAL" clId="{8AF303E9-5144-4B31-A1AC-8A22EAB73F0A}" dt="2022-02-22T22:47:37.807" v="10192"/>
        <pc:sldMkLst>
          <pc:docMk/>
          <pc:sldMk cId="2157262060" sldId="339"/>
        </pc:sldMkLst>
        <pc:spChg chg="add mod">
          <ac:chgData name="Shubham Ingole" userId="3c6459ff-39c4-46bc-90ce-f8bdba79d733" providerId="ADAL" clId="{8AF303E9-5144-4B31-A1AC-8A22EAB73F0A}" dt="2022-02-22T11:38:57.642" v="8826" actId="1076"/>
          <ac:spMkLst>
            <pc:docMk/>
            <pc:sldMk cId="2157262060" sldId="339"/>
            <ac:spMk id="15" creationId="{9681E401-7E59-4099-9578-73B13800DCEC}"/>
          </ac:spMkLst>
        </pc:spChg>
        <pc:spChg chg="add mod">
          <ac:chgData name="Shubham Ingole" userId="3c6459ff-39c4-46bc-90ce-f8bdba79d733" providerId="ADAL" clId="{8AF303E9-5144-4B31-A1AC-8A22EAB73F0A}" dt="2022-02-22T11:38:49.244" v="8825" actId="1076"/>
          <ac:spMkLst>
            <pc:docMk/>
            <pc:sldMk cId="2157262060" sldId="339"/>
            <ac:spMk id="16" creationId="{9552FD9C-F446-4345-8937-99ECE98E814A}"/>
          </ac:spMkLst>
        </pc:spChg>
        <pc:spChg chg="mod">
          <ac:chgData name="Shubham Ingole" userId="3c6459ff-39c4-46bc-90ce-f8bdba79d733" providerId="ADAL" clId="{8AF303E9-5144-4B31-A1AC-8A22EAB73F0A}" dt="2022-02-22T09:19:52.433" v="8263" actId="1076"/>
          <ac:spMkLst>
            <pc:docMk/>
            <pc:sldMk cId="2157262060" sldId="339"/>
            <ac:spMk id="823" creationId="{00000000-0000-0000-0000-000000000000}"/>
          </ac:spMkLst>
        </pc:spChg>
        <pc:spChg chg="mod">
          <ac:chgData name="Shubham Ingole" userId="3c6459ff-39c4-46bc-90ce-f8bdba79d733" providerId="ADAL" clId="{8AF303E9-5144-4B31-A1AC-8A22EAB73F0A}" dt="2022-02-22T11:54:21.227" v="9040" actId="1076"/>
          <ac:spMkLst>
            <pc:docMk/>
            <pc:sldMk cId="2157262060" sldId="339"/>
            <ac:spMk id="825" creationId="{00000000-0000-0000-0000-000000000000}"/>
          </ac:spMkLst>
        </pc:spChg>
        <pc:spChg chg="mod">
          <ac:chgData name="Shubham Ingole" userId="3c6459ff-39c4-46bc-90ce-f8bdba79d733" providerId="ADAL" clId="{8AF303E9-5144-4B31-A1AC-8A22EAB73F0A}" dt="2022-02-22T11:53:37.401" v="9032" actId="1076"/>
          <ac:spMkLst>
            <pc:docMk/>
            <pc:sldMk cId="2157262060" sldId="339"/>
            <ac:spMk id="829" creationId="{00000000-0000-0000-0000-000000000000}"/>
          </ac:spMkLst>
        </pc:spChg>
        <pc:spChg chg="mod">
          <ac:chgData name="Shubham Ingole" userId="3c6459ff-39c4-46bc-90ce-f8bdba79d733" providerId="ADAL" clId="{8AF303E9-5144-4B31-A1AC-8A22EAB73F0A}" dt="2022-02-22T11:54:29.932" v="9042" actId="1076"/>
          <ac:spMkLst>
            <pc:docMk/>
            <pc:sldMk cId="2157262060" sldId="339"/>
            <ac:spMk id="830" creationId="{00000000-0000-0000-0000-000000000000}"/>
          </ac:spMkLst>
        </pc:spChg>
        <pc:grpChg chg="mod">
          <ac:chgData name="Shubham Ingole" userId="3c6459ff-39c4-46bc-90ce-f8bdba79d733" providerId="ADAL" clId="{8AF303E9-5144-4B31-A1AC-8A22EAB73F0A}" dt="2022-02-22T11:53:42.142" v="9033" actId="14100"/>
          <ac:grpSpMkLst>
            <pc:docMk/>
            <pc:sldMk cId="2157262060" sldId="339"/>
            <ac:grpSpMk id="817" creationId="{00000000-0000-0000-0000-000000000000}"/>
          </ac:grpSpMkLst>
        </pc:grpChg>
        <pc:grpChg chg="mod">
          <ac:chgData name="Shubham Ingole" userId="3c6459ff-39c4-46bc-90ce-f8bdba79d733" providerId="ADAL" clId="{8AF303E9-5144-4B31-A1AC-8A22EAB73F0A}" dt="2022-02-22T11:54:13.435" v="9039" actId="14100"/>
          <ac:grpSpMkLst>
            <pc:docMk/>
            <pc:sldMk cId="2157262060" sldId="339"/>
            <ac:grpSpMk id="820" creationId="{00000000-0000-0000-0000-000000000000}"/>
          </ac:grpSpMkLst>
        </pc:grpChg>
        <pc:picChg chg="add del mod">
          <ac:chgData name="Shubham Ingole" userId="3c6459ff-39c4-46bc-90ce-f8bdba79d733" providerId="ADAL" clId="{8AF303E9-5144-4B31-A1AC-8A22EAB73F0A}" dt="2022-02-22T21:33:23.838" v="9050" actId="478"/>
          <ac:picMkLst>
            <pc:docMk/>
            <pc:sldMk cId="2157262060" sldId="339"/>
            <ac:picMk id="3" creationId="{726768EE-09CE-4A6E-A8E8-1793A6615F29}"/>
          </ac:picMkLst>
        </pc:picChg>
      </pc:sldChg>
      <pc:sldChg chg="addSp delSp modSp add mod modAnim modNotesTx">
        <pc:chgData name="Shubham Ingole" userId="3c6459ff-39c4-46bc-90ce-f8bdba79d733" providerId="ADAL" clId="{8AF303E9-5144-4B31-A1AC-8A22EAB73F0A}" dt="2022-02-23T21:53:25.199" v="14067" actId="20577"/>
        <pc:sldMkLst>
          <pc:docMk/>
          <pc:sldMk cId="276113549" sldId="340"/>
        </pc:sldMkLst>
        <pc:spChg chg="mod">
          <ac:chgData name="Shubham Ingole" userId="3c6459ff-39c4-46bc-90ce-f8bdba79d733" providerId="ADAL" clId="{8AF303E9-5144-4B31-A1AC-8A22EAB73F0A}" dt="2022-02-22T08:21:28.115" v="7025" actId="20577"/>
          <ac:spMkLst>
            <pc:docMk/>
            <pc:sldMk cId="276113549" sldId="340"/>
            <ac:spMk id="2" creationId="{FD43705A-FEB7-46CF-8B47-999313AA2B6F}"/>
          </ac:spMkLst>
        </pc:spChg>
        <pc:spChg chg="mod">
          <ac:chgData name="Shubham Ingole" userId="3c6459ff-39c4-46bc-90ce-f8bdba79d733" providerId="ADAL" clId="{8AF303E9-5144-4B31-A1AC-8A22EAB73F0A}" dt="2022-02-22T08:21:32.918" v="7026" actId="20577"/>
          <ac:spMkLst>
            <pc:docMk/>
            <pc:sldMk cId="276113549" sldId="340"/>
            <ac:spMk id="5" creationId="{D21AE183-D0D1-4B6D-8F6F-7CCC33820305}"/>
          </ac:spMkLst>
        </pc:spChg>
        <pc:spChg chg="del">
          <ac:chgData name="Shubham Ingole" userId="3c6459ff-39c4-46bc-90ce-f8bdba79d733" providerId="ADAL" clId="{8AF303E9-5144-4B31-A1AC-8A22EAB73F0A}" dt="2022-02-22T08:21:42.363" v="7027" actId="478"/>
          <ac:spMkLst>
            <pc:docMk/>
            <pc:sldMk cId="276113549" sldId="340"/>
            <ac:spMk id="33" creationId="{15A04608-BAE6-4721-A765-031D21907DE4}"/>
          </ac:spMkLst>
        </pc:spChg>
        <pc:spChg chg="del">
          <ac:chgData name="Shubham Ingole" userId="3c6459ff-39c4-46bc-90ce-f8bdba79d733" providerId="ADAL" clId="{8AF303E9-5144-4B31-A1AC-8A22EAB73F0A}" dt="2022-02-22T08:21:42.363" v="7027" actId="478"/>
          <ac:spMkLst>
            <pc:docMk/>
            <pc:sldMk cId="276113549" sldId="340"/>
            <ac:spMk id="34" creationId="{4D9E3EDC-C74D-42D6-8467-C9DE31FF9105}"/>
          </ac:spMkLst>
        </pc:spChg>
        <pc:spChg chg="add del mod">
          <ac:chgData name="Shubham Ingole" userId="3c6459ff-39c4-46bc-90ce-f8bdba79d733" providerId="ADAL" clId="{8AF303E9-5144-4B31-A1AC-8A22EAB73F0A}" dt="2022-02-23T21:53:12.149" v="14052" actId="20577"/>
          <ac:spMkLst>
            <pc:docMk/>
            <pc:sldMk cId="276113549" sldId="340"/>
            <ac:spMk id="35" creationId="{0A3E3B17-6667-41C0-9CB4-51ACB4DB97EF}"/>
          </ac:spMkLst>
        </pc:spChg>
        <pc:spChg chg="mod">
          <ac:chgData name="Shubham Ingole" userId="3c6459ff-39c4-46bc-90ce-f8bdba79d733" providerId="ADAL" clId="{8AF303E9-5144-4B31-A1AC-8A22EAB73F0A}" dt="2022-02-22T08:33:51.896" v="7844" actId="207"/>
          <ac:spMkLst>
            <pc:docMk/>
            <pc:sldMk cId="276113549" sldId="340"/>
            <ac:spMk id="46" creationId="{D36EFE1C-78B0-43EC-AD82-5615C7BA0DD5}"/>
          </ac:spMkLst>
        </pc:spChg>
        <pc:spChg chg="mod">
          <ac:chgData name="Shubham Ingole" userId="3c6459ff-39c4-46bc-90ce-f8bdba79d733" providerId="ADAL" clId="{8AF303E9-5144-4B31-A1AC-8A22EAB73F0A}" dt="2022-02-22T08:33:51.896" v="7844" actId="207"/>
          <ac:spMkLst>
            <pc:docMk/>
            <pc:sldMk cId="276113549" sldId="340"/>
            <ac:spMk id="47" creationId="{9EDAED05-7D92-4C2C-A9C1-A7F51820B1AD}"/>
          </ac:spMkLst>
        </pc:spChg>
        <pc:spChg chg="mod">
          <ac:chgData name="Shubham Ingole" userId="3c6459ff-39c4-46bc-90ce-f8bdba79d733" providerId="ADAL" clId="{8AF303E9-5144-4B31-A1AC-8A22EAB73F0A}" dt="2022-02-22T08:33:51.896" v="7844" actId="207"/>
          <ac:spMkLst>
            <pc:docMk/>
            <pc:sldMk cId="276113549" sldId="340"/>
            <ac:spMk id="48" creationId="{792674E7-BDB6-47D1-A66A-F11AB8278E8D}"/>
          </ac:spMkLst>
        </pc:spChg>
        <pc:spChg chg="mod">
          <ac:chgData name="Shubham Ingole" userId="3c6459ff-39c4-46bc-90ce-f8bdba79d733" providerId="ADAL" clId="{8AF303E9-5144-4B31-A1AC-8A22EAB73F0A}" dt="2022-02-22T08:33:51.896" v="7844" actId="207"/>
          <ac:spMkLst>
            <pc:docMk/>
            <pc:sldMk cId="276113549" sldId="340"/>
            <ac:spMk id="49" creationId="{91DB9CBC-99FA-4D8E-8A9B-CB923E346DA9}"/>
          </ac:spMkLst>
        </pc:spChg>
        <pc:spChg chg="mod">
          <ac:chgData name="Shubham Ingole" userId="3c6459ff-39c4-46bc-90ce-f8bdba79d733" providerId="ADAL" clId="{8AF303E9-5144-4B31-A1AC-8A22EAB73F0A}" dt="2022-02-22T08:33:51.896" v="7844" actId="207"/>
          <ac:spMkLst>
            <pc:docMk/>
            <pc:sldMk cId="276113549" sldId="340"/>
            <ac:spMk id="50" creationId="{1A295F32-CCBF-4912-BE2F-C38478FE7922}"/>
          </ac:spMkLst>
        </pc:spChg>
        <pc:spChg chg="mod">
          <ac:chgData name="Shubham Ingole" userId="3c6459ff-39c4-46bc-90ce-f8bdba79d733" providerId="ADAL" clId="{8AF303E9-5144-4B31-A1AC-8A22EAB73F0A}" dt="2022-02-22T08:33:51.896" v="7844" actId="207"/>
          <ac:spMkLst>
            <pc:docMk/>
            <pc:sldMk cId="276113549" sldId="340"/>
            <ac:spMk id="51" creationId="{B379D645-D719-4A0E-96A8-47EDD86BD51E}"/>
          </ac:spMkLst>
        </pc:spChg>
        <pc:spChg chg="mod">
          <ac:chgData name="Shubham Ingole" userId="3c6459ff-39c4-46bc-90ce-f8bdba79d733" providerId="ADAL" clId="{8AF303E9-5144-4B31-A1AC-8A22EAB73F0A}" dt="2022-02-22T08:33:51.896" v="7844" actId="207"/>
          <ac:spMkLst>
            <pc:docMk/>
            <pc:sldMk cId="276113549" sldId="340"/>
            <ac:spMk id="52" creationId="{F77F5790-D694-450F-9402-EEBCE1A51EC5}"/>
          </ac:spMkLst>
        </pc:spChg>
        <pc:spChg chg="mod">
          <ac:chgData name="Shubham Ingole" userId="3c6459ff-39c4-46bc-90ce-f8bdba79d733" providerId="ADAL" clId="{8AF303E9-5144-4B31-A1AC-8A22EAB73F0A}" dt="2022-02-22T08:33:51.896" v="7844" actId="207"/>
          <ac:spMkLst>
            <pc:docMk/>
            <pc:sldMk cId="276113549" sldId="340"/>
            <ac:spMk id="53" creationId="{7100A306-9F04-4182-9EE1-238DEE311AB8}"/>
          </ac:spMkLst>
        </pc:spChg>
        <pc:spChg chg="mod">
          <ac:chgData name="Shubham Ingole" userId="3c6459ff-39c4-46bc-90ce-f8bdba79d733" providerId="ADAL" clId="{8AF303E9-5144-4B31-A1AC-8A22EAB73F0A}" dt="2022-02-22T08:33:51.896" v="7844" actId="207"/>
          <ac:spMkLst>
            <pc:docMk/>
            <pc:sldMk cId="276113549" sldId="340"/>
            <ac:spMk id="54" creationId="{1E4E078B-8901-4D7E-BF02-C08EC172E799}"/>
          </ac:spMkLst>
        </pc:spChg>
        <pc:spChg chg="mod">
          <ac:chgData name="Shubham Ingole" userId="3c6459ff-39c4-46bc-90ce-f8bdba79d733" providerId="ADAL" clId="{8AF303E9-5144-4B31-A1AC-8A22EAB73F0A}" dt="2022-02-22T08:33:51.896" v="7844" actId="207"/>
          <ac:spMkLst>
            <pc:docMk/>
            <pc:sldMk cId="276113549" sldId="340"/>
            <ac:spMk id="55" creationId="{644F5BBC-F0A4-4221-BB7C-BF5EF3C1664C}"/>
          </ac:spMkLst>
        </pc:spChg>
        <pc:spChg chg="mod">
          <ac:chgData name="Shubham Ingole" userId="3c6459ff-39c4-46bc-90ce-f8bdba79d733" providerId="ADAL" clId="{8AF303E9-5144-4B31-A1AC-8A22EAB73F0A}" dt="2022-02-22T08:33:51.896" v="7844" actId="207"/>
          <ac:spMkLst>
            <pc:docMk/>
            <pc:sldMk cId="276113549" sldId="340"/>
            <ac:spMk id="56" creationId="{17DD5E3A-EE7A-46F5-B442-8B68F73F930C}"/>
          </ac:spMkLst>
        </pc:spChg>
        <pc:spChg chg="mod">
          <ac:chgData name="Shubham Ingole" userId="3c6459ff-39c4-46bc-90ce-f8bdba79d733" providerId="ADAL" clId="{8AF303E9-5144-4B31-A1AC-8A22EAB73F0A}" dt="2022-02-22T08:33:51.896" v="7844" actId="207"/>
          <ac:spMkLst>
            <pc:docMk/>
            <pc:sldMk cId="276113549" sldId="340"/>
            <ac:spMk id="58" creationId="{846B3334-267F-44A4-A2D1-3406C270DAEC}"/>
          </ac:spMkLst>
        </pc:spChg>
        <pc:spChg chg="mod">
          <ac:chgData name="Shubham Ingole" userId="3c6459ff-39c4-46bc-90ce-f8bdba79d733" providerId="ADAL" clId="{8AF303E9-5144-4B31-A1AC-8A22EAB73F0A}" dt="2022-02-22T08:33:51.896" v="7844" actId="207"/>
          <ac:spMkLst>
            <pc:docMk/>
            <pc:sldMk cId="276113549" sldId="340"/>
            <ac:spMk id="59" creationId="{E3F14F79-26AE-4EB2-A467-3961A31DD946}"/>
          </ac:spMkLst>
        </pc:spChg>
        <pc:spChg chg="mod">
          <ac:chgData name="Shubham Ingole" userId="3c6459ff-39c4-46bc-90ce-f8bdba79d733" providerId="ADAL" clId="{8AF303E9-5144-4B31-A1AC-8A22EAB73F0A}" dt="2022-02-22T08:33:51.896" v="7844" actId="207"/>
          <ac:spMkLst>
            <pc:docMk/>
            <pc:sldMk cId="276113549" sldId="340"/>
            <ac:spMk id="60" creationId="{F6E61980-FD45-4044-8DDD-35C05CD6765D}"/>
          </ac:spMkLst>
        </pc:spChg>
        <pc:spChg chg="mod">
          <ac:chgData name="Shubham Ingole" userId="3c6459ff-39c4-46bc-90ce-f8bdba79d733" providerId="ADAL" clId="{8AF303E9-5144-4B31-A1AC-8A22EAB73F0A}" dt="2022-02-22T08:33:51.896" v="7844" actId="207"/>
          <ac:spMkLst>
            <pc:docMk/>
            <pc:sldMk cId="276113549" sldId="340"/>
            <ac:spMk id="61" creationId="{14E6BB8E-0357-4B33-9053-13537E012856}"/>
          </ac:spMkLst>
        </pc:spChg>
        <pc:spChg chg="mod">
          <ac:chgData name="Shubham Ingole" userId="3c6459ff-39c4-46bc-90ce-f8bdba79d733" providerId="ADAL" clId="{8AF303E9-5144-4B31-A1AC-8A22EAB73F0A}" dt="2022-02-22T08:33:51.896" v="7844" actId="207"/>
          <ac:spMkLst>
            <pc:docMk/>
            <pc:sldMk cId="276113549" sldId="340"/>
            <ac:spMk id="62" creationId="{AA0735EF-E8A2-40C5-B451-5C3F251E549A}"/>
          </ac:spMkLst>
        </pc:spChg>
        <pc:spChg chg="mod">
          <ac:chgData name="Shubham Ingole" userId="3c6459ff-39c4-46bc-90ce-f8bdba79d733" providerId="ADAL" clId="{8AF303E9-5144-4B31-A1AC-8A22EAB73F0A}" dt="2022-02-22T08:33:51.896" v="7844" actId="207"/>
          <ac:spMkLst>
            <pc:docMk/>
            <pc:sldMk cId="276113549" sldId="340"/>
            <ac:spMk id="63" creationId="{166DC146-7288-4CDD-B00B-1434C585261F}"/>
          </ac:spMkLst>
        </pc:spChg>
        <pc:spChg chg="mod">
          <ac:chgData name="Shubham Ingole" userId="3c6459ff-39c4-46bc-90ce-f8bdba79d733" providerId="ADAL" clId="{8AF303E9-5144-4B31-A1AC-8A22EAB73F0A}" dt="2022-02-22T08:33:51.896" v="7844" actId="207"/>
          <ac:spMkLst>
            <pc:docMk/>
            <pc:sldMk cId="276113549" sldId="340"/>
            <ac:spMk id="64" creationId="{85055C27-E19F-48D6-B7C4-1C3DAB570CC0}"/>
          </ac:spMkLst>
        </pc:spChg>
        <pc:spChg chg="mod">
          <ac:chgData name="Shubham Ingole" userId="3c6459ff-39c4-46bc-90ce-f8bdba79d733" providerId="ADAL" clId="{8AF303E9-5144-4B31-A1AC-8A22EAB73F0A}" dt="2022-02-22T08:33:51.896" v="7844" actId="207"/>
          <ac:spMkLst>
            <pc:docMk/>
            <pc:sldMk cId="276113549" sldId="340"/>
            <ac:spMk id="65" creationId="{B1192599-A7BA-4CD2-AC39-F40E78B3737D}"/>
          </ac:spMkLst>
        </pc:spChg>
        <pc:spChg chg="mod">
          <ac:chgData name="Shubham Ingole" userId="3c6459ff-39c4-46bc-90ce-f8bdba79d733" providerId="ADAL" clId="{8AF303E9-5144-4B31-A1AC-8A22EAB73F0A}" dt="2022-02-22T08:33:51.896" v="7844" actId="207"/>
          <ac:spMkLst>
            <pc:docMk/>
            <pc:sldMk cId="276113549" sldId="340"/>
            <ac:spMk id="66" creationId="{F538E3BE-00D1-48A2-844D-8701ECB2F539}"/>
          </ac:spMkLst>
        </pc:spChg>
        <pc:spChg chg="mod">
          <ac:chgData name="Shubham Ingole" userId="3c6459ff-39c4-46bc-90ce-f8bdba79d733" providerId="ADAL" clId="{8AF303E9-5144-4B31-A1AC-8A22EAB73F0A}" dt="2022-02-22T08:33:51.896" v="7844" actId="207"/>
          <ac:spMkLst>
            <pc:docMk/>
            <pc:sldMk cId="276113549" sldId="340"/>
            <ac:spMk id="67" creationId="{C0E40A03-245D-4248-9425-C92063290A0E}"/>
          </ac:spMkLst>
        </pc:spChg>
        <pc:spChg chg="mod">
          <ac:chgData name="Shubham Ingole" userId="3c6459ff-39c4-46bc-90ce-f8bdba79d733" providerId="ADAL" clId="{8AF303E9-5144-4B31-A1AC-8A22EAB73F0A}" dt="2022-02-22T08:33:51.896" v="7844" actId="207"/>
          <ac:spMkLst>
            <pc:docMk/>
            <pc:sldMk cId="276113549" sldId="340"/>
            <ac:spMk id="68" creationId="{46ED0B44-5611-438D-8D84-F62C8726D53F}"/>
          </ac:spMkLst>
        </pc:spChg>
        <pc:spChg chg="mod">
          <ac:chgData name="Shubham Ingole" userId="3c6459ff-39c4-46bc-90ce-f8bdba79d733" providerId="ADAL" clId="{8AF303E9-5144-4B31-A1AC-8A22EAB73F0A}" dt="2022-02-22T08:33:51.896" v="7844" actId="207"/>
          <ac:spMkLst>
            <pc:docMk/>
            <pc:sldMk cId="276113549" sldId="340"/>
            <ac:spMk id="69" creationId="{6FC3B1FD-95E0-43BC-8894-C59D16CBA5FE}"/>
          </ac:spMkLst>
        </pc:spChg>
        <pc:spChg chg="mod">
          <ac:chgData name="Shubham Ingole" userId="3c6459ff-39c4-46bc-90ce-f8bdba79d733" providerId="ADAL" clId="{8AF303E9-5144-4B31-A1AC-8A22EAB73F0A}" dt="2022-02-22T08:33:51.896" v="7844" actId="207"/>
          <ac:spMkLst>
            <pc:docMk/>
            <pc:sldMk cId="276113549" sldId="340"/>
            <ac:spMk id="70" creationId="{52E10138-0B1C-4A5D-B0AF-6BC74715B978}"/>
          </ac:spMkLst>
        </pc:spChg>
        <pc:spChg chg="mod">
          <ac:chgData name="Shubham Ingole" userId="3c6459ff-39c4-46bc-90ce-f8bdba79d733" providerId="ADAL" clId="{8AF303E9-5144-4B31-A1AC-8A22EAB73F0A}" dt="2022-02-22T08:33:51.896" v="7844" actId="207"/>
          <ac:spMkLst>
            <pc:docMk/>
            <pc:sldMk cId="276113549" sldId="340"/>
            <ac:spMk id="71" creationId="{42122447-2AC4-4AC9-8962-C005F37F3A72}"/>
          </ac:spMkLst>
        </pc:spChg>
        <pc:spChg chg="mod">
          <ac:chgData name="Shubham Ingole" userId="3c6459ff-39c4-46bc-90ce-f8bdba79d733" providerId="ADAL" clId="{8AF303E9-5144-4B31-A1AC-8A22EAB73F0A}" dt="2022-02-22T08:33:51.896" v="7844" actId="207"/>
          <ac:spMkLst>
            <pc:docMk/>
            <pc:sldMk cId="276113549" sldId="340"/>
            <ac:spMk id="72" creationId="{406C9345-BEFE-4B31-81C2-395747ED16C6}"/>
          </ac:spMkLst>
        </pc:spChg>
        <pc:spChg chg="mod">
          <ac:chgData name="Shubham Ingole" userId="3c6459ff-39c4-46bc-90ce-f8bdba79d733" providerId="ADAL" clId="{8AF303E9-5144-4B31-A1AC-8A22EAB73F0A}" dt="2022-02-22T08:33:51.896" v="7844" actId="207"/>
          <ac:spMkLst>
            <pc:docMk/>
            <pc:sldMk cId="276113549" sldId="340"/>
            <ac:spMk id="74" creationId="{0BEB523D-24E4-4212-B4CA-F328C332F458}"/>
          </ac:spMkLst>
        </pc:spChg>
        <pc:spChg chg="mod">
          <ac:chgData name="Shubham Ingole" userId="3c6459ff-39c4-46bc-90ce-f8bdba79d733" providerId="ADAL" clId="{8AF303E9-5144-4B31-A1AC-8A22EAB73F0A}" dt="2022-02-22T08:33:51.896" v="7844" actId="207"/>
          <ac:spMkLst>
            <pc:docMk/>
            <pc:sldMk cId="276113549" sldId="340"/>
            <ac:spMk id="75" creationId="{51447E43-0D0C-481B-950D-D0E85EAEB3D8}"/>
          </ac:spMkLst>
        </pc:spChg>
        <pc:spChg chg="mod">
          <ac:chgData name="Shubham Ingole" userId="3c6459ff-39c4-46bc-90ce-f8bdba79d733" providerId="ADAL" clId="{8AF303E9-5144-4B31-A1AC-8A22EAB73F0A}" dt="2022-02-22T08:33:51.896" v="7844" actId="207"/>
          <ac:spMkLst>
            <pc:docMk/>
            <pc:sldMk cId="276113549" sldId="340"/>
            <ac:spMk id="76" creationId="{8BC666C2-EF95-4DA1-93CA-36762CA70BB6}"/>
          </ac:spMkLst>
        </pc:spChg>
        <pc:spChg chg="mod">
          <ac:chgData name="Shubham Ingole" userId="3c6459ff-39c4-46bc-90ce-f8bdba79d733" providerId="ADAL" clId="{8AF303E9-5144-4B31-A1AC-8A22EAB73F0A}" dt="2022-02-22T08:33:51.896" v="7844" actId="207"/>
          <ac:spMkLst>
            <pc:docMk/>
            <pc:sldMk cId="276113549" sldId="340"/>
            <ac:spMk id="77" creationId="{2148B18B-6B45-44F7-8A63-28F760149688}"/>
          </ac:spMkLst>
        </pc:spChg>
        <pc:spChg chg="mod">
          <ac:chgData name="Shubham Ingole" userId="3c6459ff-39c4-46bc-90ce-f8bdba79d733" providerId="ADAL" clId="{8AF303E9-5144-4B31-A1AC-8A22EAB73F0A}" dt="2022-02-22T08:33:51.896" v="7844" actId="207"/>
          <ac:spMkLst>
            <pc:docMk/>
            <pc:sldMk cId="276113549" sldId="340"/>
            <ac:spMk id="78" creationId="{E910E67A-13DE-4133-858C-4A3C89FDCCC1}"/>
          </ac:spMkLst>
        </pc:spChg>
        <pc:spChg chg="mod">
          <ac:chgData name="Shubham Ingole" userId="3c6459ff-39c4-46bc-90ce-f8bdba79d733" providerId="ADAL" clId="{8AF303E9-5144-4B31-A1AC-8A22EAB73F0A}" dt="2022-02-22T08:33:51.896" v="7844" actId="207"/>
          <ac:spMkLst>
            <pc:docMk/>
            <pc:sldMk cId="276113549" sldId="340"/>
            <ac:spMk id="79" creationId="{DA745E0D-2F09-4C5C-9D8D-AD8F5217DB65}"/>
          </ac:spMkLst>
        </pc:spChg>
        <pc:spChg chg="mod">
          <ac:chgData name="Shubham Ingole" userId="3c6459ff-39c4-46bc-90ce-f8bdba79d733" providerId="ADAL" clId="{8AF303E9-5144-4B31-A1AC-8A22EAB73F0A}" dt="2022-02-22T08:33:51.896" v="7844" actId="207"/>
          <ac:spMkLst>
            <pc:docMk/>
            <pc:sldMk cId="276113549" sldId="340"/>
            <ac:spMk id="80" creationId="{238DF1AA-EA5D-4D0C-A1BB-ADDA564AAB94}"/>
          </ac:spMkLst>
        </pc:spChg>
        <pc:spChg chg="mod">
          <ac:chgData name="Shubham Ingole" userId="3c6459ff-39c4-46bc-90ce-f8bdba79d733" providerId="ADAL" clId="{8AF303E9-5144-4B31-A1AC-8A22EAB73F0A}" dt="2022-02-22T08:33:51.896" v="7844" actId="207"/>
          <ac:spMkLst>
            <pc:docMk/>
            <pc:sldMk cId="276113549" sldId="340"/>
            <ac:spMk id="81" creationId="{268AA0D9-8AE2-4156-9668-4DABF8CDE238}"/>
          </ac:spMkLst>
        </pc:spChg>
        <pc:spChg chg="mod">
          <ac:chgData name="Shubham Ingole" userId="3c6459ff-39c4-46bc-90ce-f8bdba79d733" providerId="ADAL" clId="{8AF303E9-5144-4B31-A1AC-8A22EAB73F0A}" dt="2022-02-22T08:33:51.896" v="7844" actId="207"/>
          <ac:spMkLst>
            <pc:docMk/>
            <pc:sldMk cId="276113549" sldId="340"/>
            <ac:spMk id="82" creationId="{3FFF41A7-BA61-46FE-903C-5788D3D24C46}"/>
          </ac:spMkLst>
        </pc:spChg>
        <pc:spChg chg="mod">
          <ac:chgData name="Shubham Ingole" userId="3c6459ff-39c4-46bc-90ce-f8bdba79d733" providerId="ADAL" clId="{8AF303E9-5144-4B31-A1AC-8A22EAB73F0A}" dt="2022-02-22T08:33:51.896" v="7844" actId="207"/>
          <ac:spMkLst>
            <pc:docMk/>
            <pc:sldMk cId="276113549" sldId="340"/>
            <ac:spMk id="83" creationId="{CEC58230-9BFA-443B-A8C0-4FE03CD48B68}"/>
          </ac:spMkLst>
        </pc:spChg>
        <pc:spChg chg="mod">
          <ac:chgData name="Shubham Ingole" userId="3c6459ff-39c4-46bc-90ce-f8bdba79d733" providerId="ADAL" clId="{8AF303E9-5144-4B31-A1AC-8A22EAB73F0A}" dt="2022-02-22T08:33:51.896" v="7844" actId="207"/>
          <ac:spMkLst>
            <pc:docMk/>
            <pc:sldMk cId="276113549" sldId="340"/>
            <ac:spMk id="84" creationId="{B4674F94-F0B6-4157-B164-C57DD78A651A}"/>
          </ac:spMkLst>
        </pc:spChg>
        <pc:spChg chg="mod">
          <ac:chgData name="Shubham Ingole" userId="3c6459ff-39c4-46bc-90ce-f8bdba79d733" providerId="ADAL" clId="{8AF303E9-5144-4B31-A1AC-8A22EAB73F0A}" dt="2022-02-22T08:33:51.896" v="7844" actId="207"/>
          <ac:spMkLst>
            <pc:docMk/>
            <pc:sldMk cId="276113549" sldId="340"/>
            <ac:spMk id="85" creationId="{388692DB-8E96-4A4B-ACD0-E6B8B2CF1453}"/>
          </ac:spMkLst>
        </pc:spChg>
        <pc:grpChg chg="del">
          <ac:chgData name="Shubham Ingole" userId="3c6459ff-39c4-46bc-90ce-f8bdba79d733" providerId="ADAL" clId="{8AF303E9-5144-4B31-A1AC-8A22EAB73F0A}" dt="2022-02-22T08:21:42.363" v="7027" actId="478"/>
          <ac:grpSpMkLst>
            <pc:docMk/>
            <pc:sldMk cId="276113549" sldId="340"/>
            <ac:grpSpMk id="6" creationId="{D14077B1-C727-4FB4-927B-6DEB89ECB9FD}"/>
          </ac:grpSpMkLst>
        </pc:grpChg>
        <pc:grpChg chg="del">
          <ac:chgData name="Shubham Ingole" userId="3c6459ff-39c4-46bc-90ce-f8bdba79d733" providerId="ADAL" clId="{8AF303E9-5144-4B31-A1AC-8A22EAB73F0A}" dt="2022-02-22T08:21:42.363" v="7027" actId="478"/>
          <ac:grpSpMkLst>
            <pc:docMk/>
            <pc:sldMk cId="276113549" sldId="340"/>
            <ac:grpSpMk id="22" creationId="{70950491-AFC1-464C-A8E1-D3805DC6F845}"/>
          </ac:grpSpMkLst>
        </pc:grpChg>
        <pc:grpChg chg="del">
          <ac:chgData name="Shubham Ingole" userId="3c6459ff-39c4-46bc-90ce-f8bdba79d733" providerId="ADAL" clId="{8AF303E9-5144-4B31-A1AC-8A22EAB73F0A}" dt="2022-02-22T08:21:42.363" v="7027" actId="478"/>
          <ac:grpSpMkLst>
            <pc:docMk/>
            <pc:sldMk cId="276113549" sldId="340"/>
            <ac:grpSpMk id="36" creationId="{79CC344C-CF2D-478B-98E2-DB1F5667DDC1}"/>
          </ac:grpSpMkLst>
        </pc:grpChg>
        <pc:grpChg chg="add del mod">
          <ac:chgData name="Shubham Ingole" userId="3c6459ff-39c4-46bc-90ce-f8bdba79d733" providerId="ADAL" clId="{8AF303E9-5144-4B31-A1AC-8A22EAB73F0A}" dt="2022-02-22T08:34:13.358" v="7848" actId="478"/>
          <ac:grpSpMkLst>
            <pc:docMk/>
            <pc:sldMk cId="276113549" sldId="340"/>
            <ac:grpSpMk id="45" creationId="{F79B6ABB-22BA-44CE-90D1-A276708C35A9}"/>
          </ac:grpSpMkLst>
        </pc:grpChg>
        <pc:grpChg chg="add del mod">
          <ac:chgData name="Shubham Ingole" userId="3c6459ff-39c4-46bc-90ce-f8bdba79d733" providerId="ADAL" clId="{8AF303E9-5144-4B31-A1AC-8A22EAB73F0A}" dt="2022-02-22T08:34:01.956" v="7845" actId="1076"/>
          <ac:grpSpMkLst>
            <pc:docMk/>
            <pc:sldMk cId="276113549" sldId="340"/>
            <ac:grpSpMk id="57" creationId="{DF1E76C4-C0E4-4B3A-B448-526194D80348}"/>
          </ac:grpSpMkLst>
        </pc:grpChg>
        <pc:grpChg chg="add del mod">
          <ac:chgData name="Shubham Ingole" userId="3c6459ff-39c4-46bc-90ce-f8bdba79d733" providerId="ADAL" clId="{8AF303E9-5144-4B31-A1AC-8A22EAB73F0A}" dt="2022-02-22T08:33:51.896" v="7844" actId="207"/>
          <ac:grpSpMkLst>
            <pc:docMk/>
            <pc:sldMk cId="276113549" sldId="340"/>
            <ac:grpSpMk id="73" creationId="{11285377-3E83-44E2-B293-071BDFE7D6D8}"/>
          </ac:grpSpMkLst>
        </pc:grpChg>
        <pc:graphicFrameChg chg="add del mod">
          <ac:chgData name="Shubham Ingole" userId="3c6459ff-39c4-46bc-90ce-f8bdba79d733" providerId="ADAL" clId="{8AF303E9-5144-4B31-A1AC-8A22EAB73F0A}" dt="2022-02-22T08:29:31.881" v="7805" actId="12084"/>
          <ac:graphicFrameMkLst>
            <pc:docMk/>
            <pc:sldMk cId="276113549" sldId="340"/>
            <ac:graphicFrameMk id="3" creationId="{8AA31F88-2C67-46F6-934B-B95E8EF02B91}"/>
          </ac:graphicFrameMkLst>
        </pc:graphicFrameChg>
        <pc:picChg chg="add mod">
          <ac:chgData name="Shubham Ingole" userId="3c6459ff-39c4-46bc-90ce-f8bdba79d733" providerId="ADAL" clId="{8AF303E9-5144-4B31-A1AC-8A22EAB73F0A}" dt="2022-02-22T08:34:16.914" v="7849" actId="14100"/>
          <ac:picMkLst>
            <pc:docMk/>
            <pc:sldMk cId="276113549" sldId="340"/>
            <ac:picMk id="44" creationId="{C816B429-64B1-4EE0-B3C9-65E7B8BF481F}"/>
          </ac:picMkLst>
        </pc:picChg>
      </pc:sldChg>
      <pc:sldChg chg="addSp delSp modSp add mod ord modAnim">
        <pc:chgData name="Shubham Ingole" userId="3c6459ff-39c4-46bc-90ce-f8bdba79d733" providerId="ADAL" clId="{8AF303E9-5144-4B31-A1AC-8A22EAB73F0A}" dt="2022-02-23T20:08:24.935" v="10393" actId="20577"/>
        <pc:sldMkLst>
          <pc:docMk/>
          <pc:sldMk cId="4027370389" sldId="341"/>
        </pc:sldMkLst>
        <pc:spChg chg="mod">
          <ac:chgData name="Shubham Ingole" userId="3c6459ff-39c4-46bc-90ce-f8bdba79d733" providerId="ADAL" clId="{8AF303E9-5144-4B31-A1AC-8A22EAB73F0A}" dt="2022-02-22T10:28:13.572" v="8573" actId="1076"/>
          <ac:spMkLst>
            <pc:docMk/>
            <pc:sldMk cId="4027370389" sldId="341"/>
            <ac:spMk id="31" creationId="{61CBFC5D-FF91-442F-AB4F-F1585CF9CAF3}"/>
          </ac:spMkLst>
        </pc:spChg>
        <pc:spChg chg="mod">
          <ac:chgData name="Shubham Ingole" userId="3c6459ff-39c4-46bc-90ce-f8bdba79d733" providerId="ADAL" clId="{8AF303E9-5144-4B31-A1AC-8A22EAB73F0A}" dt="2022-02-22T10:27:03.389" v="8561" actId="14100"/>
          <ac:spMkLst>
            <pc:docMk/>
            <pc:sldMk cId="4027370389" sldId="341"/>
            <ac:spMk id="2439" creationId="{00000000-0000-0000-0000-000000000000}"/>
          </ac:spMkLst>
        </pc:spChg>
        <pc:spChg chg="mod">
          <ac:chgData name="Shubham Ingole" userId="3c6459ff-39c4-46bc-90ce-f8bdba79d733" providerId="ADAL" clId="{8AF303E9-5144-4B31-A1AC-8A22EAB73F0A}" dt="2022-02-22T10:26:54.140" v="8559" actId="14100"/>
          <ac:spMkLst>
            <pc:docMk/>
            <pc:sldMk cId="4027370389" sldId="341"/>
            <ac:spMk id="2440" creationId="{00000000-0000-0000-0000-000000000000}"/>
          </ac:spMkLst>
        </pc:spChg>
        <pc:spChg chg="mod">
          <ac:chgData name="Shubham Ingole" userId="3c6459ff-39c4-46bc-90ce-f8bdba79d733" providerId="ADAL" clId="{8AF303E9-5144-4B31-A1AC-8A22EAB73F0A}" dt="2022-02-22T10:27:08.767" v="8562" actId="1076"/>
          <ac:spMkLst>
            <pc:docMk/>
            <pc:sldMk cId="4027370389" sldId="341"/>
            <ac:spMk id="2441" creationId="{00000000-0000-0000-0000-000000000000}"/>
          </ac:spMkLst>
        </pc:spChg>
        <pc:spChg chg="mod">
          <ac:chgData name="Shubham Ingole" userId="3c6459ff-39c4-46bc-90ce-f8bdba79d733" providerId="ADAL" clId="{8AF303E9-5144-4B31-A1AC-8A22EAB73F0A}" dt="2022-02-22T10:27:32.261" v="8567" actId="1076"/>
          <ac:spMkLst>
            <pc:docMk/>
            <pc:sldMk cId="4027370389" sldId="341"/>
            <ac:spMk id="2443" creationId="{00000000-0000-0000-0000-000000000000}"/>
          </ac:spMkLst>
        </pc:spChg>
        <pc:spChg chg="mod">
          <ac:chgData name="Shubham Ingole" userId="3c6459ff-39c4-46bc-90ce-f8bdba79d733" providerId="ADAL" clId="{8AF303E9-5144-4B31-A1AC-8A22EAB73F0A}" dt="2022-02-22T10:26:36.295" v="8556" actId="1076"/>
          <ac:spMkLst>
            <pc:docMk/>
            <pc:sldMk cId="4027370389" sldId="341"/>
            <ac:spMk id="2445" creationId="{00000000-0000-0000-0000-000000000000}"/>
          </ac:spMkLst>
        </pc:spChg>
        <pc:spChg chg="mod">
          <ac:chgData name="Shubham Ingole" userId="3c6459ff-39c4-46bc-90ce-f8bdba79d733" providerId="ADAL" clId="{8AF303E9-5144-4B31-A1AC-8A22EAB73F0A}" dt="2022-02-22T10:26:23.199" v="8555" actId="1037"/>
          <ac:spMkLst>
            <pc:docMk/>
            <pc:sldMk cId="4027370389" sldId="341"/>
            <ac:spMk id="2446" creationId="{00000000-0000-0000-0000-000000000000}"/>
          </ac:spMkLst>
        </pc:spChg>
        <pc:spChg chg="mod">
          <ac:chgData name="Shubham Ingole" userId="3c6459ff-39c4-46bc-90ce-f8bdba79d733" providerId="ADAL" clId="{8AF303E9-5144-4B31-A1AC-8A22EAB73F0A}" dt="2022-02-22T10:25:19.937" v="8541" actId="14100"/>
          <ac:spMkLst>
            <pc:docMk/>
            <pc:sldMk cId="4027370389" sldId="341"/>
            <ac:spMk id="2449" creationId="{00000000-0000-0000-0000-000000000000}"/>
          </ac:spMkLst>
        </pc:spChg>
        <pc:spChg chg="mod">
          <ac:chgData name="Shubham Ingole" userId="3c6459ff-39c4-46bc-90ce-f8bdba79d733" providerId="ADAL" clId="{8AF303E9-5144-4B31-A1AC-8A22EAB73F0A}" dt="2022-02-22T10:25:13.045" v="8539" actId="14100"/>
          <ac:spMkLst>
            <pc:docMk/>
            <pc:sldMk cId="4027370389" sldId="341"/>
            <ac:spMk id="2450" creationId="{00000000-0000-0000-0000-000000000000}"/>
          </ac:spMkLst>
        </pc:spChg>
        <pc:spChg chg="mod">
          <ac:chgData name="Shubham Ingole" userId="3c6459ff-39c4-46bc-90ce-f8bdba79d733" providerId="ADAL" clId="{8AF303E9-5144-4B31-A1AC-8A22EAB73F0A}" dt="2022-02-23T20:08:24.935" v="10393" actId="20577"/>
          <ac:spMkLst>
            <pc:docMk/>
            <pc:sldMk cId="4027370389" sldId="341"/>
            <ac:spMk id="2454" creationId="{00000000-0000-0000-0000-000000000000}"/>
          </ac:spMkLst>
        </pc:spChg>
        <pc:spChg chg="mod">
          <ac:chgData name="Shubham Ingole" userId="3c6459ff-39c4-46bc-90ce-f8bdba79d733" providerId="ADAL" clId="{8AF303E9-5144-4B31-A1AC-8A22EAB73F0A}" dt="2022-02-22T10:25:32.687" v="8543" actId="2710"/>
          <ac:spMkLst>
            <pc:docMk/>
            <pc:sldMk cId="4027370389" sldId="341"/>
            <ac:spMk id="2456" creationId="{00000000-0000-0000-0000-000000000000}"/>
          </ac:spMkLst>
        </pc:spChg>
        <pc:grpChg chg="mod">
          <ac:chgData name="Shubham Ingole" userId="3c6459ff-39c4-46bc-90ce-f8bdba79d733" providerId="ADAL" clId="{8AF303E9-5144-4B31-A1AC-8A22EAB73F0A}" dt="2022-02-22T10:27:45.799" v="8568" actId="1076"/>
          <ac:grpSpMkLst>
            <pc:docMk/>
            <pc:sldMk cId="4027370389" sldId="341"/>
            <ac:grpSpMk id="49" creationId="{9FD76729-2446-404C-B933-F96237383EED}"/>
          </ac:grpSpMkLst>
        </pc:grpChg>
        <pc:grpChg chg="del mod">
          <ac:chgData name="Shubham Ingole" userId="3c6459ff-39c4-46bc-90ce-f8bdba79d733" providerId="ADAL" clId="{8AF303E9-5144-4B31-A1AC-8A22EAB73F0A}" dt="2022-02-22T10:24:35.045" v="8527" actId="478"/>
          <ac:grpSpMkLst>
            <pc:docMk/>
            <pc:sldMk cId="4027370389" sldId="341"/>
            <ac:grpSpMk id="144" creationId="{18187945-A5E4-4B26-9AAF-E12207DF3813}"/>
          </ac:grpSpMkLst>
        </pc:grpChg>
        <pc:picChg chg="add mod">
          <ac:chgData name="Shubham Ingole" userId="3c6459ff-39c4-46bc-90ce-f8bdba79d733" providerId="ADAL" clId="{8AF303E9-5144-4B31-A1AC-8A22EAB73F0A}" dt="2022-02-22T10:27:27.898" v="8566" actId="1076"/>
          <ac:picMkLst>
            <pc:docMk/>
            <pc:sldMk cId="4027370389" sldId="341"/>
            <ac:picMk id="3" creationId="{C1BF8752-CE4F-427B-AB9F-256E50E09CE5}"/>
          </ac:picMkLst>
        </pc:picChg>
        <pc:picChg chg="mod">
          <ac:chgData name="Shubham Ingole" userId="3c6459ff-39c4-46bc-90ce-f8bdba79d733" providerId="ADAL" clId="{8AF303E9-5144-4B31-A1AC-8A22EAB73F0A}" dt="2022-02-22T10:28:15.937" v="8574" actId="1076"/>
          <ac:picMkLst>
            <pc:docMk/>
            <pc:sldMk cId="4027370389" sldId="341"/>
            <ac:picMk id="141" creationId="{50718437-31C1-4D84-A4EB-4FAF3B2EB8C1}"/>
          </ac:picMkLst>
        </pc:picChg>
        <pc:cxnChg chg="mod">
          <ac:chgData name="Shubham Ingole" userId="3c6459ff-39c4-46bc-90ce-f8bdba79d733" providerId="ADAL" clId="{8AF303E9-5144-4B31-A1AC-8A22EAB73F0A}" dt="2022-02-22T10:27:12.672" v="8563" actId="14100"/>
          <ac:cxnSpMkLst>
            <pc:docMk/>
            <pc:sldMk cId="4027370389" sldId="341"/>
            <ac:cxnSpMk id="2444" creationId="{00000000-0000-0000-0000-000000000000}"/>
          </ac:cxnSpMkLst>
        </pc:cxnChg>
        <pc:cxnChg chg="mod">
          <ac:chgData name="Shubham Ingole" userId="3c6459ff-39c4-46bc-90ce-f8bdba79d733" providerId="ADAL" clId="{8AF303E9-5144-4B31-A1AC-8A22EAB73F0A}" dt="2022-02-22T10:26:23.199" v="8555" actId="1037"/>
          <ac:cxnSpMkLst>
            <pc:docMk/>
            <pc:sldMk cId="4027370389" sldId="341"/>
            <ac:cxnSpMk id="2447" creationId="{00000000-0000-0000-0000-000000000000}"/>
          </ac:cxnSpMkLst>
        </pc:cxnChg>
        <pc:cxnChg chg="mod">
          <ac:chgData name="Shubham Ingole" userId="3c6459ff-39c4-46bc-90ce-f8bdba79d733" providerId="ADAL" clId="{8AF303E9-5144-4B31-A1AC-8A22EAB73F0A}" dt="2022-02-22T10:28:13.572" v="8573" actId="1076"/>
          <ac:cxnSpMkLst>
            <pc:docMk/>
            <pc:sldMk cId="4027370389" sldId="341"/>
            <ac:cxnSpMk id="2451" creationId="{00000000-0000-0000-0000-000000000000}"/>
          </ac:cxnSpMkLst>
        </pc:cxnChg>
      </pc:sldChg>
      <pc:sldChg chg="add mod ord modShow">
        <pc:chgData name="Shubham Ingole" userId="3c6459ff-39c4-46bc-90ce-f8bdba79d733" providerId="ADAL" clId="{8AF303E9-5144-4B31-A1AC-8A22EAB73F0A}" dt="2022-02-22T09:16:30.550" v="8258"/>
        <pc:sldMkLst>
          <pc:docMk/>
          <pc:sldMk cId="1164628868" sldId="342"/>
        </pc:sldMkLst>
      </pc:sldChg>
      <pc:sldChg chg="add del">
        <pc:chgData name="Shubham Ingole" userId="3c6459ff-39c4-46bc-90ce-f8bdba79d733" providerId="ADAL" clId="{8AF303E9-5144-4B31-A1AC-8A22EAB73F0A}" dt="2022-02-22T08:41:41.114" v="7889" actId="2890"/>
        <pc:sldMkLst>
          <pc:docMk/>
          <pc:sldMk cId="3145816145" sldId="342"/>
        </pc:sldMkLst>
      </pc:sldChg>
      <pc:sldChg chg="ord">
        <pc:chgData name="Shubham Ingole" userId="3c6459ff-39c4-46bc-90ce-f8bdba79d733" providerId="ADAL" clId="{8AF303E9-5144-4B31-A1AC-8A22EAB73F0A}" dt="2022-02-22T10:46:20.686" v="8624"/>
        <pc:sldMkLst>
          <pc:docMk/>
          <pc:sldMk cId="2293924440" sldId="343"/>
        </pc:sldMkLst>
      </pc:sldChg>
      <pc:sldChg chg="add del">
        <pc:chgData name="Shubham Ingole" userId="3c6459ff-39c4-46bc-90ce-f8bdba79d733" providerId="ADAL" clId="{8AF303E9-5144-4B31-A1AC-8A22EAB73F0A}" dt="2022-02-22T08:49:20.959" v="8206" actId="47"/>
        <pc:sldMkLst>
          <pc:docMk/>
          <pc:sldMk cId="3225964526" sldId="343"/>
        </pc:sldMkLst>
      </pc:sldChg>
      <pc:sldChg chg="addSp delSp modSp add mod ord modShow modNotesTx">
        <pc:chgData name="Shubham Ingole" userId="3c6459ff-39c4-46bc-90ce-f8bdba79d733" providerId="ADAL" clId="{8AF303E9-5144-4B31-A1AC-8A22EAB73F0A}" dt="2022-02-22T22:47:37.807" v="10192"/>
        <pc:sldMkLst>
          <pc:docMk/>
          <pc:sldMk cId="2753777572" sldId="345"/>
        </pc:sldMkLst>
        <pc:spChg chg="del">
          <ac:chgData name="Shubham Ingole" userId="3c6459ff-39c4-46bc-90ce-f8bdba79d733" providerId="ADAL" clId="{8AF303E9-5144-4B31-A1AC-8A22EAB73F0A}" dt="2022-02-22T11:39:13.764" v="8827" actId="478"/>
          <ac:spMkLst>
            <pc:docMk/>
            <pc:sldMk cId="2753777572" sldId="345"/>
            <ac:spMk id="2" creationId="{2F455B3B-4D7D-4369-95AA-09AABF9D27F5}"/>
          </ac:spMkLst>
        </pc:spChg>
        <pc:spChg chg="del">
          <ac:chgData name="Shubham Ingole" userId="3c6459ff-39c4-46bc-90ce-f8bdba79d733" providerId="ADAL" clId="{8AF303E9-5144-4B31-A1AC-8A22EAB73F0A}" dt="2022-02-22T11:39:13.764" v="8827" actId="478"/>
          <ac:spMkLst>
            <pc:docMk/>
            <pc:sldMk cId="2753777572" sldId="345"/>
            <ac:spMk id="5" creationId="{EFD9D931-8B4B-425D-8458-00A7BE25065B}"/>
          </ac:spMkLst>
        </pc:spChg>
        <pc:spChg chg="add del mod">
          <ac:chgData name="Shubham Ingole" userId="3c6459ff-39c4-46bc-90ce-f8bdba79d733" providerId="ADAL" clId="{8AF303E9-5144-4B31-A1AC-8A22EAB73F0A}" dt="2022-02-22T11:48:18.390" v="8934" actId="478"/>
          <ac:spMkLst>
            <pc:docMk/>
            <pc:sldMk cId="2753777572" sldId="345"/>
            <ac:spMk id="6" creationId="{2EF1FDD0-1091-4216-A105-49E8C221CB9F}"/>
          </ac:spMkLst>
        </pc:spChg>
        <pc:spChg chg="add del mod">
          <ac:chgData name="Shubham Ingole" userId="3c6459ff-39c4-46bc-90ce-f8bdba79d733" providerId="ADAL" clId="{8AF303E9-5144-4B31-A1AC-8A22EAB73F0A}" dt="2022-02-22T11:39:18.990" v="8829" actId="478"/>
          <ac:spMkLst>
            <pc:docMk/>
            <pc:sldMk cId="2753777572" sldId="345"/>
            <ac:spMk id="8" creationId="{82DBA593-0D2A-4AEC-AC86-D7A50948F7B1}"/>
          </ac:spMkLst>
        </pc:spChg>
        <pc:spChg chg="mod">
          <ac:chgData name="Shubham Ingole" userId="3c6459ff-39c4-46bc-90ce-f8bdba79d733" providerId="ADAL" clId="{8AF303E9-5144-4B31-A1AC-8A22EAB73F0A}" dt="2022-02-22T21:35:30.257" v="9063"/>
          <ac:spMkLst>
            <pc:docMk/>
            <pc:sldMk cId="2753777572" sldId="345"/>
            <ac:spMk id="9" creationId="{69D03A29-F252-4F86-B92F-5FDF22279D4F}"/>
          </ac:spMkLst>
        </pc:spChg>
        <pc:spChg chg="mod">
          <ac:chgData name="Shubham Ingole" userId="3c6459ff-39c4-46bc-90ce-f8bdba79d733" providerId="ADAL" clId="{8AF303E9-5144-4B31-A1AC-8A22EAB73F0A}" dt="2022-02-22T21:35:30.257" v="9063"/>
          <ac:spMkLst>
            <pc:docMk/>
            <pc:sldMk cId="2753777572" sldId="345"/>
            <ac:spMk id="10" creationId="{43A19703-FF6E-4FDC-9DE2-9937CD82745A}"/>
          </ac:spMkLst>
        </pc:spChg>
        <pc:spChg chg="add del mod">
          <ac:chgData name="Shubham Ingole" userId="3c6459ff-39c4-46bc-90ce-f8bdba79d733" providerId="ADAL" clId="{8AF303E9-5144-4B31-A1AC-8A22EAB73F0A}" dt="2022-02-22T11:39:16.832" v="8828" actId="478"/>
          <ac:spMkLst>
            <pc:docMk/>
            <pc:sldMk cId="2753777572" sldId="345"/>
            <ac:spMk id="10" creationId="{9F4C51C6-745E-4342-A351-5047C9F69D10}"/>
          </ac:spMkLst>
        </pc:spChg>
        <pc:spChg chg="mod">
          <ac:chgData name="Shubham Ingole" userId="3c6459ff-39c4-46bc-90ce-f8bdba79d733" providerId="ADAL" clId="{8AF303E9-5144-4B31-A1AC-8A22EAB73F0A}" dt="2022-02-22T11:39:31.610" v="8831"/>
          <ac:spMkLst>
            <pc:docMk/>
            <pc:sldMk cId="2753777572" sldId="345"/>
            <ac:spMk id="13" creationId="{6CD16F0F-6C78-4E39-8270-403893998E81}"/>
          </ac:spMkLst>
        </pc:spChg>
        <pc:spChg chg="mod">
          <ac:chgData name="Shubham Ingole" userId="3c6459ff-39c4-46bc-90ce-f8bdba79d733" providerId="ADAL" clId="{8AF303E9-5144-4B31-A1AC-8A22EAB73F0A}" dt="2022-02-22T11:39:31.610" v="8831"/>
          <ac:spMkLst>
            <pc:docMk/>
            <pc:sldMk cId="2753777572" sldId="345"/>
            <ac:spMk id="14" creationId="{2B16DA72-F99B-4FA1-B6C2-38E2CC7ABF48}"/>
          </ac:spMkLst>
        </pc:spChg>
        <pc:spChg chg="add mod">
          <ac:chgData name="Shubham Ingole" userId="3c6459ff-39c4-46bc-90ce-f8bdba79d733" providerId="ADAL" clId="{8AF303E9-5144-4B31-A1AC-8A22EAB73F0A}" dt="2022-02-22T21:35:50.026" v="9066" actId="1076"/>
          <ac:spMkLst>
            <pc:docMk/>
            <pc:sldMk cId="2753777572" sldId="345"/>
            <ac:spMk id="15" creationId="{C51C77CD-259D-48B1-A60C-C54AA3ECE95E}"/>
          </ac:spMkLst>
        </pc:spChg>
        <pc:spChg chg="add mod">
          <ac:chgData name="Shubham Ingole" userId="3c6459ff-39c4-46bc-90ce-f8bdba79d733" providerId="ADAL" clId="{8AF303E9-5144-4B31-A1AC-8A22EAB73F0A}" dt="2022-02-22T11:53:01.167" v="9024" actId="1076"/>
          <ac:spMkLst>
            <pc:docMk/>
            <pc:sldMk cId="2753777572" sldId="345"/>
            <ac:spMk id="16" creationId="{28ED0CE2-D0EA-4335-8EBB-729FB13F6900}"/>
          </ac:spMkLst>
        </pc:spChg>
        <pc:spChg chg="add mod">
          <ac:chgData name="Shubham Ingole" userId="3c6459ff-39c4-46bc-90ce-f8bdba79d733" providerId="ADAL" clId="{8AF303E9-5144-4B31-A1AC-8A22EAB73F0A}" dt="2022-02-22T21:35:35.747" v="9064" actId="1076"/>
          <ac:spMkLst>
            <pc:docMk/>
            <pc:sldMk cId="2753777572" sldId="345"/>
            <ac:spMk id="17" creationId="{62EA5027-A20C-447B-A832-BD1AD9715556}"/>
          </ac:spMkLst>
        </pc:spChg>
        <pc:spChg chg="add mod">
          <ac:chgData name="Shubham Ingole" userId="3c6459ff-39c4-46bc-90ce-f8bdba79d733" providerId="ADAL" clId="{8AF303E9-5144-4B31-A1AC-8A22EAB73F0A}" dt="2022-02-22T21:35:44.537" v="9065" actId="1076"/>
          <ac:spMkLst>
            <pc:docMk/>
            <pc:sldMk cId="2753777572" sldId="345"/>
            <ac:spMk id="18" creationId="{7897FCF2-746D-46DB-AEB0-8F895DC31FB2}"/>
          </ac:spMkLst>
        </pc:spChg>
        <pc:spChg chg="mod">
          <ac:chgData name="Shubham Ingole" userId="3c6459ff-39c4-46bc-90ce-f8bdba79d733" providerId="ADAL" clId="{8AF303E9-5144-4B31-A1AC-8A22EAB73F0A}" dt="2022-02-22T11:39:45.077" v="8833"/>
          <ac:spMkLst>
            <pc:docMk/>
            <pc:sldMk cId="2753777572" sldId="345"/>
            <ac:spMk id="18" creationId="{AA57B232-F1A8-480D-822B-B9DD9FCB23F0}"/>
          </ac:spMkLst>
        </pc:spChg>
        <pc:spChg chg="mod">
          <ac:chgData name="Shubham Ingole" userId="3c6459ff-39c4-46bc-90ce-f8bdba79d733" providerId="ADAL" clId="{8AF303E9-5144-4B31-A1AC-8A22EAB73F0A}" dt="2022-02-22T11:39:45.077" v="8833"/>
          <ac:spMkLst>
            <pc:docMk/>
            <pc:sldMk cId="2753777572" sldId="345"/>
            <ac:spMk id="19" creationId="{9E3CAB2D-2402-4B3E-AC75-F0C50306CA6D}"/>
          </ac:spMkLst>
        </pc:spChg>
        <pc:spChg chg="add del mod">
          <ac:chgData name="Shubham Ingole" userId="3c6459ff-39c4-46bc-90ce-f8bdba79d733" providerId="ADAL" clId="{8AF303E9-5144-4B31-A1AC-8A22EAB73F0A}" dt="2022-02-22T11:41:26.689" v="8845" actId="478"/>
          <ac:spMkLst>
            <pc:docMk/>
            <pc:sldMk cId="2753777572" sldId="345"/>
            <ac:spMk id="20" creationId="{66C0B1F8-ADDB-4358-AE53-90DE8C2C08B7}"/>
          </ac:spMkLst>
        </pc:spChg>
        <pc:spChg chg="add del mod">
          <ac:chgData name="Shubham Ingole" userId="3c6459ff-39c4-46bc-90ce-f8bdba79d733" providerId="ADAL" clId="{8AF303E9-5144-4B31-A1AC-8A22EAB73F0A}" dt="2022-02-22T11:41:26.689" v="8845" actId="478"/>
          <ac:spMkLst>
            <pc:docMk/>
            <pc:sldMk cId="2753777572" sldId="345"/>
            <ac:spMk id="21" creationId="{6A651208-7107-4D22-B94D-6941BE397CAE}"/>
          </ac:spMkLst>
        </pc:spChg>
        <pc:spChg chg="add del mod">
          <ac:chgData name="Shubham Ingole" userId="3c6459ff-39c4-46bc-90ce-f8bdba79d733" providerId="ADAL" clId="{8AF303E9-5144-4B31-A1AC-8A22EAB73F0A}" dt="2022-02-22T11:40:37.240" v="8837" actId="478"/>
          <ac:spMkLst>
            <pc:docMk/>
            <pc:sldMk cId="2753777572" sldId="345"/>
            <ac:spMk id="23" creationId="{368AF41F-610D-4939-87B0-8BCEE6DCA165}"/>
          </ac:spMkLst>
        </pc:spChg>
        <pc:spChg chg="del">
          <ac:chgData name="Shubham Ingole" userId="3c6459ff-39c4-46bc-90ce-f8bdba79d733" providerId="ADAL" clId="{8AF303E9-5144-4B31-A1AC-8A22EAB73F0A}" dt="2022-02-22T11:40:43.561" v="8838" actId="478"/>
          <ac:spMkLst>
            <pc:docMk/>
            <pc:sldMk cId="2753777572" sldId="345"/>
            <ac:spMk id="25" creationId="{937E8454-99BC-4808-9B6D-E6E8E98E57DF}"/>
          </ac:spMkLst>
        </pc:spChg>
        <pc:spChg chg="del">
          <ac:chgData name="Shubham Ingole" userId="3c6459ff-39c4-46bc-90ce-f8bdba79d733" providerId="ADAL" clId="{8AF303E9-5144-4B31-A1AC-8A22EAB73F0A}" dt="2022-02-22T11:40:46.087" v="8839" actId="478"/>
          <ac:spMkLst>
            <pc:docMk/>
            <pc:sldMk cId="2753777572" sldId="345"/>
            <ac:spMk id="27" creationId="{D78E40BE-639C-4B3F-A7B3-FC959DC0C48B}"/>
          </ac:spMkLst>
        </pc:spChg>
        <pc:spChg chg="add del mod">
          <ac:chgData name="Shubham Ingole" userId="3c6459ff-39c4-46bc-90ce-f8bdba79d733" providerId="ADAL" clId="{8AF303E9-5144-4B31-A1AC-8A22EAB73F0A}" dt="2022-02-22T11:48:20.456" v="8935" actId="478"/>
          <ac:spMkLst>
            <pc:docMk/>
            <pc:sldMk cId="2753777572" sldId="345"/>
            <ac:spMk id="29" creationId="{0953747E-8C17-4D83-97A5-4387F503E6A7}"/>
          </ac:spMkLst>
        </pc:spChg>
        <pc:grpChg chg="add mod">
          <ac:chgData name="Shubham Ingole" userId="3c6459ff-39c4-46bc-90ce-f8bdba79d733" providerId="ADAL" clId="{8AF303E9-5144-4B31-A1AC-8A22EAB73F0A}" dt="2022-02-22T21:35:44.537" v="9065" actId="1076"/>
          <ac:grpSpMkLst>
            <pc:docMk/>
            <pc:sldMk cId="2753777572" sldId="345"/>
            <ac:grpSpMk id="8" creationId="{179A9E6B-E83E-40D7-A279-74B52AEA6326}"/>
          </ac:grpSpMkLst>
        </pc:grpChg>
        <pc:grpChg chg="add mod">
          <ac:chgData name="Shubham Ingole" userId="3c6459ff-39c4-46bc-90ce-f8bdba79d733" providerId="ADAL" clId="{8AF303E9-5144-4B31-A1AC-8A22EAB73F0A}" dt="2022-02-22T11:53:01.167" v="9024" actId="1076"/>
          <ac:grpSpMkLst>
            <pc:docMk/>
            <pc:sldMk cId="2753777572" sldId="345"/>
            <ac:grpSpMk id="12" creationId="{C0B1D8D8-3482-4849-8E36-39E0A6AA4BA2}"/>
          </ac:grpSpMkLst>
        </pc:grpChg>
        <pc:grpChg chg="add del mod">
          <ac:chgData name="Shubham Ingole" userId="3c6459ff-39c4-46bc-90ce-f8bdba79d733" providerId="ADAL" clId="{8AF303E9-5144-4B31-A1AC-8A22EAB73F0A}" dt="2022-02-22T11:41:26.689" v="8845" actId="478"/>
          <ac:grpSpMkLst>
            <pc:docMk/>
            <pc:sldMk cId="2753777572" sldId="345"/>
            <ac:grpSpMk id="17" creationId="{E8492BAA-4B07-408A-86A6-3B27B2FEB751}"/>
          </ac:grpSpMkLst>
        </pc:grpChg>
        <pc:picChg chg="add del mod">
          <ac:chgData name="Shubham Ingole" userId="3c6459ff-39c4-46bc-90ce-f8bdba79d733" providerId="ADAL" clId="{8AF303E9-5144-4B31-A1AC-8A22EAB73F0A}" dt="2022-02-22T21:34:58.504" v="9061" actId="478"/>
          <ac:picMkLst>
            <pc:docMk/>
            <pc:sldMk cId="2753777572" sldId="345"/>
            <ac:picMk id="11" creationId="{26767841-1C98-4448-9E03-264BCD3EC108}"/>
          </ac:picMkLst>
        </pc:picChg>
      </pc:sldChg>
      <pc:sldChg chg="addSp delSp modSp add mod ord modShow">
        <pc:chgData name="Shubham Ingole" userId="3c6459ff-39c4-46bc-90ce-f8bdba79d733" providerId="ADAL" clId="{8AF303E9-5144-4B31-A1AC-8A22EAB73F0A}" dt="2022-02-22T22:47:37.807" v="10192"/>
        <pc:sldMkLst>
          <pc:docMk/>
          <pc:sldMk cId="2695995009" sldId="347"/>
        </pc:sldMkLst>
        <pc:spChg chg="add del mod">
          <ac:chgData name="Shubham Ingole" userId="3c6459ff-39c4-46bc-90ce-f8bdba79d733" providerId="ADAL" clId="{8AF303E9-5144-4B31-A1AC-8A22EAB73F0A}" dt="2022-02-22T11:43:23.149" v="8893" actId="478"/>
          <ac:spMkLst>
            <pc:docMk/>
            <pc:sldMk cId="2695995009" sldId="347"/>
            <ac:spMk id="3" creationId="{1D42E9E9-FF5C-474F-887F-F2B48710EF10}"/>
          </ac:spMkLst>
        </pc:spChg>
        <pc:spChg chg="del">
          <ac:chgData name="Shubham Ingole" userId="3c6459ff-39c4-46bc-90ce-f8bdba79d733" providerId="ADAL" clId="{8AF303E9-5144-4B31-A1AC-8A22EAB73F0A}" dt="2022-02-22T11:43:19.857" v="8891" actId="478"/>
          <ac:spMkLst>
            <pc:docMk/>
            <pc:sldMk cId="2695995009" sldId="347"/>
            <ac:spMk id="6" creationId="{2EF1FDD0-1091-4216-A105-49E8C221CB9F}"/>
          </ac:spMkLst>
        </pc:spChg>
        <pc:spChg chg="del mod">
          <ac:chgData name="Shubham Ingole" userId="3c6459ff-39c4-46bc-90ce-f8bdba79d733" providerId="ADAL" clId="{8AF303E9-5144-4B31-A1AC-8A22EAB73F0A}" dt="2022-02-22T11:42:36.904" v="8874" actId="478"/>
          <ac:spMkLst>
            <pc:docMk/>
            <pc:sldMk cId="2695995009" sldId="347"/>
            <ac:spMk id="15" creationId="{C51C77CD-259D-48B1-A60C-C54AA3ECE95E}"/>
          </ac:spMkLst>
        </pc:spChg>
        <pc:spChg chg="del">
          <ac:chgData name="Shubham Ingole" userId="3c6459ff-39c4-46bc-90ce-f8bdba79d733" providerId="ADAL" clId="{8AF303E9-5144-4B31-A1AC-8A22EAB73F0A}" dt="2022-02-22T11:42:39.290" v="8875" actId="478"/>
          <ac:spMkLst>
            <pc:docMk/>
            <pc:sldMk cId="2695995009" sldId="347"/>
            <ac:spMk id="16" creationId="{28ED0CE2-D0EA-4335-8EBB-729FB13F6900}"/>
          </ac:spMkLst>
        </pc:spChg>
        <pc:spChg chg="mod">
          <ac:chgData name="Shubham Ingole" userId="3c6459ff-39c4-46bc-90ce-f8bdba79d733" providerId="ADAL" clId="{8AF303E9-5144-4B31-A1AC-8A22EAB73F0A}" dt="2022-02-22T11:43:36.067" v="8901" actId="1076"/>
          <ac:spMkLst>
            <pc:docMk/>
            <pc:sldMk cId="2695995009" sldId="347"/>
            <ac:spMk id="20" creationId="{66C0B1F8-ADDB-4358-AE53-90DE8C2C08B7}"/>
          </ac:spMkLst>
        </pc:spChg>
        <pc:spChg chg="mod">
          <ac:chgData name="Shubham Ingole" userId="3c6459ff-39c4-46bc-90ce-f8bdba79d733" providerId="ADAL" clId="{8AF303E9-5144-4B31-A1AC-8A22EAB73F0A}" dt="2022-02-22T11:43:44.231" v="8902" actId="1076"/>
          <ac:spMkLst>
            <pc:docMk/>
            <pc:sldMk cId="2695995009" sldId="347"/>
            <ac:spMk id="21" creationId="{6A651208-7107-4D22-B94D-6941BE397CAE}"/>
          </ac:spMkLst>
        </pc:spChg>
        <pc:spChg chg="add del mod">
          <ac:chgData name="Shubham Ingole" userId="3c6459ff-39c4-46bc-90ce-f8bdba79d733" providerId="ADAL" clId="{8AF303E9-5144-4B31-A1AC-8A22EAB73F0A}" dt="2022-02-22T21:35:21.829" v="9062" actId="478"/>
          <ac:spMkLst>
            <pc:docMk/>
            <pc:sldMk cId="2695995009" sldId="347"/>
            <ac:spMk id="22" creationId="{7B11AC85-D086-497E-BFC9-7191E46C2FD2}"/>
          </ac:spMkLst>
        </pc:spChg>
        <pc:spChg chg="add del mod">
          <ac:chgData name="Shubham Ingole" userId="3c6459ff-39c4-46bc-90ce-f8bdba79d733" providerId="ADAL" clId="{8AF303E9-5144-4B31-A1AC-8A22EAB73F0A}" dt="2022-02-22T21:35:21.829" v="9062" actId="478"/>
          <ac:spMkLst>
            <pc:docMk/>
            <pc:sldMk cId="2695995009" sldId="347"/>
            <ac:spMk id="23" creationId="{998B99F6-D051-4756-8AE2-2E6A8DF6C974}"/>
          </ac:spMkLst>
        </pc:spChg>
        <pc:grpChg chg="del">
          <ac:chgData name="Shubham Ingole" userId="3c6459ff-39c4-46bc-90ce-f8bdba79d733" providerId="ADAL" clId="{8AF303E9-5144-4B31-A1AC-8A22EAB73F0A}" dt="2022-02-22T11:42:41.004" v="8876" actId="478"/>
          <ac:grpSpMkLst>
            <pc:docMk/>
            <pc:sldMk cId="2695995009" sldId="347"/>
            <ac:grpSpMk id="12" creationId="{C0B1D8D8-3482-4849-8E36-39E0A6AA4BA2}"/>
          </ac:grpSpMkLst>
        </pc:grpChg>
        <pc:grpChg chg="mod">
          <ac:chgData name="Shubham Ingole" userId="3c6459ff-39c4-46bc-90ce-f8bdba79d733" providerId="ADAL" clId="{8AF303E9-5144-4B31-A1AC-8A22EAB73F0A}" dt="2022-02-22T11:43:44.231" v="8902" actId="1076"/>
          <ac:grpSpMkLst>
            <pc:docMk/>
            <pc:sldMk cId="2695995009" sldId="347"/>
            <ac:grpSpMk id="17" creationId="{E8492BAA-4B07-408A-86A6-3B27B2FEB751}"/>
          </ac:grpSpMkLst>
        </pc:grpChg>
        <pc:picChg chg="del">
          <ac:chgData name="Shubham Ingole" userId="3c6459ff-39c4-46bc-90ce-f8bdba79d733" providerId="ADAL" clId="{8AF303E9-5144-4B31-A1AC-8A22EAB73F0A}" dt="2022-02-22T11:43:19.857" v="8891" actId="478"/>
          <ac:picMkLst>
            <pc:docMk/>
            <pc:sldMk cId="2695995009" sldId="347"/>
            <ac:picMk id="11" creationId="{26767841-1C98-4448-9E03-264BCD3EC108}"/>
          </ac:picMkLst>
        </pc:picChg>
      </pc:sldChg>
      <pc:sldChg chg="addSp delSp modSp add mod ord modShow">
        <pc:chgData name="Shubham Ingole" userId="3c6459ff-39c4-46bc-90ce-f8bdba79d733" providerId="ADAL" clId="{8AF303E9-5144-4B31-A1AC-8A22EAB73F0A}" dt="2022-02-22T22:47:37.807" v="10192"/>
        <pc:sldMkLst>
          <pc:docMk/>
          <pc:sldMk cId="4223216962" sldId="350"/>
        </pc:sldMkLst>
        <pc:spChg chg="add del mod">
          <ac:chgData name="Shubham Ingole" userId="3c6459ff-39c4-46bc-90ce-f8bdba79d733" providerId="ADAL" clId="{8AF303E9-5144-4B31-A1AC-8A22EAB73F0A}" dt="2022-02-22T21:33:53.181" v="9056" actId="478"/>
          <ac:spMkLst>
            <pc:docMk/>
            <pc:sldMk cId="4223216962" sldId="350"/>
            <ac:spMk id="4" creationId="{D23DBCE0-7CF1-4818-9A88-521CF43BFC2C}"/>
          </ac:spMkLst>
        </pc:spChg>
        <pc:spChg chg="del">
          <ac:chgData name="Shubham Ingole" userId="3c6459ff-39c4-46bc-90ce-f8bdba79d733" providerId="ADAL" clId="{8AF303E9-5144-4B31-A1AC-8A22EAB73F0A}" dt="2022-02-22T21:34:49.831" v="9060" actId="478"/>
          <ac:spMkLst>
            <pc:docMk/>
            <pc:sldMk cId="4223216962" sldId="350"/>
            <ac:spMk id="15" creationId="{9681E401-7E59-4099-9578-73B13800DCEC}"/>
          </ac:spMkLst>
        </pc:spChg>
        <pc:spChg chg="del">
          <ac:chgData name="Shubham Ingole" userId="3c6459ff-39c4-46bc-90ce-f8bdba79d733" providerId="ADAL" clId="{8AF303E9-5144-4B31-A1AC-8A22EAB73F0A}" dt="2022-02-22T21:34:46.435" v="9059" actId="478"/>
          <ac:spMkLst>
            <pc:docMk/>
            <pc:sldMk cId="4223216962" sldId="350"/>
            <ac:spMk id="16" creationId="{9552FD9C-F446-4345-8937-99ECE98E814A}"/>
          </ac:spMkLst>
        </pc:spChg>
        <pc:spChg chg="del">
          <ac:chgData name="Shubham Ingole" userId="3c6459ff-39c4-46bc-90ce-f8bdba79d733" providerId="ADAL" clId="{8AF303E9-5144-4B31-A1AC-8A22EAB73F0A}" dt="2022-02-22T21:33:49.255" v="9054" actId="478"/>
          <ac:spMkLst>
            <pc:docMk/>
            <pc:sldMk cId="4223216962" sldId="350"/>
            <ac:spMk id="823" creationId="{00000000-0000-0000-0000-000000000000}"/>
          </ac:spMkLst>
        </pc:spChg>
        <pc:picChg chg="del">
          <ac:chgData name="Shubham Ingole" userId="3c6459ff-39c4-46bc-90ce-f8bdba79d733" providerId="ADAL" clId="{8AF303E9-5144-4B31-A1AC-8A22EAB73F0A}" dt="2022-02-22T21:33:44.891" v="9053" actId="478"/>
          <ac:picMkLst>
            <pc:docMk/>
            <pc:sldMk cId="4223216962" sldId="350"/>
            <ac:picMk id="3" creationId="{726768EE-09CE-4A6E-A8E8-1793A6615F29}"/>
          </ac:picMkLst>
        </pc:picChg>
      </pc:sldChg>
      <pc:sldChg chg="addSp modSp add mod modAnim modShow modNotesTx">
        <pc:chgData name="Shubham Ingole" userId="3c6459ff-39c4-46bc-90ce-f8bdba79d733" providerId="ADAL" clId="{8AF303E9-5144-4B31-A1AC-8A22EAB73F0A}" dt="2022-02-23T23:03:06.577" v="18466" actId="20577"/>
        <pc:sldMkLst>
          <pc:docMk/>
          <pc:sldMk cId="1160676341" sldId="351"/>
        </pc:sldMkLst>
        <pc:spChg chg="mod">
          <ac:chgData name="Shubham Ingole" userId="3c6459ff-39c4-46bc-90ce-f8bdba79d733" providerId="ADAL" clId="{8AF303E9-5144-4B31-A1AC-8A22EAB73F0A}" dt="2022-02-22T22:45:41.112" v="10181" actId="1076"/>
          <ac:spMkLst>
            <pc:docMk/>
            <pc:sldMk cId="1160676341" sldId="351"/>
            <ac:spMk id="2" creationId="{2F455B3B-4D7D-4369-95AA-09AABF9D27F5}"/>
          </ac:spMkLst>
        </pc:spChg>
        <pc:spChg chg="mod">
          <ac:chgData name="Shubham Ingole" userId="3c6459ff-39c4-46bc-90ce-f8bdba79d733" providerId="ADAL" clId="{8AF303E9-5144-4B31-A1AC-8A22EAB73F0A}" dt="2022-02-22T22:46:23.633" v="10188" actId="1076"/>
          <ac:spMkLst>
            <pc:docMk/>
            <pc:sldMk cId="1160676341" sldId="351"/>
            <ac:spMk id="4" creationId="{5A6D42DE-FEC2-409F-AE0C-B06BF38767F7}"/>
          </ac:spMkLst>
        </pc:spChg>
        <pc:spChg chg="mod">
          <ac:chgData name="Shubham Ingole" userId="3c6459ff-39c4-46bc-90ce-f8bdba79d733" providerId="ADAL" clId="{8AF303E9-5144-4B31-A1AC-8A22EAB73F0A}" dt="2022-02-22T22:46:16.378" v="10186" actId="1076"/>
          <ac:spMkLst>
            <pc:docMk/>
            <pc:sldMk cId="1160676341" sldId="351"/>
            <ac:spMk id="5" creationId="{EFD9D931-8B4B-425D-8458-00A7BE25065B}"/>
          </ac:spMkLst>
        </pc:spChg>
        <pc:spChg chg="mod">
          <ac:chgData name="Shubham Ingole" userId="3c6459ff-39c4-46bc-90ce-f8bdba79d733" providerId="ADAL" clId="{8AF303E9-5144-4B31-A1AC-8A22EAB73F0A}" dt="2022-02-23T22:53:36.182" v="17573" actId="20577"/>
          <ac:spMkLst>
            <pc:docMk/>
            <pc:sldMk cId="1160676341" sldId="351"/>
            <ac:spMk id="6" creationId="{2EF1FDD0-1091-4216-A105-49E8C221CB9F}"/>
          </ac:spMkLst>
        </pc:spChg>
        <pc:spChg chg="mod">
          <ac:chgData name="Shubham Ingole" userId="3c6459ff-39c4-46bc-90ce-f8bdba79d733" providerId="ADAL" clId="{8AF303E9-5144-4B31-A1AC-8A22EAB73F0A}" dt="2022-02-22T22:46:10.550" v="10185" actId="1076"/>
          <ac:spMkLst>
            <pc:docMk/>
            <pc:sldMk cId="1160676341" sldId="351"/>
            <ac:spMk id="7" creationId="{F4F1BBBA-4BE9-40AC-823C-6FFFCB15C50A}"/>
          </ac:spMkLst>
        </pc:spChg>
        <pc:picChg chg="add mod">
          <ac:chgData name="Shubham Ingole" userId="3c6459ff-39c4-46bc-90ce-f8bdba79d733" providerId="ADAL" clId="{8AF303E9-5144-4B31-A1AC-8A22EAB73F0A}" dt="2022-02-22T22:58:57.675" v="10196" actId="1076"/>
          <ac:picMkLst>
            <pc:docMk/>
            <pc:sldMk cId="1160676341" sldId="351"/>
            <ac:picMk id="8" creationId="{9C9F9F5F-1D92-4DD6-BD81-AC296DC37C13}"/>
          </ac:picMkLst>
        </pc:picChg>
      </pc:sldChg>
      <pc:sldChg chg="addSp delSp modSp new mod ord modAnim modNotesTx">
        <pc:chgData name="Shubham Ingole" userId="3c6459ff-39c4-46bc-90ce-f8bdba79d733" providerId="ADAL" clId="{8AF303E9-5144-4B31-A1AC-8A22EAB73F0A}" dt="2022-02-23T22:11:05.830" v="16042" actId="20577"/>
        <pc:sldMkLst>
          <pc:docMk/>
          <pc:sldMk cId="906470484" sldId="352"/>
        </pc:sldMkLst>
        <pc:spChg chg="del">
          <ac:chgData name="Shubham Ingole" userId="3c6459ff-39c4-46bc-90ce-f8bdba79d733" providerId="ADAL" clId="{8AF303E9-5144-4B31-A1AC-8A22EAB73F0A}" dt="2022-02-22T22:06:39.345" v="9081" actId="478"/>
          <ac:spMkLst>
            <pc:docMk/>
            <pc:sldMk cId="906470484" sldId="352"/>
            <ac:spMk id="2" creationId="{6DE2DCAA-0D32-40AC-9BC2-2C205F5F8853}"/>
          </ac:spMkLst>
        </pc:spChg>
        <pc:spChg chg="mod">
          <ac:chgData name="Shubham Ingole" userId="3c6459ff-39c4-46bc-90ce-f8bdba79d733" providerId="ADAL" clId="{8AF303E9-5144-4B31-A1AC-8A22EAB73F0A}" dt="2022-02-22T22:20:56.061" v="9136" actId="20577"/>
          <ac:spMkLst>
            <pc:docMk/>
            <pc:sldMk cId="906470484" sldId="352"/>
            <ac:spMk id="3" creationId="{C3BAC84E-528C-49CF-AC55-1021EFFBFE5C}"/>
          </ac:spMkLst>
        </pc:spChg>
        <pc:spChg chg="add del mod">
          <ac:chgData name="Shubham Ingole" userId="3c6459ff-39c4-46bc-90ce-f8bdba79d733" providerId="ADAL" clId="{8AF303E9-5144-4B31-A1AC-8A22EAB73F0A}" dt="2022-02-22T22:21:04.123" v="9137" actId="478"/>
          <ac:spMkLst>
            <pc:docMk/>
            <pc:sldMk cId="906470484" sldId="352"/>
            <ac:spMk id="4" creationId="{3DB93263-8EA1-4264-8B26-267ED0AE6F74}"/>
          </ac:spMkLst>
        </pc:spChg>
        <pc:spChg chg="add mod">
          <ac:chgData name="Shubham Ingole" userId="3c6459ff-39c4-46bc-90ce-f8bdba79d733" providerId="ADAL" clId="{8AF303E9-5144-4B31-A1AC-8A22EAB73F0A}" dt="2022-02-22T22:44:04.827" v="10172" actId="1076"/>
          <ac:spMkLst>
            <pc:docMk/>
            <pc:sldMk cId="906470484" sldId="352"/>
            <ac:spMk id="5" creationId="{93378EF6-65E6-4380-973A-E40DCD176BAE}"/>
          </ac:spMkLst>
        </pc:spChg>
        <pc:spChg chg="mod">
          <ac:chgData name="Shubham Ingole" userId="3c6459ff-39c4-46bc-90ce-f8bdba79d733" providerId="ADAL" clId="{8AF303E9-5144-4B31-A1AC-8A22EAB73F0A}" dt="2022-02-22T22:20:15.417" v="9124"/>
          <ac:spMkLst>
            <pc:docMk/>
            <pc:sldMk cId="906470484" sldId="352"/>
            <ac:spMk id="7" creationId="{31D0DEA3-E4E0-4368-B45A-412605DB6DDA}"/>
          </ac:spMkLst>
        </pc:spChg>
        <pc:spChg chg="mod">
          <ac:chgData name="Shubham Ingole" userId="3c6459ff-39c4-46bc-90ce-f8bdba79d733" providerId="ADAL" clId="{8AF303E9-5144-4B31-A1AC-8A22EAB73F0A}" dt="2022-02-22T22:20:15.417" v="9124"/>
          <ac:spMkLst>
            <pc:docMk/>
            <pc:sldMk cId="906470484" sldId="352"/>
            <ac:spMk id="8" creationId="{808FCEB5-2F4A-4359-8154-0E002080EB64}"/>
          </ac:spMkLst>
        </pc:spChg>
        <pc:spChg chg="add del mod">
          <ac:chgData name="Shubham Ingole" userId="3c6459ff-39c4-46bc-90ce-f8bdba79d733" providerId="ADAL" clId="{8AF303E9-5144-4B31-A1AC-8A22EAB73F0A}" dt="2022-02-22T22:20:17.265" v="9125"/>
          <ac:spMkLst>
            <pc:docMk/>
            <pc:sldMk cId="906470484" sldId="352"/>
            <ac:spMk id="9" creationId="{B2D0B768-71DF-4B32-825C-1384252A7EAC}"/>
          </ac:spMkLst>
        </pc:spChg>
        <pc:spChg chg="add del mod">
          <ac:chgData name="Shubham Ingole" userId="3c6459ff-39c4-46bc-90ce-f8bdba79d733" providerId="ADAL" clId="{8AF303E9-5144-4B31-A1AC-8A22EAB73F0A}" dt="2022-02-22T22:20:17.265" v="9125"/>
          <ac:spMkLst>
            <pc:docMk/>
            <pc:sldMk cId="906470484" sldId="352"/>
            <ac:spMk id="10" creationId="{3F9E48CA-9CCC-4709-AD24-FD394B4D200B}"/>
          </ac:spMkLst>
        </pc:spChg>
        <pc:spChg chg="add mod">
          <ac:chgData name="Shubham Ingole" userId="3c6459ff-39c4-46bc-90ce-f8bdba79d733" providerId="ADAL" clId="{8AF303E9-5144-4B31-A1AC-8A22EAB73F0A}" dt="2022-02-22T22:43:39.455" v="10168" actId="1076"/>
          <ac:spMkLst>
            <pc:docMk/>
            <pc:sldMk cId="906470484" sldId="352"/>
            <ac:spMk id="11" creationId="{CF173FBC-1D33-460D-BAA8-52D38F6F3FB8}"/>
          </ac:spMkLst>
        </pc:spChg>
        <pc:spChg chg="add mod">
          <ac:chgData name="Shubham Ingole" userId="3c6459ff-39c4-46bc-90ce-f8bdba79d733" providerId="ADAL" clId="{8AF303E9-5144-4B31-A1AC-8A22EAB73F0A}" dt="2022-02-23T19:50:16.697" v="10294" actId="1076"/>
          <ac:spMkLst>
            <pc:docMk/>
            <pc:sldMk cId="906470484" sldId="352"/>
            <ac:spMk id="14" creationId="{815F6E53-4BA2-4E82-9229-9D3313F183CA}"/>
          </ac:spMkLst>
        </pc:spChg>
        <pc:spChg chg="add mod">
          <ac:chgData name="Shubham Ingole" userId="3c6459ff-39c4-46bc-90ce-f8bdba79d733" providerId="ADAL" clId="{8AF303E9-5144-4B31-A1AC-8A22EAB73F0A}" dt="2022-02-23T22:10:35.635" v="16024"/>
          <ac:spMkLst>
            <pc:docMk/>
            <pc:sldMk cId="906470484" sldId="352"/>
            <ac:spMk id="15" creationId="{0C01FB6E-5ED1-4B06-96F0-47636E77F359}"/>
          </ac:spMkLst>
        </pc:spChg>
        <pc:spChg chg="add mod">
          <ac:chgData name="Shubham Ingole" userId="3c6459ff-39c4-46bc-90ce-f8bdba79d733" providerId="ADAL" clId="{8AF303E9-5144-4B31-A1AC-8A22EAB73F0A}" dt="2022-02-23T22:07:44.637" v="15591" actId="20577"/>
          <ac:spMkLst>
            <pc:docMk/>
            <pc:sldMk cId="906470484" sldId="352"/>
            <ac:spMk id="16" creationId="{CD1B1596-8C88-4B51-9529-6EE18F5F98F8}"/>
          </ac:spMkLst>
        </pc:spChg>
        <pc:spChg chg="add mod">
          <ac:chgData name="Shubham Ingole" userId="3c6459ff-39c4-46bc-90ce-f8bdba79d733" providerId="ADAL" clId="{8AF303E9-5144-4B31-A1AC-8A22EAB73F0A}" dt="2022-02-23T19:50:07.823" v="10292" actId="1076"/>
          <ac:spMkLst>
            <pc:docMk/>
            <pc:sldMk cId="906470484" sldId="352"/>
            <ac:spMk id="17" creationId="{F44D84BC-883E-4CCB-AA91-7A2E3DD775C5}"/>
          </ac:spMkLst>
        </pc:spChg>
        <pc:spChg chg="add mod">
          <ac:chgData name="Shubham Ingole" userId="3c6459ff-39c4-46bc-90ce-f8bdba79d733" providerId="ADAL" clId="{8AF303E9-5144-4B31-A1AC-8A22EAB73F0A}" dt="2022-02-22T22:44:38.033" v="10176" actId="14100"/>
          <ac:spMkLst>
            <pc:docMk/>
            <pc:sldMk cId="906470484" sldId="352"/>
            <ac:spMk id="18" creationId="{06E21CD4-99D0-4C77-B763-D4AFBBF993FF}"/>
          </ac:spMkLst>
        </pc:spChg>
        <pc:spChg chg="add mod">
          <ac:chgData name="Shubham Ingole" userId="3c6459ff-39c4-46bc-90ce-f8bdba79d733" providerId="ADAL" clId="{8AF303E9-5144-4B31-A1AC-8A22EAB73F0A}" dt="2022-02-22T22:43:48.698" v="10169" actId="1076"/>
          <ac:spMkLst>
            <pc:docMk/>
            <pc:sldMk cId="906470484" sldId="352"/>
            <ac:spMk id="20" creationId="{749F461A-2621-4FE8-A00A-8B0066F93AEA}"/>
          </ac:spMkLst>
        </pc:spChg>
        <pc:spChg chg="add mod">
          <ac:chgData name="Shubham Ingole" userId="3c6459ff-39c4-46bc-90ce-f8bdba79d733" providerId="ADAL" clId="{8AF303E9-5144-4B31-A1AC-8A22EAB73F0A}" dt="2022-02-23T22:10:31.928" v="16023" actId="21"/>
          <ac:spMkLst>
            <pc:docMk/>
            <pc:sldMk cId="906470484" sldId="352"/>
            <ac:spMk id="22" creationId="{C2B92B95-83D8-499B-97A2-BA79A051AFF9}"/>
          </ac:spMkLst>
        </pc:spChg>
        <pc:spChg chg="add mod">
          <ac:chgData name="Shubham Ingole" userId="3c6459ff-39c4-46bc-90ce-f8bdba79d733" providerId="ADAL" clId="{8AF303E9-5144-4B31-A1AC-8A22EAB73F0A}" dt="2022-02-22T22:43:48.698" v="10169" actId="1076"/>
          <ac:spMkLst>
            <pc:docMk/>
            <pc:sldMk cId="906470484" sldId="352"/>
            <ac:spMk id="24" creationId="{7FD30DD3-52EC-4187-B48E-0FE2B6EDBC76}"/>
          </ac:spMkLst>
        </pc:spChg>
        <pc:grpChg chg="add del mod">
          <ac:chgData name="Shubham Ingole" userId="3c6459ff-39c4-46bc-90ce-f8bdba79d733" providerId="ADAL" clId="{8AF303E9-5144-4B31-A1AC-8A22EAB73F0A}" dt="2022-02-22T22:20:17.265" v="9125"/>
          <ac:grpSpMkLst>
            <pc:docMk/>
            <pc:sldMk cId="906470484" sldId="352"/>
            <ac:grpSpMk id="6" creationId="{215D2DB4-502A-450A-A069-11C29FB38708}"/>
          </ac:grpSpMkLst>
        </pc:grpChg>
        <pc:picChg chg="add mod">
          <ac:chgData name="Shubham Ingole" userId="3c6459ff-39c4-46bc-90ce-f8bdba79d733" providerId="ADAL" clId="{8AF303E9-5144-4B31-A1AC-8A22EAB73F0A}" dt="2022-02-22T22:44:08.098" v="10173" actId="14100"/>
          <ac:picMkLst>
            <pc:docMk/>
            <pc:sldMk cId="906470484" sldId="352"/>
            <ac:picMk id="12" creationId="{03328361-8976-4E09-B4F7-D374EBE14EE2}"/>
          </ac:picMkLst>
        </pc:picChg>
        <pc:picChg chg="add del mod">
          <ac:chgData name="Shubham Ingole" userId="3c6459ff-39c4-46bc-90ce-f8bdba79d733" providerId="ADAL" clId="{8AF303E9-5144-4B31-A1AC-8A22EAB73F0A}" dt="2022-02-22T22:22:10.191" v="9149"/>
          <ac:picMkLst>
            <pc:docMk/>
            <pc:sldMk cId="906470484" sldId="352"/>
            <ac:picMk id="13" creationId="{D8C742D7-5A13-4B96-BC94-7F6D0504E054}"/>
          </ac:picMkLst>
        </pc:picChg>
      </pc:sldChg>
      <pc:sldChg chg="new del">
        <pc:chgData name="Shubham Ingole" userId="3c6459ff-39c4-46bc-90ce-f8bdba79d733" providerId="ADAL" clId="{8AF303E9-5144-4B31-A1AC-8A22EAB73F0A}" dt="2022-02-22T21:38:18.334" v="9077" actId="47"/>
        <pc:sldMkLst>
          <pc:docMk/>
          <pc:sldMk cId="2306392030" sldId="352"/>
        </pc:sldMkLst>
      </pc:sldChg>
      <pc:sldChg chg="modSp mod">
        <pc:chgData name="Shubham Ingole" userId="3c6459ff-39c4-46bc-90ce-f8bdba79d733" providerId="ADAL" clId="{8AF303E9-5144-4B31-A1AC-8A22EAB73F0A}" dt="2022-02-22T22:59:23.375" v="10203" actId="1036"/>
        <pc:sldMkLst>
          <pc:docMk/>
          <pc:sldMk cId="119130" sldId="354"/>
        </pc:sldMkLst>
        <pc:picChg chg="mod">
          <ac:chgData name="Shubham Ingole" userId="3c6459ff-39c4-46bc-90ce-f8bdba79d733" providerId="ADAL" clId="{8AF303E9-5144-4B31-A1AC-8A22EAB73F0A}" dt="2022-02-22T22:59:23.375" v="10203" actId="1036"/>
          <ac:picMkLst>
            <pc:docMk/>
            <pc:sldMk cId="119130" sldId="354"/>
            <ac:picMk id="7" creationId="{6713288D-9E6A-4C8E-B0A3-2576B80EEC3E}"/>
          </ac:picMkLst>
        </pc:picChg>
      </pc:sldChg>
      <pc:sldChg chg="addSp delSp modSp add mod modAnim">
        <pc:chgData name="Shubham Ingole" userId="3c6459ff-39c4-46bc-90ce-f8bdba79d733" providerId="ADAL" clId="{8AF303E9-5144-4B31-A1AC-8A22EAB73F0A}" dt="2022-02-23T23:57:36.024" v="18591"/>
        <pc:sldMkLst>
          <pc:docMk/>
          <pc:sldMk cId="1897211759" sldId="355"/>
        </pc:sldMkLst>
        <pc:spChg chg="add del mod">
          <ac:chgData name="Shubham Ingole" userId="3c6459ff-39c4-46bc-90ce-f8bdba79d733" providerId="ADAL" clId="{8AF303E9-5144-4B31-A1AC-8A22EAB73F0A}" dt="2022-02-23T23:47:42.129" v="18472"/>
          <ac:spMkLst>
            <pc:docMk/>
            <pc:sldMk cId="1897211759" sldId="355"/>
            <ac:spMk id="10" creationId="{FAB55677-45FF-4C0D-BE7A-65130E399402}"/>
          </ac:spMkLst>
        </pc:spChg>
        <pc:spChg chg="add del mod">
          <ac:chgData name="Shubham Ingole" userId="3c6459ff-39c4-46bc-90ce-f8bdba79d733" providerId="ADAL" clId="{8AF303E9-5144-4B31-A1AC-8A22EAB73F0A}" dt="2022-02-23T23:47:42.129" v="18472"/>
          <ac:spMkLst>
            <pc:docMk/>
            <pc:sldMk cId="1897211759" sldId="355"/>
            <ac:spMk id="11" creationId="{B6B8AF25-AA30-4F16-A546-165604FAB3A2}"/>
          </ac:spMkLst>
        </pc:spChg>
        <pc:spChg chg="add del mod">
          <ac:chgData name="Shubham Ingole" userId="3c6459ff-39c4-46bc-90ce-f8bdba79d733" providerId="ADAL" clId="{8AF303E9-5144-4B31-A1AC-8A22EAB73F0A}" dt="2022-02-23T23:47:42.129" v="18472"/>
          <ac:spMkLst>
            <pc:docMk/>
            <pc:sldMk cId="1897211759" sldId="355"/>
            <ac:spMk id="12" creationId="{C32D49BA-D3A3-446F-83E7-F58C51C210BF}"/>
          </ac:spMkLst>
        </pc:spChg>
        <pc:spChg chg="add del mod">
          <ac:chgData name="Shubham Ingole" userId="3c6459ff-39c4-46bc-90ce-f8bdba79d733" providerId="ADAL" clId="{8AF303E9-5144-4B31-A1AC-8A22EAB73F0A}" dt="2022-02-23T23:47:42.129" v="18472"/>
          <ac:spMkLst>
            <pc:docMk/>
            <pc:sldMk cId="1897211759" sldId="355"/>
            <ac:spMk id="13" creationId="{01907138-6A70-4B6C-A32D-EB914AF0F73E}"/>
          </ac:spMkLst>
        </pc:spChg>
        <pc:spChg chg="add del mod">
          <ac:chgData name="Shubham Ingole" userId="3c6459ff-39c4-46bc-90ce-f8bdba79d733" providerId="ADAL" clId="{8AF303E9-5144-4B31-A1AC-8A22EAB73F0A}" dt="2022-02-23T23:47:42.129" v="18472"/>
          <ac:spMkLst>
            <pc:docMk/>
            <pc:sldMk cId="1897211759" sldId="355"/>
            <ac:spMk id="14" creationId="{7E17D6A9-1F66-419B-BD96-3115A1AFC7B0}"/>
          </ac:spMkLst>
        </pc:spChg>
        <pc:spChg chg="add del mod">
          <ac:chgData name="Shubham Ingole" userId="3c6459ff-39c4-46bc-90ce-f8bdba79d733" providerId="ADAL" clId="{8AF303E9-5144-4B31-A1AC-8A22EAB73F0A}" dt="2022-02-23T23:47:42.129" v="18472"/>
          <ac:spMkLst>
            <pc:docMk/>
            <pc:sldMk cId="1897211759" sldId="355"/>
            <ac:spMk id="15" creationId="{06DF2ABB-78DB-4B77-B6D9-D8AE423A854E}"/>
          </ac:spMkLst>
        </pc:spChg>
        <pc:spChg chg="add del mod">
          <ac:chgData name="Shubham Ingole" userId="3c6459ff-39c4-46bc-90ce-f8bdba79d733" providerId="ADAL" clId="{8AF303E9-5144-4B31-A1AC-8A22EAB73F0A}" dt="2022-02-23T23:47:42.129" v="18472"/>
          <ac:spMkLst>
            <pc:docMk/>
            <pc:sldMk cId="1897211759" sldId="355"/>
            <ac:spMk id="16" creationId="{B2B83C15-28C3-420E-BBD3-883FE955D420}"/>
          </ac:spMkLst>
        </pc:spChg>
        <pc:spChg chg="add del mod">
          <ac:chgData name="Shubham Ingole" userId="3c6459ff-39c4-46bc-90ce-f8bdba79d733" providerId="ADAL" clId="{8AF303E9-5144-4B31-A1AC-8A22EAB73F0A}" dt="2022-02-23T23:47:49.652" v="18476"/>
          <ac:spMkLst>
            <pc:docMk/>
            <pc:sldMk cId="1897211759" sldId="355"/>
            <ac:spMk id="17" creationId="{55367074-8E55-43D0-9568-3325610D79F2}"/>
          </ac:spMkLst>
        </pc:spChg>
        <pc:spChg chg="add del mod">
          <ac:chgData name="Shubham Ingole" userId="3c6459ff-39c4-46bc-90ce-f8bdba79d733" providerId="ADAL" clId="{8AF303E9-5144-4B31-A1AC-8A22EAB73F0A}" dt="2022-02-23T23:47:49.652" v="18476"/>
          <ac:spMkLst>
            <pc:docMk/>
            <pc:sldMk cId="1897211759" sldId="355"/>
            <ac:spMk id="18" creationId="{A41DED40-11A2-46DA-B846-279AB7CD45F4}"/>
          </ac:spMkLst>
        </pc:spChg>
        <pc:spChg chg="add del mod">
          <ac:chgData name="Shubham Ingole" userId="3c6459ff-39c4-46bc-90ce-f8bdba79d733" providerId="ADAL" clId="{8AF303E9-5144-4B31-A1AC-8A22EAB73F0A}" dt="2022-02-23T23:47:49.652" v="18476"/>
          <ac:spMkLst>
            <pc:docMk/>
            <pc:sldMk cId="1897211759" sldId="355"/>
            <ac:spMk id="20" creationId="{CE59D64A-C22F-4933-BFE9-6000D5D08CB1}"/>
          </ac:spMkLst>
        </pc:spChg>
        <pc:spChg chg="add del mod">
          <ac:chgData name="Shubham Ingole" userId="3c6459ff-39c4-46bc-90ce-f8bdba79d733" providerId="ADAL" clId="{8AF303E9-5144-4B31-A1AC-8A22EAB73F0A}" dt="2022-02-23T23:47:49.652" v="18476"/>
          <ac:spMkLst>
            <pc:docMk/>
            <pc:sldMk cId="1897211759" sldId="355"/>
            <ac:spMk id="21" creationId="{E8324B7E-CD7A-43BD-8D92-30817B04F1CC}"/>
          </ac:spMkLst>
        </pc:spChg>
        <pc:spChg chg="add del mod">
          <ac:chgData name="Shubham Ingole" userId="3c6459ff-39c4-46bc-90ce-f8bdba79d733" providerId="ADAL" clId="{8AF303E9-5144-4B31-A1AC-8A22EAB73F0A}" dt="2022-02-23T23:47:49.652" v="18476"/>
          <ac:spMkLst>
            <pc:docMk/>
            <pc:sldMk cId="1897211759" sldId="355"/>
            <ac:spMk id="22" creationId="{7DA4CC87-AE2B-4DD7-9A4D-30E8DCF70E30}"/>
          </ac:spMkLst>
        </pc:spChg>
        <pc:spChg chg="add del mod">
          <ac:chgData name="Shubham Ingole" userId="3c6459ff-39c4-46bc-90ce-f8bdba79d733" providerId="ADAL" clId="{8AF303E9-5144-4B31-A1AC-8A22EAB73F0A}" dt="2022-02-23T23:47:49.652" v="18476"/>
          <ac:spMkLst>
            <pc:docMk/>
            <pc:sldMk cId="1897211759" sldId="355"/>
            <ac:spMk id="23" creationId="{8DCB1D14-2985-4E96-BB43-D2866A391644}"/>
          </ac:spMkLst>
        </pc:spChg>
        <pc:spChg chg="add del mod">
          <ac:chgData name="Shubham Ingole" userId="3c6459ff-39c4-46bc-90ce-f8bdba79d733" providerId="ADAL" clId="{8AF303E9-5144-4B31-A1AC-8A22EAB73F0A}" dt="2022-02-23T23:47:49.652" v="18476"/>
          <ac:spMkLst>
            <pc:docMk/>
            <pc:sldMk cId="1897211759" sldId="355"/>
            <ac:spMk id="24" creationId="{14280B67-76AC-414D-8A0E-36E8E9214FB0}"/>
          </ac:spMkLst>
        </pc:spChg>
        <pc:spChg chg="add del mod">
          <ac:chgData name="Shubham Ingole" userId="3c6459ff-39c4-46bc-90ce-f8bdba79d733" providerId="ADAL" clId="{8AF303E9-5144-4B31-A1AC-8A22EAB73F0A}" dt="2022-02-23T23:48:13.871" v="18482"/>
          <ac:spMkLst>
            <pc:docMk/>
            <pc:sldMk cId="1897211759" sldId="355"/>
            <ac:spMk id="25" creationId="{48408821-1365-48CD-870C-F06047882E11}"/>
          </ac:spMkLst>
        </pc:spChg>
        <pc:spChg chg="add del mod">
          <ac:chgData name="Shubham Ingole" userId="3c6459ff-39c4-46bc-90ce-f8bdba79d733" providerId="ADAL" clId="{8AF303E9-5144-4B31-A1AC-8A22EAB73F0A}" dt="2022-02-23T23:48:13.871" v="18482"/>
          <ac:spMkLst>
            <pc:docMk/>
            <pc:sldMk cId="1897211759" sldId="355"/>
            <ac:spMk id="26" creationId="{3C5D97A8-CF40-4548-9392-6ABB092A87DC}"/>
          </ac:spMkLst>
        </pc:spChg>
        <pc:spChg chg="add del mod">
          <ac:chgData name="Shubham Ingole" userId="3c6459ff-39c4-46bc-90ce-f8bdba79d733" providerId="ADAL" clId="{8AF303E9-5144-4B31-A1AC-8A22EAB73F0A}" dt="2022-02-23T23:48:13.871" v="18482"/>
          <ac:spMkLst>
            <pc:docMk/>
            <pc:sldMk cId="1897211759" sldId="355"/>
            <ac:spMk id="27" creationId="{FBB5A99A-09B7-49C2-AD8A-DD5AA758EBD6}"/>
          </ac:spMkLst>
        </pc:spChg>
        <pc:spChg chg="add del mod">
          <ac:chgData name="Shubham Ingole" userId="3c6459ff-39c4-46bc-90ce-f8bdba79d733" providerId="ADAL" clId="{8AF303E9-5144-4B31-A1AC-8A22EAB73F0A}" dt="2022-02-23T23:48:13.871" v="18482"/>
          <ac:spMkLst>
            <pc:docMk/>
            <pc:sldMk cId="1897211759" sldId="355"/>
            <ac:spMk id="28" creationId="{4791A7CF-7EF7-4AA9-8E3E-BA1CFA91914B}"/>
          </ac:spMkLst>
        </pc:spChg>
        <pc:spChg chg="add del mod">
          <ac:chgData name="Shubham Ingole" userId="3c6459ff-39c4-46bc-90ce-f8bdba79d733" providerId="ADAL" clId="{8AF303E9-5144-4B31-A1AC-8A22EAB73F0A}" dt="2022-02-23T23:48:13.871" v="18482"/>
          <ac:spMkLst>
            <pc:docMk/>
            <pc:sldMk cId="1897211759" sldId="355"/>
            <ac:spMk id="29" creationId="{8ECFEC22-4928-41B1-8B42-A9070C5C0CB2}"/>
          </ac:spMkLst>
        </pc:spChg>
        <pc:spChg chg="add del mod">
          <ac:chgData name="Shubham Ingole" userId="3c6459ff-39c4-46bc-90ce-f8bdba79d733" providerId="ADAL" clId="{8AF303E9-5144-4B31-A1AC-8A22EAB73F0A}" dt="2022-02-23T23:48:13.871" v="18482"/>
          <ac:spMkLst>
            <pc:docMk/>
            <pc:sldMk cId="1897211759" sldId="355"/>
            <ac:spMk id="30" creationId="{F51E1FC3-D813-413E-A6F0-456B1DE46F21}"/>
          </ac:spMkLst>
        </pc:spChg>
        <pc:spChg chg="add del mod">
          <ac:chgData name="Shubham Ingole" userId="3c6459ff-39c4-46bc-90ce-f8bdba79d733" providerId="ADAL" clId="{8AF303E9-5144-4B31-A1AC-8A22EAB73F0A}" dt="2022-02-23T23:48:13.871" v="18482"/>
          <ac:spMkLst>
            <pc:docMk/>
            <pc:sldMk cId="1897211759" sldId="355"/>
            <ac:spMk id="31" creationId="{A7FD648A-A816-4CE9-984D-3FC73041A140}"/>
          </ac:spMkLst>
        </pc:spChg>
        <pc:spChg chg="add del mod">
          <ac:chgData name="Shubham Ingole" userId="3c6459ff-39c4-46bc-90ce-f8bdba79d733" providerId="ADAL" clId="{8AF303E9-5144-4B31-A1AC-8A22EAB73F0A}" dt="2022-02-23T23:48:48.900" v="18490"/>
          <ac:spMkLst>
            <pc:docMk/>
            <pc:sldMk cId="1897211759" sldId="355"/>
            <ac:spMk id="36" creationId="{D339451B-4603-49DF-A112-AB47B17B03B8}"/>
          </ac:spMkLst>
        </pc:spChg>
        <pc:spChg chg="add del mod">
          <ac:chgData name="Shubham Ingole" userId="3c6459ff-39c4-46bc-90ce-f8bdba79d733" providerId="ADAL" clId="{8AF303E9-5144-4B31-A1AC-8A22EAB73F0A}" dt="2022-02-23T23:48:48.900" v="18490"/>
          <ac:spMkLst>
            <pc:docMk/>
            <pc:sldMk cId="1897211759" sldId="355"/>
            <ac:spMk id="37" creationId="{1949FA2D-ED21-4CF2-93C0-E34D8406F32E}"/>
          </ac:spMkLst>
        </pc:spChg>
        <pc:spChg chg="add del mod">
          <ac:chgData name="Shubham Ingole" userId="3c6459ff-39c4-46bc-90ce-f8bdba79d733" providerId="ADAL" clId="{8AF303E9-5144-4B31-A1AC-8A22EAB73F0A}" dt="2022-02-23T23:48:48.900" v="18490"/>
          <ac:spMkLst>
            <pc:docMk/>
            <pc:sldMk cId="1897211759" sldId="355"/>
            <ac:spMk id="38" creationId="{B0D500D3-81E5-47A5-8D08-4769015623CC}"/>
          </ac:spMkLst>
        </pc:spChg>
        <pc:spChg chg="add del mod">
          <ac:chgData name="Shubham Ingole" userId="3c6459ff-39c4-46bc-90ce-f8bdba79d733" providerId="ADAL" clId="{8AF303E9-5144-4B31-A1AC-8A22EAB73F0A}" dt="2022-02-23T23:49:43.079" v="18504"/>
          <ac:spMkLst>
            <pc:docMk/>
            <pc:sldMk cId="1897211759" sldId="355"/>
            <ac:spMk id="44" creationId="{6A9EE532-8DCA-49FE-8873-0BD4EAF5C4D7}"/>
          </ac:spMkLst>
        </pc:spChg>
        <pc:spChg chg="add del mod">
          <ac:chgData name="Shubham Ingole" userId="3c6459ff-39c4-46bc-90ce-f8bdba79d733" providerId="ADAL" clId="{8AF303E9-5144-4B31-A1AC-8A22EAB73F0A}" dt="2022-02-23T23:49:43.079" v="18504"/>
          <ac:spMkLst>
            <pc:docMk/>
            <pc:sldMk cId="1897211759" sldId="355"/>
            <ac:spMk id="45" creationId="{4B001CFC-3940-4D52-A4FB-41CCF1782A77}"/>
          </ac:spMkLst>
        </pc:spChg>
        <pc:spChg chg="add del mod">
          <ac:chgData name="Shubham Ingole" userId="3c6459ff-39c4-46bc-90ce-f8bdba79d733" providerId="ADAL" clId="{8AF303E9-5144-4B31-A1AC-8A22EAB73F0A}" dt="2022-02-23T23:49:43.079" v="18504"/>
          <ac:spMkLst>
            <pc:docMk/>
            <pc:sldMk cId="1897211759" sldId="355"/>
            <ac:spMk id="46" creationId="{E605946D-EA0E-4015-B4AE-451667D206B7}"/>
          </ac:spMkLst>
        </pc:spChg>
        <pc:spChg chg="mod">
          <ac:chgData name="Shubham Ingole" userId="3c6459ff-39c4-46bc-90ce-f8bdba79d733" providerId="ADAL" clId="{8AF303E9-5144-4B31-A1AC-8A22EAB73F0A}" dt="2022-02-23T23:55:33.871" v="18567" actId="207"/>
          <ac:spMkLst>
            <pc:docMk/>
            <pc:sldMk cId="1897211759" sldId="355"/>
            <ac:spMk id="51" creationId="{B2596526-A445-4311-ADEE-798BB38142CA}"/>
          </ac:spMkLst>
        </pc:spChg>
        <pc:spChg chg="mod">
          <ac:chgData name="Shubham Ingole" userId="3c6459ff-39c4-46bc-90ce-f8bdba79d733" providerId="ADAL" clId="{8AF303E9-5144-4B31-A1AC-8A22EAB73F0A}" dt="2022-02-23T23:55:33.871" v="18567" actId="207"/>
          <ac:spMkLst>
            <pc:docMk/>
            <pc:sldMk cId="1897211759" sldId="355"/>
            <ac:spMk id="52" creationId="{911BD436-3FEB-4381-B1ED-E4BD9EBC1187}"/>
          </ac:spMkLst>
        </pc:spChg>
        <pc:spChg chg="mod">
          <ac:chgData name="Shubham Ingole" userId="3c6459ff-39c4-46bc-90ce-f8bdba79d733" providerId="ADAL" clId="{8AF303E9-5144-4B31-A1AC-8A22EAB73F0A}" dt="2022-02-23T23:55:33.871" v="18567" actId="207"/>
          <ac:spMkLst>
            <pc:docMk/>
            <pc:sldMk cId="1897211759" sldId="355"/>
            <ac:spMk id="53" creationId="{73272AD5-983E-4E62-A0F7-69F56CCD7ABC}"/>
          </ac:spMkLst>
        </pc:spChg>
        <pc:spChg chg="mod">
          <ac:chgData name="Shubham Ingole" userId="3c6459ff-39c4-46bc-90ce-f8bdba79d733" providerId="ADAL" clId="{8AF303E9-5144-4B31-A1AC-8A22EAB73F0A}" dt="2022-02-23T23:53:16.353" v="18538"/>
          <ac:spMkLst>
            <pc:docMk/>
            <pc:sldMk cId="1897211759" sldId="355"/>
            <ac:spMk id="55" creationId="{61ECE0AE-3F69-4CEC-911C-BF5EBDAA30FD}"/>
          </ac:spMkLst>
        </pc:spChg>
        <pc:spChg chg="mod">
          <ac:chgData name="Shubham Ingole" userId="3c6459ff-39c4-46bc-90ce-f8bdba79d733" providerId="ADAL" clId="{8AF303E9-5144-4B31-A1AC-8A22EAB73F0A}" dt="2022-02-23T23:53:16.353" v="18538"/>
          <ac:spMkLst>
            <pc:docMk/>
            <pc:sldMk cId="1897211759" sldId="355"/>
            <ac:spMk id="56" creationId="{FDF421FC-C0C5-4A5B-B735-704DAF44B340}"/>
          </ac:spMkLst>
        </pc:spChg>
        <pc:spChg chg="mod">
          <ac:chgData name="Shubham Ingole" userId="3c6459ff-39c4-46bc-90ce-f8bdba79d733" providerId="ADAL" clId="{8AF303E9-5144-4B31-A1AC-8A22EAB73F0A}" dt="2022-02-23T23:53:16.353" v="18538"/>
          <ac:spMkLst>
            <pc:docMk/>
            <pc:sldMk cId="1897211759" sldId="355"/>
            <ac:spMk id="57" creationId="{8D84236C-5625-4744-BDEE-3B85EB93ECF1}"/>
          </ac:spMkLst>
        </pc:spChg>
        <pc:spChg chg="mod">
          <ac:chgData name="Shubham Ingole" userId="3c6459ff-39c4-46bc-90ce-f8bdba79d733" providerId="ADAL" clId="{8AF303E9-5144-4B31-A1AC-8A22EAB73F0A}" dt="2022-02-23T23:53:16.353" v="18538"/>
          <ac:spMkLst>
            <pc:docMk/>
            <pc:sldMk cId="1897211759" sldId="355"/>
            <ac:spMk id="58" creationId="{B47B7045-F579-4715-BF10-6F1593541BA3}"/>
          </ac:spMkLst>
        </pc:spChg>
        <pc:spChg chg="mod">
          <ac:chgData name="Shubham Ingole" userId="3c6459ff-39c4-46bc-90ce-f8bdba79d733" providerId="ADAL" clId="{8AF303E9-5144-4B31-A1AC-8A22EAB73F0A}" dt="2022-02-23T23:53:16.353" v="18538"/>
          <ac:spMkLst>
            <pc:docMk/>
            <pc:sldMk cId="1897211759" sldId="355"/>
            <ac:spMk id="59" creationId="{AD6F241B-88FF-4E27-AF61-DF951AB425BA}"/>
          </ac:spMkLst>
        </pc:spChg>
        <pc:spChg chg="mod">
          <ac:chgData name="Shubham Ingole" userId="3c6459ff-39c4-46bc-90ce-f8bdba79d733" providerId="ADAL" clId="{8AF303E9-5144-4B31-A1AC-8A22EAB73F0A}" dt="2022-02-23T23:53:16.353" v="18538"/>
          <ac:spMkLst>
            <pc:docMk/>
            <pc:sldMk cId="1897211759" sldId="355"/>
            <ac:spMk id="61" creationId="{B89C24B1-E368-4639-8C1F-9C7887D2069A}"/>
          </ac:spMkLst>
        </pc:spChg>
        <pc:spChg chg="mod">
          <ac:chgData name="Shubham Ingole" userId="3c6459ff-39c4-46bc-90ce-f8bdba79d733" providerId="ADAL" clId="{8AF303E9-5144-4B31-A1AC-8A22EAB73F0A}" dt="2022-02-23T23:53:16.353" v="18538"/>
          <ac:spMkLst>
            <pc:docMk/>
            <pc:sldMk cId="1897211759" sldId="355"/>
            <ac:spMk id="62" creationId="{F5A218D3-23A0-4F2A-B55F-AC13F6DAB64D}"/>
          </ac:spMkLst>
        </pc:spChg>
        <pc:spChg chg="mod">
          <ac:chgData name="Shubham Ingole" userId="3c6459ff-39c4-46bc-90ce-f8bdba79d733" providerId="ADAL" clId="{8AF303E9-5144-4B31-A1AC-8A22EAB73F0A}" dt="2022-02-23T23:55:33.871" v="18567" actId="207"/>
          <ac:spMkLst>
            <pc:docMk/>
            <pc:sldMk cId="1897211759" sldId="355"/>
            <ac:spMk id="64" creationId="{3A8C5C96-02BE-4438-86E4-5FDF25FE4E6B}"/>
          </ac:spMkLst>
        </pc:spChg>
        <pc:spChg chg="mod">
          <ac:chgData name="Shubham Ingole" userId="3c6459ff-39c4-46bc-90ce-f8bdba79d733" providerId="ADAL" clId="{8AF303E9-5144-4B31-A1AC-8A22EAB73F0A}" dt="2022-02-23T23:55:33.871" v="18567" actId="207"/>
          <ac:spMkLst>
            <pc:docMk/>
            <pc:sldMk cId="1897211759" sldId="355"/>
            <ac:spMk id="65" creationId="{67892A66-8439-4259-9FD9-8D99953ECC7D}"/>
          </ac:spMkLst>
        </pc:spChg>
        <pc:spChg chg="mod">
          <ac:chgData name="Shubham Ingole" userId="3c6459ff-39c4-46bc-90ce-f8bdba79d733" providerId="ADAL" clId="{8AF303E9-5144-4B31-A1AC-8A22EAB73F0A}" dt="2022-02-23T23:53:16.353" v="18538"/>
          <ac:spMkLst>
            <pc:docMk/>
            <pc:sldMk cId="1897211759" sldId="355"/>
            <ac:spMk id="67" creationId="{8148FA7D-380C-43E3-A601-1C6078D98B6C}"/>
          </ac:spMkLst>
        </pc:spChg>
        <pc:spChg chg="mod">
          <ac:chgData name="Shubham Ingole" userId="3c6459ff-39c4-46bc-90ce-f8bdba79d733" providerId="ADAL" clId="{8AF303E9-5144-4B31-A1AC-8A22EAB73F0A}" dt="2022-02-23T23:53:16.353" v="18538"/>
          <ac:spMkLst>
            <pc:docMk/>
            <pc:sldMk cId="1897211759" sldId="355"/>
            <ac:spMk id="68" creationId="{77FF1EA2-C839-48A5-93AF-8EF7AA3504E6}"/>
          </ac:spMkLst>
        </pc:spChg>
        <pc:spChg chg="mod">
          <ac:chgData name="Shubham Ingole" userId="3c6459ff-39c4-46bc-90ce-f8bdba79d733" providerId="ADAL" clId="{8AF303E9-5144-4B31-A1AC-8A22EAB73F0A}" dt="2022-02-23T23:53:16.353" v="18538"/>
          <ac:spMkLst>
            <pc:docMk/>
            <pc:sldMk cId="1897211759" sldId="355"/>
            <ac:spMk id="69" creationId="{E6769A18-C05C-4005-BA7D-EAC2160C1968}"/>
          </ac:spMkLst>
        </pc:spChg>
        <pc:spChg chg="mod">
          <ac:chgData name="Shubham Ingole" userId="3c6459ff-39c4-46bc-90ce-f8bdba79d733" providerId="ADAL" clId="{8AF303E9-5144-4B31-A1AC-8A22EAB73F0A}" dt="2022-02-23T23:53:16.353" v="18538"/>
          <ac:spMkLst>
            <pc:docMk/>
            <pc:sldMk cId="1897211759" sldId="355"/>
            <ac:spMk id="70" creationId="{2C57E43F-E3FB-43BC-8883-B2B8A204E738}"/>
          </ac:spMkLst>
        </pc:spChg>
        <pc:spChg chg="mod">
          <ac:chgData name="Shubham Ingole" userId="3c6459ff-39c4-46bc-90ce-f8bdba79d733" providerId="ADAL" clId="{8AF303E9-5144-4B31-A1AC-8A22EAB73F0A}" dt="2022-02-23T23:53:16.353" v="18538"/>
          <ac:spMkLst>
            <pc:docMk/>
            <pc:sldMk cId="1897211759" sldId="355"/>
            <ac:spMk id="71" creationId="{C353DB41-FC30-4DDA-941B-C63316338E29}"/>
          </ac:spMkLst>
        </pc:spChg>
        <pc:spChg chg="mod">
          <ac:chgData name="Shubham Ingole" userId="3c6459ff-39c4-46bc-90ce-f8bdba79d733" providerId="ADAL" clId="{8AF303E9-5144-4B31-A1AC-8A22EAB73F0A}" dt="2022-02-23T23:53:16.353" v="18538"/>
          <ac:spMkLst>
            <pc:docMk/>
            <pc:sldMk cId="1897211759" sldId="355"/>
            <ac:spMk id="72" creationId="{EBB25C2A-7F1A-41F3-BBDC-D4110940E275}"/>
          </ac:spMkLst>
        </pc:spChg>
        <pc:spChg chg="mod">
          <ac:chgData name="Shubham Ingole" userId="3c6459ff-39c4-46bc-90ce-f8bdba79d733" providerId="ADAL" clId="{8AF303E9-5144-4B31-A1AC-8A22EAB73F0A}" dt="2022-02-23T23:53:16.353" v="18538"/>
          <ac:spMkLst>
            <pc:docMk/>
            <pc:sldMk cId="1897211759" sldId="355"/>
            <ac:spMk id="73" creationId="{1FA2C72C-7024-427A-A62D-A59AB7E3521A}"/>
          </ac:spMkLst>
        </pc:spChg>
        <pc:spChg chg="mod">
          <ac:chgData name="Shubham Ingole" userId="3c6459ff-39c4-46bc-90ce-f8bdba79d733" providerId="ADAL" clId="{8AF303E9-5144-4B31-A1AC-8A22EAB73F0A}" dt="2022-02-23T23:53:16.353" v="18538"/>
          <ac:spMkLst>
            <pc:docMk/>
            <pc:sldMk cId="1897211759" sldId="355"/>
            <ac:spMk id="74" creationId="{BC4E3915-2C61-4A01-9BA7-93D416FEE963}"/>
          </ac:spMkLst>
        </pc:spChg>
        <pc:spChg chg="mod">
          <ac:chgData name="Shubham Ingole" userId="3c6459ff-39c4-46bc-90ce-f8bdba79d733" providerId="ADAL" clId="{8AF303E9-5144-4B31-A1AC-8A22EAB73F0A}" dt="2022-02-23T23:53:16.353" v="18538"/>
          <ac:spMkLst>
            <pc:docMk/>
            <pc:sldMk cId="1897211759" sldId="355"/>
            <ac:spMk id="75" creationId="{D0E9D01C-1579-4078-97E1-E7DB931614C5}"/>
          </ac:spMkLst>
        </pc:spChg>
        <pc:spChg chg="mod">
          <ac:chgData name="Shubham Ingole" userId="3c6459ff-39c4-46bc-90ce-f8bdba79d733" providerId="ADAL" clId="{8AF303E9-5144-4B31-A1AC-8A22EAB73F0A}" dt="2022-02-23T23:53:16.353" v="18538"/>
          <ac:spMkLst>
            <pc:docMk/>
            <pc:sldMk cId="1897211759" sldId="355"/>
            <ac:spMk id="76" creationId="{8E46ACAB-FC10-41E3-9117-101D88745996}"/>
          </ac:spMkLst>
        </pc:spChg>
        <pc:grpChg chg="add mod">
          <ac:chgData name="Shubham Ingole" userId="3c6459ff-39c4-46bc-90ce-f8bdba79d733" providerId="ADAL" clId="{8AF303E9-5144-4B31-A1AC-8A22EAB73F0A}" dt="2022-02-23T23:56:00.459" v="18572" actId="1076"/>
          <ac:grpSpMkLst>
            <pc:docMk/>
            <pc:sldMk cId="1897211759" sldId="355"/>
            <ac:grpSpMk id="7" creationId="{18B42791-E3CC-4324-AD2D-A18F60DDFAD6}"/>
          </ac:grpSpMkLst>
        </pc:grpChg>
        <pc:grpChg chg="add del mod">
          <ac:chgData name="Shubham Ingole" userId="3c6459ff-39c4-46bc-90ce-f8bdba79d733" providerId="ADAL" clId="{8AF303E9-5144-4B31-A1AC-8A22EAB73F0A}" dt="2022-02-23T23:48:13.871" v="18482"/>
          <ac:grpSpMkLst>
            <pc:docMk/>
            <pc:sldMk cId="1897211759" sldId="355"/>
            <ac:grpSpMk id="32" creationId="{879A3B87-8EBC-4E82-BD11-9B133FA4B0B0}"/>
          </ac:grpSpMkLst>
        </pc:grpChg>
        <pc:grpChg chg="add mod">
          <ac:chgData name="Shubham Ingole" userId="3c6459ff-39c4-46bc-90ce-f8bdba79d733" providerId="ADAL" clId="{8AF303E9-5144-4B31-A1AC-8A22EAB73F0A}" dt="2022-02-23T23:55:37.344" v="18568" actId="164"/>
          <ac:grpSpMkLst>
            <pc:docMk/>
            <pc:sldMk cId="1897211759" sldId="355"/>
            <ac:grpSpMk id="50" creationId="{7ACC4127-B1D2-456B-8B0B-21EFCD33C319}"/>
          </ac:grpSpMkLst>
        </pc:grpChg>
        <pc:grpChg chg="add del mod">
          <ac:chgData name="Shubham Ingole" userId="3c6459ff-39c4-46bc-90ce-f8bdba79d733" providerId="ADAL" clId="{8AF303E9-5144-4B31-A1AC-8A22EAB73F0A}" dt="2022-02-23T23:55:21.147" v="18564" actId="478"/>
          <ac:grpSpMkLst>
            <pc:docMk/>
            <pc:sldMk cId="1897211759" sldId="355"/>
            <ac:grpSpMk id="54" creationId="{EE641FC2-F2FE-4245-97CE-A8CA2B925630}"/>
          </ac:grpSpMkLst>
        </pc:grpChg>
        <pc:grpChg chg="add del mod">
          <ac:chgData name="Shubham Ingole" userId="3c6459ff-39c4-46bc-90ce-f8bdba79d733" providerId="ADAL" clId="{8AF303E9-5144-4B31-A1AC-8A22EAB73F0A}" dt="2022-02-23T23:55:23.789" v="18565" actId="478"/>
          <ac:grpSpMkLst>
            <pc:docMk/>
            <pc:sldMk cId="1897211759" sldId="355"/>
            <ac:grpSpMk id="60" creationId="{65562680-4A27-452C-982E-316FBEE7AC38}"/>
          </ac:grpSpMkLst>
        </pc:grpChg>
        <pc:grpChg chg="add mod">
          <ac:chgData name="Shubham Ingole" userId="3c6459ff-39c4-46bc-90ce-f8bdba79d733" providerId="ADAL" clId="{8AF303E9-5144-4B31-A1AC-8A22EAB73F0A}" dt="2022-02-23T23:55:37.344" v="18568" actId="164"/>
          <ac:grpSpMkLst>
            <pc:docMk/>
            <pc:sldMk cId="1897211759" sldId="355"/>
            <ac:grpSpMk id="63" creationId="{24C2043D-8037-47BB-A58C-93F1D0F553A8}"/>
          </ac:grpSpMkLst>
        </pc:grpChg>
        <pc:grpChg chg="add del mod">
          <ac:chgData name="Shubham Ingole" userId="3c6459ff-39c4-46bc-90ce-f8bdba79d733" providerId="ADAL" clId="{8AF303E9-5144-4B31-A1AC-8A22EAB73F0A}" dt="2022-02-23T23:55:26.593" v="18566" actId="478"/>
          <ac:grpSpMkLst>
            <pc:docMk/>
            <pc:sldMk cId="1897211759" sldId="355"/>
            <ac:grpSpMk id="66" creationId="{F3C05EDC-A604-42E2-9A55-5D599B0D9367}"/>
          </ac:grpSpMkLst>
        </pc:grpChg>
        <pc:picChg chg="add mod">
          <ac:chgData name="Shubham Ingole" userId="3c6459ff-39c4-46bc-90ce-f8bdba79d733" providerId="ADAL" clId="{8AF303E9-5144-4B31-A1AC-8A22EAB73F0A}" dt="2022-02-23T23:52:09.781" v="18536" actId="1076"/>
          <ac:picMkLst>
            <pc:docMk/>
            <pc:sldMk cId="1897211759" sldId="355"/>
            <ac:picMk id="2" creationId="{7ED62B60-57B5-43E4-96C0-694990693106}"/>
          </ac:picMkLst>
        </pc:picChg>
        <pc:picChg chg="add mod ord">
          <ac:chgData name="Shubham Ingole" userId="3c6459ff-39c4-46bc-90ce-f8bdba79d733" providerId="ADAL" clId="{8AF303E9-5144-4B31-A1AC-8A22EAB73F0A}" dt="2022-02-23T23:54:44.768" v="18559" actId="1076"/>
          <ac:picMkLst>
            <pc:docMk/>
            <pc:sldMk cId="1897211759" sldId="355"/>
            <ac:picMk id="3" creationId="{DE3A5ED2-3341-4C0D-85F1-02978993BE05}"/>
          </ac:picMkLst>
        </pc:picChg>
        <pc:picChg chg="add del mod">
          <ac:chgData name="Shubham Ingole" userId="3c6459ff-39c4-46bc-90ce-f8bdba79d733" providerId="ADAL" clId="{8AF303E9-5144-4B31-A1AC-8A22EAB73F0A}" dt="2022-02-23T23:49:12.323" v="18502" actId="478"/>
          <ac:picMkLst>
            <pc:docMk/>
            <pc:sldMk cId="1897211759" sldId="355"/>
            <ac:picMk id="4" creationId="{9D410506-6E83-45F2-8537-FB8F02E76FE9}"/>
          </ac:picMkLst>
        </pc:picChg>
        <pc:picChg chg="add mod">
          <ac:chgData name="Shubham Ingole" userId="3c6459ff-39c4-46bc-90ce-f8bdba79d733" providerId="ADAL" clId="{8AF303E9-5144-4B31-A1AC-8A22EAB73F0A}" dt="2022-02-23T23:50:01.376" v="18525" actId="1037"/>
          <ac:picMkLst>
            <pc:docMk/>
            <pc:sldMk cId="1897211759" sldId="355"/>
            <ac:picMk id="6" creationId="{8109568D-D49D-40A1-A2C4-4E601FBE4B5D}"/>
          </ac:picMkLst>
        </pc:picChg>
        <pc:picChg chg="del">
          <ac:chgData name="Shubham Ingole" userId="3c6459ff-39c4-46bc-90ce-f8bdba79d733" providerId="ADAL" clId="{8AF303E9-5144-4B31-A1AC-8A22EAB73F0A}" dt="2022-02-23T23:45:43.595" v="18468" actId="478"/>
          <ac:picMkLst>
            <pc:docMk/>
            <pc:sldMk cId="1897211759" sldId="355"/>
            <ac:picMk id="19" creationId="{38526439-D90A-4A5C-A134-50FB35E92CDF}"/>
          </ac:picMkLst>
        </pc:picChg>
        <pc:picChg chg="add del mod">
          <ac:chgData name="Shubham Ingole" userId="3c6459ff-39c4-46bc-90ce-f8bdba79d733" providerId="ADAL" clId="{8AF303E9-5144-4B31-A1AC-8A22EAB73F0A}" dt="2022-02-23T23:48:48.900" v="18490"/>
          <ac:picMkLst>
            <pc:docMk/>
            <pc:sldMk cId="1897211759" sldId="355"/>
            <ac:picMk id="39" creationId="{D0846424-7416-4262-8988-D94847ACF257}"/>
          </ac:picMkLst>
        </pc:picChg>
        <pc:cxnChg chg="mod">
          <ac:chgData name="Shubham Ingole" userId="3c6459ff-39c4-46bc-90ce-f8bdba79d733" providerId="ADAL" clId="{8AF303E9-5144-4B31-A1AC-8A22EAB73F0A}" dt="2022-02-23T23:48:11.291" v="18479"/>
          <ac:cxnSpMkLst>
            <pc:docMk/>
            <pc:sldMk cId="1897211759" sldId="355"/>
            <ac:cxnSpMk id="33" creationId="{FBA6980C-D986-4A9B-B07D-CF30C34E0E1D}"/>
          </ac:cxnSpMkLst>
        </pc:cxnChg>
        <pc:cxnChg chg="mod">
          <ac:chgData name="Shubham Ingole" userId="3c6459ff-39c4-46bc-90ce-f8bdba79d733" providerId="ADAL" clId="{8AF303E9-5144-4B31-A1AC-8A22EAB73F0A}" dt="2022-02-23T23:48:11.291" v="18479"/>
          <ac:cxnSpMkLst>
            <pc:docMk/>
            <pc:sldMk cId="1897211759" sldId="355"/>
            <ac:cxnSpMk id="34" creationId="{940BE1F7-C6DB-4E82-B5F6-E5D6D7408418}"/>
          </ac:cxnSpMkLst>
        </pc:cxnChg>
        <pc:cxnChg chg="mod">
          <ac:chgData name="Shubham Ingole" userId="3c6459ff-39c4-46bc-90ce-f8bdba79d733" providerId="ADAL" clId="{8AF303E9-5144-4B31-A1AC-8A22EAB73F0A}" dt="2022-02-23T23:48:11.291" v="18479"/>
          <ac:cxnSpMkLst>
            <pc:docMk/>
            <pc:sldMk cId="1897211759" sldId="355"/>
            <ac:cxnSpMk id="35" creationId="{EF19DB23-F96A-475B-9923-B9BAE2890BC2}"/>
          </ac:cxnSpMkLst>
        </pc:cxnChg>
        <pc:cxnChg chg="add del mod">
          <ac:chgData name="Shubham Ingole" userId="3c6459ff-39c4-46bc-90ce-f8bdba79d733" providerId="ADAL" clId="{8AF303E9-5144-4B31-A1AC-8A22EAB73F0A}" dt="2022-02-23T23:48:48.900" v="18490"/>
          <ac:cxnSpMkLst>
            <pc:docMk/>
            <pc:sldMk cId="1897211759" sldId="355"/>
            <ac:cxnSpMk id="41" creationId="{5001F261-0898-4798-A1CA-E3DF38159E45}"/>
          </ac:cxnSpMkLst>
        </pc:cxnChg>
        <pc:cxnChg chg="add del mod">
          <ac:chgData name="Shubham Ingole" userId="3c6459ff-39c4-46bc-90ce-f8bdba79d733" providerId="ADAL" clId="{8AF303E9-5144-4B31-A1AC-8A22EAB73F0A}" dt="2022-02-23T23:48:48.900" v="18490"/>
          <ac:cxnSpMkLst>
            <pc:docMk/>
            <pc:sldMk cId="1897211759" sldId="355"/>
            <ac:cxnSpMk id="42" creationId="{39931881-0678-4BE3-80CD-E363BBB0A5F8}"/>
          </ac:cxnSpMkLst>
        </pc:cxnChg>
        <pc:cxnChg chg="add del mod">
          <ac:chgData name="Shubham Ingole" userId="3c6459ff-39c4-46bc-90ce-f8bdba79d733" providerId="ADAL" clId="{8AF303E9-5144-4B31-A1AC-8A22EAB73F0A}" dt="2022-02-23T23:48:48.900" v="18490"/>
          <ac:cxnSpMkLst>
            <pc:docMk/>
            <pc:sldMk cId="1897211759" sldId="355"/>
            <ac:cxnSpMk id="43" creationId="{E4F3F927-2566-43C7-B836-1DB44F4C686B}"/>
          </ac:cxnSpMkLst>
        </pc:cxnChg>
        <pc:cxnChg chg="add del mod">
          <ac:chgData name="Shubham Ingole" userId="3c6459ff-39c4-46bc-90ce-f8bdba79d733" providerId="ADAL" clId="{8AF303E9-5144-4B31-A1AC-8A22EAB73F0A}" dt="2022-02-23T23:49:43.079" v="18504"/>
          <ac:cxnSpMkLst>
            <pc:docMk/>
            <pc:sldMk cId="1897211759" sldId="355"/>
            <ac:cxnSpMk id="47" creationId="{3E6EABA5-F811-46D6-B07C-856F1476F98C}"/>
          </ac:cxnSpMkLst>
        </pc:cxnChg>
        <pc:cxnChg chg="add del mod">
          <ac:chgData name="Shubham Ingole" userId="3c6459ff-39c4-46bc-90ce-f8bdba79d733" providerId="ADAL" clId="{8AF303E9-5144-4B31-A1AC-8A22EAB73F0A}" dt="2022-02-23T23:49:43.079" v="18504"/>
          <ac:cxnSpMkLst>
            <pc:docMk/>
            <pc:sldMk cId="1897211759" sldId="355"/>
            <ac:cxnSpMk id="48" creationId="{6D8F7F13-5286-4559-ACD2-A0498C04641A}"/>
          </ac:cxnSpMkLst>
        </pc:cxnChg>
        <pc:cxnChg chg="add del mod">
          <ac:chgData name="Shubham Ingole" userId="3c6459ff-39c4-46bc-90ce-f8bdba79d733" providerId="ADAL" clId="{8AF303E9-5144-4B31-A1AC-8A22EAB73F0A}" dt="2022-02-23T23:49:43.079" v="18504"/>
          <ac:cxnSpMkLst>
            <pc:docMk/>
            <pc:sldMk cId="1897211759" sldId="355"/>
            <ac:cxnSpMk id="49" creationId="{5207E4E5-ACD6-4251-8DFD-716CE1135F1B}"/>
          </ac:cxnSpMkLst>
        </pc:cxnChg>
      </pc:sldChg>
      <pc:sldMasterChg chg="delSldLayout">
        <pc:chgData name="Shubham Ingole" userId="3c6459ff-39c4-46bc-90ce-f8bdba79d733" providerId="ADAL" clId="{8AF303E9-5144-4B31-A1AC-8A22EAB73F0A}" dt="2022-02-20T10:42:03.143" v="2282" actId="47"/>
        <pc:sldMasterMkLst>
          <pc:docMk/>
          <pc:sldMasterMk cId="0" sldId="2147483670"/>
        </pc:sldMasterMkLst>
        <pc:sldLayoutChg chg="del">
          <pc:chgData name="Shubham Ingole" userId="3c6459ff-39c4-46bc-90ce-f8bdba79d733" providerId="ADAL" clId="{8AF303E9-5144-4B31-A1AC-8A22EAB73F0A}" dt="2022-02-20T10:42:03.143" v="2282" actId="47"/>
          <pc:sldLayoutMkLst>
            <pc:docMk/>
            <pc:sldMasterMk cId="0" sldId="2147483670"/>
            <pc:sldLayoutMk cId="0" sldId="2147483652"/>
          </pc:sldLayoutMkLst>
        </pc:sldLayoutChg>
      </pc:sldMasterChg>
    </pc:docChg>
  </pc:docChgLst>
  <pc:docChgLst>
    <pc:chgData name="Prasad Jagtap" userId="e46c50ef-2369-45f1-a8fd-57c22d8b30fe" providerId="ADAL" clId="{B5FB8AF6-67C6-4BC0-BCF3-4DE07935591C}"/>
    <pc:docChg chg="undo custSel addSld delSld modSld sldOrd delMainMaster">
      <pc:chgData name="Prasad Jagtap" userId="e46c50ef-2369-45f1-a8fd-57c22d8b30fe" providerId="ADAL" clId="{B5FB8AF6-67C6-4BC0-BCF3-4DE07935591C}" dt="2022-02-24T09:33:21.624" v="15224" actId="1076"/>
      <pc:docMkLst>
        <pc:docMk/>
      </pc:docMkLst>
      <pc:sldChg chg="addSp delSp modSp mod modTransition">
        <pc:chgData name="Prasad Jagtap" userId="e46c50ef-2369-45f1-a8fd-57c22d8b30fe" providerId="ADAL" clId="{B5FB8AF6-67C6-4BC0-BCF3-4DE07935591C}" dt="2022-02-23T18:29:08.234" v="13825" actId="1076"/>
        <pc:sldMkLst>
          <pc:docMk/>
          <pc:sldMk cId="0" sldId="256"/>
        </pc:sldMkLst>
        <pc:spChg chg="add mod topLvl">
          <ac:chgData name="Prasad Jagtap" userId="e46c50ef-2369-45f1-a8fd-57c22d8b30fe" providerId="ADAL" clId="{B5FB8AF6-67C6-4BC0-BCF3-4DE07935591C}" dt="2022-02-23T18:27:24.147" v="13806" actId="1038"/>
          <ac:spMkLst>
            <pc:docMk/>
            <pc:sldMk cId="0" sldId="256"/>
            <ac:spMk id="5" creationId="{66580128-9FDD-4554-8C03-FA9428BD153A}"/>
          </ac:spMkLst>
        </pc:spChg>
        <pc:spChg chg="add del mod">
          <ac:chgData name="Prasad Jagtap" userId="e46c50ef-2369-45f1-a8fd-57c22d8b30fe" providerId="ADAL" clId="{B5FB8AF6-67C6-4BC0-BCF3-4DE07935591C}" dt="2022-02-23T18:28:09.241" v="13809" actId="478"/>
          <ac:spMkLst>
            <pc:docMk/>
            <pc:sldMk cId="0" sldId="256"/>
            <ac:spMk id="135" creationId="{D4129944-9B76-4B4A-9BB0-1795BAB5D745}"/>
          </ac:spMkLst>
        </pc:spChg>
        <pc:spChg chg="mod topLvl">
          <ac:chgData name="Prasad Jagtap" userId="e46c50ef-2369-45f1-a8fd-57c22d8b30fe" providerId="ADAL" clId="{B5FB8AF6-67C6-4BC0-BCF3-4DE07935591C}" dt="2022-02-18T10:16:12.427" v="170" actId="165"/>
          <ac:spMkLst>
            <pc:docMk/>
            <pc:sldMk cId="0" sldId="256"/>
            <ac:spMk id="14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4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56"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57" creationId="{00000000-0000-0000-0000-000000000000}"/>
          </ac:spMkLst>
        </pc:spChg>
        <pc:spChg chg="mod">
          <ac:chgData name="Prasad Jagtap" userId="e46c50ef-2369-45f1-a8fd-57c22d8b30fe" providerId="ADAL" clId="{B5FB8AF6-67C6-4BC0-BCF3-4DE07935591C}" dt="2022-02-20T11:50:05.468" v="5199" actId="1076"/>
          <ac:spMkLst>
            <pc:docMk/>
            <pc:sldMk cId="0" sldId="256"/>
            <ac:spMk id="165" creationId="{00000000-0000-0000-0000-000000000000}"/>
          </ac:spMkLst>
        </pc:spChg>
        <pc:spChg chg="mod">
          <ac:chgData name="Prasad Jagtap" userId="e46c50ef-2369-45f1-a8fd-57c22d8b30fe" providerId="ADAL" clId="{B5FB8AF6-67C6-4BC0-BCF3-4DE07935591C}" dt="2022-02-20T11:49:45.641" v="5198" actId="1076"/>
          <ac:spMkLst>
            <pc:docMk/>
            <pc:sldMk cId="0" sldId="256"/>
            <ac:spMk id="16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6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69"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70"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7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78"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7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86"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87"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88"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89"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0"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1"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2"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3"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4"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19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9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9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19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0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1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2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3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3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3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3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3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2"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3"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4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50"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251"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4"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5"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6"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7"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8"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09" creationId="{00000000-0000-0000-0000-000000000000}"/>
          </ac:spMkLst>
        </pc:spChg>
        <pc:spChg chg="mod">
          <ac:chgData name="Prasad Jagtap" userId="e46c50ef-2369-45f1-a8fd-57c22d8b30fe" providerId="ADAL" clId="{B5FB8AF6-67C6-4BC0-BCF3-4DE07935591C}" dt="2022-02-18T10:16:12.427" v="170" actId="165"/>
          <ac:spMkLst>
            <pc:docMk/>
            <pc:sldMk cId="0" sldId="256"/>
            <ac:spMk id="410" creationId="{00000000-0000-0000-0000-000000000000}"/>
          </ac:spMkLst>
        </pc:spChg>
        <pc:spChg chg="del mod topLvl">
          <ac:chgData name="Prasad Jagtap" userId="e46c50ef-2369-45f1-a8fd-57c22d8b30fe" providerId="ADAL" clId="{B5FB8AF6-67C6-4BC0-BCF3-4DE07935591C}" dt="2022-02-18T10:16:17.427" v="172" actId="478"/>
          <ac:spMkLst>
            <pc:docMk/>
            <pc:sldMk cId="0" sldId="256"/>
            <ac:spMk id="411"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412"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413"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414"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415" creationId="{00000000-0000-0000-0000-000000000000}"/>
          </ac:spMkLst>
        </pc:spChg>
        <pc:spChg chg="mod topLvl">
          <ac:chgData name="Prasad Jagtap" userId="e46c50ef-2369-45f1-a8fd-57c22d8b30fe" providerId="ADAL" clId="{B5FB8AF6-67C6-4BC0-BCF3-4DE07935591C}" dt="2022-02-18T10:16:12.427" v="170" actId="165"/>
          <ac:spMkLst>
            <pc:docMk/>
            <pc:sldMk cId="0" sldId="256"/>
            <ac:spMk id="416" creationId="{00000000-0000-0000-0000-000000000000}"/>
          </ac:spMkLst>
        </pc:spChg>
        <pc:spChg chg="mod">
          <ac:chgData name="Prasad Jagtap" userId="e46c50ef-2369-45f1-a8fd-57c22d8b30fe" providerId="ADAL" clId="{B5FB8AF6-67C6-4BC0-BCF3-4DE07935591C}" dt="2022-02-20T11:50:12.583" v="5200" actId="1076"/>
          <ac:spMkLst>
            <pc:docMk/>
            <pc:sldMk cId="0" sldId="256"/>
            <ac:spMk id="514" creationId="{2756B806-81E4-4904-AC71-05AE929A1BA2}"/>
          </ac:spMkLst>
        </pc:spChg>
        <pc:spChg chg="mod">
          <ac:chgData name="Prasad Jagtap" userId="e46c50ef-2369-45f1-a8fd-57c22d8b30fe" providerId="ADAL" clId="{B5FB8AF6-67C6-4BC0-BCF3-4DE07935591C}" dt="2022-02-20T11:50:05.468" v="5199" actId="1076"/>
          <ac:spMkLst>
            <pc:docMk/>
            <pc:sldMk cId="0" sldId="256"/>
            <ac:spMk id="515" creationId="{3B659910-4C03-417C-AAAB-196AB5D859F2}"/>
          </ac:spMkLst>
        </pc:spChg>
        <pc:spChg chg="mod">
          <ac:chgData name="Prasad Jagtap" userId="e46c50ef-2369-45f1-a8fd-57c22d8b30fe" providerId="ADAL" clId="{B5FB8AF6-67C6-4BC0-BCF3-4DE07935591C}" dt="2022-02-20T11:50:05.468" v="5199" actId="1076"/>
          <ac:spMkLst>
            <pc:docMk/>
            <pc:sldMk cId="0" sldId="256"/>
            <ac:spMk id="516" creationId="{934A4FB5-E709-434D-A840-AA087DC7FED4}"/>
          </ac:spMkLst>
        </pc:spChg>
        <pc:spChg chg="mod">
          <ac:chgData name="Prasad Jagtap" userId="e46c50ef-2369-45f1-a8fd-57c22d8b30fe" providerId="ADAL" clId="{B5FB8AF6-67C6-4BC0-BCF3-4DE07935591C}" dt="2022-02-20T11:50:05.468" v="5199" actId="1076"/>
          <ac:spMkLst>
            <pc:docMk/>
            <pc:sldMk cId="0" sldId="256"/>
            <ac:spMk id="517" creationId="{C1F076F4-CEB2-481A-A134-4AC2205F2A80}"/>
          </ac:spMkLst>
        </pc:spChg>
        <pc:grpChg chg="mod">
          <ac:chgData name="Prasad Jagtap" userId="e46c50ef-2369-45f1-a8fd-57c22d8b30fe" providerId="ADAL" clId="{B5FB8AF6-67C6-4BC0-BCF3-4DE07935591C}" dt="2022-02-23T18:29:08.234" v="13825" actId="1076"/>
          <ac:grpSpMkLst>
            <pc:docMk/>
            <pc:sldMk cId="0" sldId="256"/>
            <ac:grpSpMk id="2" creationId="{99911177-F1DF-4227-AC4D-61358C170F28}"/>
          </ac:grpSpMkLst>
        </pc:grpChg>
        <pc:grpChg chg="add del mod">
          <ac:chgData name="Prasad Jagtap" userId="e46c50ef-2369-45f1-a8fd-57c22d8b30fe" providerId="ADAL" clId="{B5FB8AF6-67C6-4BC0-BCF3-4DE07935591C}" dt="2022-02-18T10:16:12.427" v="170" actId="165"/>
          <ac:grpSpMkLst>
            <pc:docMk/>
            <pc:sldMk cId="0" sldId="256"/>
            <ac:grpSpMk id="2" creationId="{BE9ADC7E-DC4C-4157-838F-384C03530F1B}"/>
          </ac:grpSpMkLst>
        </pc:grpChg>
        <pc:grpChg chg="add del mod">
          <ac:chgData name="Prasad Jagtap" userId="e46c50ef-2369-45f1-a8fd-57c22d8b30fe" providerId="ADAL" clId="{B5FB8AF6-67C6-4BC0-BCF3-4DE07935591C}" dt="2022-02-18T22:49:46.398" v="1674" actId="165"/>
          <ac:grpSpMkLst>
            <pc:docMk/>
            <pc:sldMk cId="0" sldId="256"/>
            <ac:grpSpMk id="6" creationId="{EC19237E-0F72-48E7-8FBE-3E849A71E953}"/>
          </ac:grpSpMkLst>
        </pc:grpChg>
        <pc:grpChg chg="mod topLvl">
          <ac:chgData name="Prasad Jagtap" userId="e46c50ef-2369-45f1-a8fd-57c22d8b30fe" providerId="ADAL" clId="{B5FB8AF6-67C6-4BC0-BCF3-4DE07935591C}" dt="2022-02-18T10:16:12.427" v="170" actId="165"/>
          <ac:grpSpMkLst>
            <pc:docMk/>
            <pc:sldMk cId="0" sldId="256"/>
            <ac:grpSpMk id="141"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167"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172"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180"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196"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215" creationId="{00000000-0000-0000-0000-000000000000}"/>
          </ac:grpSpMkLst>
        </pc:grpChg>
        <pc:grpChg chg="mod">
          <ac:chgData name="Prasad Jagtap" userId="e46c50ef-2369-45f1-a8fd-57c22d8b30fe" providerId="ADAL" clId="{B5FB8AF6-67C6-4BC0-BCF3-4DE07935591C}" dt="2022-02-18T10:16:12.427" v="170" actId="165"/>
          <ac:grpSpMkLst>
            <pc:docMk/>
            <pc:sldMk cId="0" sldId="256"/>
            <ac:grpSpMk id="216"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225"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233" creationId="{00000000-0000-0000-0000-000000000000}"/>
          </ac:grpSpMkLst>
        </pc:grpChg>
        <pc:grpChg chg="mod">
          <ac:chgData name="Prasad Jagtap" userId="e46c50ef-2369-45f1-a8fd-57c22d8b30fe" providerId="ADAL" clId="{B5FB8AF6-67C6-4BC0-BCF3-4DE07935591C}" dt="2022-02-18T10:16:12.427" v="170" actId="165"/>
          <ac:grpSpMkLst>
            <pc:docMk/>
            <pc:sldMk cId="0" sldId="256"/>
            <ac:grpSpMk id="235" creationId="{00000000-0000-0000-0000-000000000000}"/>
          </ac:grpSpMkLst>
        </pc:grpChg>
        <pc:grpChg chg="mod topLvl">
          <ac:chgData name="Prasad Jagtap" userId="e46c50ef-2369-45f1-a8fd-57c22d8b30fe" providerId="ADAL" clId="{B5FB8AF6-67C6-4BC0-BCF3-4DE07935591C}" dt="2022-02-18T10:16:12.427" v="170" actId="165"/>
          <ac:grpSpMkLst>
            <pc:docMk/>
            <pc:sldMk cId="0" sldId="256"/>
            <ac:grpSpMk id="403" creationId="{00000000-0000-0000-0000-000000000000}"/>
          </ac:grpSpMkLst>
        </pc:grpChg>
        <pc:picChg chg="add del mod">
          <ac:chgData name="Prasad Jagtap" userId="e46c50ef-2369-45f1-a8fd-57c22d8b30fe" providerId="ADAL" clId="{B5FB8AF6-67C6-4BC0-BCF3-4DE07935591C}" dt="2022-02-21T11:33:38.936" v="6685" actId="478"/>
          <ac:picMkLst>
            <pc:docMk/>
            <pc:sldMk cId="0" sldId="256"/>
            <ac:picMk id="1026" creationId="{680551FE-7802-43E2-BF97-C3F4445E5AC1}"/>
          </ac:picMkLst>
        </pc:picChg>
        <pc:cxnChg chg="add mod topLvl">
          <ac:chgData name="Prasad Jagtap" userId="e46c50ef-2369-45f1-a8fd-57c22d8b30fe" providerId="ADAL" clId="{B5FB8AF6-67C6-4BC0-BCF3-4DE07935591C}" dt="2022-02-23T18:27:33.201" v="13807" actId="14100"/>
          <ac:cxnSpMkLst>
            <pc:docMk/>
            <pc:sldMk cId="0" sldId="256"/>
            <ac:cxnSpMk id="4" creationId="{1D2B2AC1-46C3-42EC-A925-9A629A2A9F49}"/>
          </ac:cxnSpMkLst>
        </pc:cxnChg>
      </pc:sldChg>
      <pc:sldChg chg="addSp delSp modSp mod ord modTransition modShow">
        <pc:chgData name="Prasad Jagtap" userId="e46c50ef-2369-45f1-a8fd-57c22d8b30fe" providerId="ADAL" clId="{B5FB8AF6-67C6-4BC0-BCF3-4DE07935591C}" dt="2022-02-22T21:55:29.279" v="9974"/>
        <pc:sldMkLst>
          <pc:docMk/>
          <pc:sldMk cId="0" sldId="257"/>
        </pc:sldMkLst>
        <pc:spChg chg="add del mod">
          <ac:chgData name="Prasad Jagtap" userId="e46c50ef-2369-45f1-a8fd-57c22d8b30fe" providerId="ADAL" clId="{B5FB8AF6-67C6-4BC0-BCF3-4DE07935591C}" dt="2022-02-18T23:22:06.845" v="2264" actId="21"/>
          <ac:spMkLst>
            <pc:docMk/>
            <pc:sldMk cId="0" sldId="257"/>
            <ac:spMk id="4" creationId="{3E1AE892-57A2-4C02-A951-4286351E8C6A}"/>
          </ac:spMkLst>
        </pc:spChg>
        <pc:spChg chg="mod">
          <ac:chgData name="Prasad Jagtap" userId="e46c50ef-2369-45f1-a8fd-57c22d8b30fe" providerId="ADAL" clId="{B5FB8AF6-67C6-4BC0-BCF3-4DE07935591C}" dt="2022-02-21T10:54:57.758" v="6521" actId="1076"/>
          <ac:spMkLst>
            <pc:docMk/>
            <pc:sldMk cId="0" sldId="257"/>
            <ac:spMk id="421" creationId="{00000000-0000-0000-0000-000000000000}"/>
          </ac:spMkLst>
        </pc:spChg>
        <pc:spChg chg="mod">
          <ac:chgData name="Prasad Jagtap" userId="e46c50ef-2369-45f1-a8fd-57c22d8b30fe" providerId="ADAL" clId="{B5FB8AF6-67C6-4BC0-BCF3-4DE07935591C}" dt="2022-02-20T12:28:54.329" v="5216" actId="1076"/>
          <ac:spMkLst>
            <pc:docMk/>
            <pc:sldMk cId="0" sldId="257"/>
            <ac:spMk id="422" creationId="{00000000-0000-0000-0000-000000000000}"/>
          </ac:spMkLst>
        </pc:spChg>
        <pc:graphicFrameChg chg="mod modGraphic">
          <ac:chgData name="Prasad Jagtap" userId="e46c50ef-2369-45f1-a8fd-57c22d8b30fe" providerId="ADAL" clId="{B5FB8AF6-67C6-4BC0-BCF3-4DE07935591C}" dt="2022-02-22T10:38:13.592" v="9201" actId="403"/>
          <ac:graphicFrameMkLst>
            <pc:docMk/>
            <pc:sldMk cId="0" sldId="257"/>
            <ac:graphicFrameMk id="4" creationId="{274F3AC2-429D-43CF-B4BF-0235826B8224}"/>
          </ac:graphicFrameMkLst>
        </pc:graphicFrameChg>
        <pc:picChg chg="mod">
          <ac:chgData name="Prasad Jagtap" userId="e46c50ef-2369-45f1-a8fd-57c22d8b30fe" providerId="ADAL" clId="{B5FB8AF6-67C6-4BC0-BCF3-4DE07935591C}" dt="2022-02-22T10:45:07.037" v="9250" actId="14100"/>
          <ac:picMkLst>
            <pc:docMk/>
            <pc:sldMk cId="0" sldId="257"/>
            <ac:picMk id="8" creationId="{C6C9B202-5E0F-40B8-AFD9-AD1230BDCA9A}"/>
          </ac:picMkLst>
        </pc:picChg>
      </pc:sldChg>
      <pc:sldChg chg="addSp delSp modSp mod modTransition">
        <pc:chgData name="Prasad Jagtap" userId="e46c50ef-2369-45f1-a8fd-57c22d8b30fe" providerId="ADAL" clId="{B5FB8AF6-67C6-4BC0-BCF3-4DE07935591C}" dt="2022-02-23T20:52:00.176" v="14581" actId="20577"/>
        <pc:sldMkLst>
          <pc:docMk/>
          <pc:sldMk cId="0" sldId="258"/>
        </pc:sldMkLst>
        <pc:spChg chg="add del mod">
          <ac:chgData name="Prasad Jagtap" userId="e46c50ef-2369-45f1-a8fd-57c22d8b30fe" providerId="ADAL" clId="{B5FB8AF6-67C6-4BC0-BCF3-4DE07935591C}" dt="2022-02-22T09:56:40.140" v="9012" actId="478"/>
          <ac:spMkLst>
            <pc:docMk/>
            <pc:sldMk cId="0" sldId="258"/>
            <ac:spMk id="3" creationId="{AC4BE54A-2C5E-435C-9292-2C03A3BA9371}"/>
          </ac:spMkLst>
        </pc:spChg>
        <pc:spChg chg="add del mod">
          <ac:chgData name="Prasad Jagtap" userId="e46c50ef-2369-45f1-a8fd-57c22d8b30fe" providerId="ADAL" clId="{B5FB8AF6-67C6-4BC0-BCF3-4DE07935591C}" dt="2022-02-22T09:57:22.051" v="9042" actId="478"/>
          <ac:spMkLst>
            <pc:docMk/>
            <pc:sldMk cId="0" sldId="258"/>
            <ac:spMk id="6" creationId="{6EC9262D-852F-4AA4-B88B-E74E5E3B7314}"/>
          </ac:spMkLst>
        </pc:spChg>
        <pc:spChg chg="add mod">
          <ac:chgData name="Prasad Jagtap" userId="e46c50ef-2369-45f1-a8fd-57c22d8b30fe" providerId="ADAL" clId="{B5FB8AF6-67C6-4BC0-BCF3-4DE07935591C}" dt="2022-02-22T21:50:12.758" v="9903" actId="1076"/>
          <ac:spMkLst>
            <pc:docMk/>
            <pc:sldMk cId="0" sldId="258"/>
            <ac:spMk id="25" creationId="{1168B8EC-2F69-4686-92B0-08F5FCB856DB}"/>
          </ac:spMkLst>
        </pc:spChg>
        <pc:spChg chg="add mod">
          <ac:chgData name="Prasad Jagtap" userId="e46c50ef-2369-45f1-a8fd-57c22d8b30fe" providerId="ADAL" clId="{B5FB8AF6-67C6-4BC0-BCF3-4DE07935591C}" dt="2022-02-22T21:50:37.702" v="9929" actId="1076"/>
          <ac:spMkLst>
            <pc:docMk/>
            <pc:sldMk cId="0" sldId="258"/>
            <ac:spMk id="26" creationId="{E87EE299-647F-43AF-B447-DE23F6782BEE}"/>
          </ac:spMkLst>
        </pc:spChg>
        <pc:spChg chg="mod topLvl">
          <ac:chgData name="Prasad Jagtap" userId="e46c50ef-2369-45f1-a8fd-57c22d8b30fe" providerId="ADAL" clId="{B5FB8AF6-67C6-4BC0-BCF3-4DE07935591C}" dt="2022-02-18T10:39:54.870" v="402" actId="165"/>
          <ac:spMkLst>
            <pc:docMk/>
            <pc:sldMk cId="0" sldId="258"/>
            <ac:spMk id="96" creationId="{9EC1E16E-867B-4878-BE02-78E61F2B89FA}"/>
          </ac:spMkLst>
        </pc:spChg>
        <pc:spChg chg="mod topLvl">
          <ac:chgData name="Prasad Jagtap" userId="e46c50ef-2369-45f1-a8fd-57c22d8b30fe" providerId="ADAL" clId="{B5FB8AF6-67C6-4BC0-BCF3-4DE07935591C}" dt="2022-02-19T23:29:24.782" v="3200" actId="1076"/>
          <ac:spMkLst>
            <pc:docMk/>
            <pc:sldMk cId="0" sldId="258"/>
            <ac:spMk id="97" creationId="{8A263C58-10E8-41FE-8482-E2CD47EA6C89}"/>
          </ac:spMkLst>
        </pc:spChg>
        <pc:spChg chg="mod">
          <ac:chgData name="Prasad Jagtap" userId="e46c50ef-2369-45f1-a8fd-57c22d8b30fe" providerId="ADAL" clId="{B5FB8AF6-67C6-4BC0-BCF3-4DE07935591C}" dt="2022-02-18T22:52:12.292" v="1694" actId="1076"/>
          <ac:spMkLst>
            <pc:docMk/>
            <pc:sldMk cId="0" sldId="258"/>
            <ac:spMk id="98" creationId="{F4818557-9B07-471D-9B4B-F157CA3114C8}"/>
          </ac:spMkLst>
        </pc:spChg>
        <pc:spChg chg="mod">
          <ac:chgData name="Prasad Jagtap" userId="e46c50ef-2369-45f1-a8fd-57c22d8b30fe" providerId="ADAL" clId="{B5FB8AF6-67C6-4BC0-BCF3-4DE07935591C}" dt="2022-02-22T10:07:16.982" v="9067" actId="1076"/>
          <ac:spMkLst>
            <pc:docMk/>
            <pc:sldMk cId="0" sldId="258"/>
            <ac:spMk id="100" creationId="{2F6B66D8-6BCF-403E-A9B0-0B4AA1403E48}"/>
          </ac:spMkLst>
        </pc:spChg>
        <pc:spChg chg="add mod">
          <ac:chgData name="Prasad Jagtap" userId="e46c50ef-2369-45f1-a8fd-57c22d8b30fe" providerId="ADAL" clId="{B5FB8AF6-67C6-4BC0-BCF3-4DE07935591C}" dt="2022-02-18T22:54:29.605" v="1719" actId="164"/>
          <ac:spMkLst>
            <pc:docMk/>
            <pc:sldMk cId="0" sldId="258"/>
            <ac:spMk id="101" creationId="{16E13A2B-E1CF-4EE6-8EBD-84992B8A563B}"/>
          </ac:spMkLst>
        </pc:spChg>
        <pc:spChg chg="add del mod">
          <ac:chgData name="Prasad Jagtap" userId="e46c50ef-2369-45f1-a8fd-57c22d8b30fe" providerId="ADAL" clId="{B5FB8AF6-67C6-4BC0-BCF3-4DE07935591C}" dt="2022-02-22T09:57:29.074" v="9045" actId="1076"/>
          <ac:spMkLst>
            <pc:docMk/>
            <pc:sldMk cId="0" sldId="258"/>
            <ac:spMk id="102" creationId="{FEC0F915-2C38-4B8F-ADBA-D0DF6DAD8910}"/>
          </ac:spMkLst>
        </pc:spChg>
        <pc:spChg chg="mod">
          <ac:chgData name="Prasad Jagtap" userId="e46c50ef-2369-45f1-a8fd-57c22d8b30fe" providerId="ADAL" clId="{B5FB8AF6-67C6-4BC0-BCF3-4DE07935591C}" dt="2022-02-22T09:57:37.148" v="9048" actId="20577"/>
          <ac:spMkLst>
            <pc:docMk/>
            <pc:sldMk cId="0" sldId="258"/>
            <ac:spMk id="104" creationId="{FADDFCE8-F2A1-481F-B13D-E18BCCB1328B}"/>
          </ac:spMkLst>
        </pc:spChg>
        <pc:spChg chg="mod">
          <ac:chgData name="Prasad Jagtap" userId="e46c50ef-2369-45f1-a8fd-57c22d8b30fe" providerId="ADAL" clId="{B5FB8AF6-67C6-4BC0-BCF3-4DE07935591C}" dt="2022-02-22T21:50:18.793" v="9904" actId="1076"/>
          <ac:spMkLst>
            <pc:docMk/>
            <pc:sldMk cId="0" sldId="258"/>
            <ac:spMk id="106" creationId="{13CA82BA-BAD5-4695-A183-9C4620C91E7B}"/>
          </ac:spMkLst>
        </pc:spChg>
        <pc:spChg chg="mod">
          <ac:chgData name="Prasad Jagtap" userId="e46c50ef-2369-45f1-a8fd-57c22d8b30fe" providerId="ADAL" clId="{B5FB8AF6-67C6-4BC0-BCF3-4DE07935591C}" dt="2022-02-22T09:36:42.971" v="8933" actId="404"/>
          <ac:spMkLst>
            <pc:docMk/>
            <pc:sldMk cId="0" sldId="258"/>
            <ac:spMk id="107" creationId="{F235459B-A614-4B05-9A13-5B010F086759}"/>
          </ac:spMkLst>
        </pc:spChg>
        <pc:spChg chg="mod">
          <ac:chgData name="Prasad Jagtap" userId="e46c50ef-2369-45f1-a8fd-57c22d8b30fe" providerId="ADAL" clId="{B5FB8AF6-67C6-4BC0-BCF3-4DE07935591C}" dt="2022-02-22T09:36:42.971" v="8933" actId="404"/>
          <ac:spMkLst>
            <pc:docMk/>
            <pc:sldMk cId="0" sldId="258"/>
            <ac:spMk id="108" creationId="{D6BAEFB7-ADAC-4FC5-B041-905CB8E1F1A9}"/>
          </ac:spMkLst>
        </pc:spChg>
        <pc:spChg chg="mod">
          <ac:chgData name="Prasad Jagtap" userId="e46c50ef-2369-45f1-a8fd-57c22d8b30fe" providerId="ADAL" clId="{B5FB8AF6-67C6-4BC0-BCF3-4DE07935591C}" dt="2022-02-22T09:36:42.971" v="8933" actId="404"/>
          <ac:spMkLst>
            <pc:docMk/>
            <pc:sldMk cId="0" sldId="258"/>
            <ac:spMk id="109" creationId="{BC181796-3069-43A7-973C-66A6D82896D7}"/>
          </ac:spMkLst>
        </pc:spChg>
        <pc:spChg chg="mod">
          <ac:chgData name="Prasad Jagtap" userId="e46c50ef-2369-45f1-a8fd-57c22d8b30fe" providerId="ADAL" clId="{B5FB8AF6-67C6-4BC0-BCF3-4DE07935591C}" dt="2022-02-22T09:36:42.971" v="8933" actId="404"/>
          <ac:spMkLst>
            <pc:docMk/>
            <pc:sldMk cId="0" sldId="258"/>
            <ac:spMk id="110" creationId="{6FD3E8A3-637D-4F7D-BFFC-9FEF7D6AA727}"/>
          </ac:spMkLst>
        </pc:spChg>
        <pc:spChg chg="del mod">
          <ac:chgData name="Prasad Jagtap" userId="e46c50ef-2369-45f1-a8fd-57c22d8b30fe" providerId="ADAL" clId="{B5FB8AF6-67C6-4BC0-BCF3-4DE07935591C}" dt="2022-02-22T09:57:49.344" v="9053" actId="478"/>
          <ac:spMkLst>
            <pc:docMk/>
            <pc:sldMk cId="0" sldId="258"/>
            <ac:spMk id="111" creationId="{D7D6DD61-168A-486E-BD0E-59387AFA531E}"/>
          </ac:spMkLst>
        </pc:spChg>
        <pc:spChg chg="mod">
          <ac:chgData name="Prasad Jagtap" userId="e46c50ef-2369-45f1-a8fd-57c22d8b30fe" providerId="ADAL" clId="{B5FB8AF6-67C6-4BC0-BCF3-4DE07935591C}" dt="2022-02-22T09:36:42.971" v="8933" actId="404"/>
          <ac:spMkLst>
            <pc:docMk/>
            <pc:sldMk cId="0" sldId="258"/>
            <ac:spMk id="427" creationId="{00000000-0000-0000-0000-000000000000}"/>
          </ac:spMkLst>
        </pc:spChg>
        <pc:spChg chg="mod">
          <ac:chgData name="Prasad Jagtap" userId="e46c50ef-2369-45f1-a8fd-57c22d8b30fe" providerId="ADAL" clId="{B5FB8AF6-67C6-4BC0-BCF3-4DE07935591C}" dt="2022-02-22T09:36:42.971" v="8933" actId="404"/>
          <ac:spMkLst>
            <pc:docMk/>
            <pc:sldMk cId="0" sldId="258"/>
            <ac:spMk id="429" creationId="{00000000-0000-0000-0000-000000000000}"/>
          </ac:spMkLst>
        </pc:spChg>
        <pc:spChg chg="mod">
          <ac:chgData name="Prasad Jagtap" userId="e46c50ef-2369-45f1-a8fd-57c22d8b30fe" providerId="ADAL" clId="{B5FB8AF6-67C6-4BC0-BCF3-4DE07935591C}" dt="2022-02-22T09:36:42.971" v="8933" actId="404"/>
          <ac:spMkLst>
            <pc:docMk/>
            <pc:sldMk cId="0" sldId="258"/>
            <ac:spMk id="430" creationId="{00000000-0000-0000-0000-000000000000}"/>
          </ac:spMkLst>
        </pc:spChg>
        <pc:spChg chg="mod">
          <ac:chgData name="Prasad Jagtap" userId="e46c50ef-2369-45f1-a8fd-57c22d8b30fe" providerId="ADAL" clId="{B5FB8AF6-67C6-4BC0-BCF3-4DE07935591C}" dt="2022-02-22T09:36:48.250" v="8934" actId="1076"/>
          <ac:spMkLst>
            <pc:docMk/>
            <pc:sldMk cId="0" sldId="258"/>
            <ac:spMk id="431" creationId="{00000000-0000-0000-0000-000000000000}"/>
          </ac:spMkLst>
        </pc:spChg>
        <pc:spChg chg="mod">
          <ac:chgData name="Prasad Jagtap" userId="e46c50ef-2369-45f1-a8fd-57c22d8b30fe" providerId="ADAL" clId="{B5FB8AF6-67C6-4BC0-BCF3-4DE07935591C}" dt="2022-02-22T10:07:13.252" v="9066" actId="1076"/>
          <ac:spMkLst>
            <pc:docMk/>
            <pc:sldMk cId="0" sldId="258"/>
            <ac:spMk id="433" creationId="{00000000-0000-0000-0000-000000000000}"/>
          </ac:spMkLst>
        </pc:spChg>
        <pc:spChg chg="mod">
          <ac:chgData name="Prasad Jagtap" userId="e46c50ef-2369-45f1-a8fd-57c22d8b30fe" providerId="ADAL" clId="{B5FB8AF6-67C6-4BC0-BCF3-4DE07935591C}" dt="2022-02-23T20:52:00.176" v="14581" actId="20577"/>
          <ac:spMkLst>
            <pc:docMk/>
            <pc:sldMk cId="0" sldId="258"/>
            <ac:spMk id="435" creationId="{00000000-0000-0000-0000-000000000000}"/>
          </ac:spMkLst>
        </pc:spChg>
        <pc:spChg chg="add del mod">
          <ac:chgData name="Prasad Jagtap" userId="e46c50ef-2369-45f1-a8fd-57c22d8b30fe" providerId="ADAL" clId="{B5FB8AF6-67C6-4BC0-BCF3-4DE07935591C}" dt="2022-02-22T09:57:04.904" v="9033" actId="478"/>
          <ac:spMkLst>
            <pc:docMk/>
            <pc:sldMk cId="0" sldId="258"/>
            <ac:spMk id="437" creationId="{00000000-0000-0000-0000-000000000000}"/>
          </ac:spMkLst>
        </pc:spChg>
        <pc:grpChg chg="add mod">
          <ac:chgData name="Prasad Jagtap" userId="e46c50ef-2369-45f1-a8fd-57c22d8b30fe" providerId="ADAL" clId="{B5FB8AF6-67C6-4BC0-BCF3-4DE07935591C}" dt="2022-02-23T12:44:03.315" v="13495" actId="14100"/>
          <ac:grpSpMkLst>
            <pc:docMk/>
            <pc:sldMk cId="0" sldId="258"/>
            <ac:grpSpMk id="5" creationId="{994A1BAF-C195-4728-A979-F915CDC8200C}"/>
          </ac:grpSpMkLst>
        </pc:grpChg>
        <pc:grpChg chg="mod">
          <ac:chgData name="Prasad Jagtap" userId="e46c50ef-2369-45f1-a8fd-57c22d8b30fe" providerId="ADAL" clId="{B5FB8AF6-67C6-4BC0-BCF3-4DE07935591C}" dt="2022-02-18T22:52:17.608" v="1695" actId="1076"/>
          <ac:grpSpMkLst>
            <pc:docMk/>
            <pc:sldMk cId="0" sldId="258"/>
            <ac:grpSpMk id="14" creationId="{CC77F372-DB85-4A96-AE5E-832CE9B7005E}"/>
          </ac:grpSpMkLst>
        </pc:grpChg>
        <pc:grpChg chg="add del mod">
          <ac:chgData name="Prasad Jagtap" userId="e46c50ef-2369-45f1-a8fd-57c22d8b30fe" providerId="ADAL" clId="{B5FB8AF6-67C6-4BC0-BCF3-4DE07935591C}" dt="2022-02-18T22:51:40.492" v="1689" actId="165"/>
          <ac:grpSpMkLst>
            <pc:docMk/>
            <pc:sldMk cId="0" sldId="258"/>
            <ac:grpSpMk id="91" creationId="{107BF5A4-8B62-4F03-9376-03EA0679F8D8}"/>
          </ac:grpSpMkLst>
        </pc:grpChg>
        <pc:grpChg chg="add del mod">
          <ac:chgData name="Prasad Jagtap" userId="e46c50ef-2369-45f1-a8fd-57c22d8b30fe" providerId="ADAL" clId="{B5FB8AF6-67C6-4BC0-BCF3-4DE07935591C}" dt="2022-02-18T22:52:12.292" v="1694" actId="1076"/>
          <ac:grpSpMkLst>
            <pc:docMk/>
            <pc:sldMk cId="0" sldId="258"/>
            <ac:grpSpMk id="95" creationId="{F78DF805-132C-4266-A110-57DAAEA82274}"/>
          </ac:grpSpMkLst>
        </pc:grpChg>
        <pc:picChg chg="mod">
          <ac:chgData name="Prasad Jagtap" userId="e46c50ef-2369-45f1-a8fd-57c22d8b30fe" providerId="ADAL" clId="{B5FB8AF6-67C6-4BC0-BCF3-4DE07935591C}" dt="2022-02-22T10:42:58.397" v="9239" actId="1076"/>
          <ac:picMkLst>
            <pc:docMk/>
            <pc:sldMk cId="0" sldId="258"/>
            <ac:picMk id="16" creationId="{22133946-1A9B-4D10-8D03-B256F8D43EEC}"/>
          </ac:picMkLst>
        </pc:picChg>
        <pc:cxnChg chg="add del mod">
          <ac:chgData name="Prasad Jagtap" userId="e46c50ef-2369-45f1-a8fd-57c22d8b30fe" providerId="ADAL" clId="{B5FB8AF6-67C6-4BC0-BCF3-4DE07935591C}" dt="2022-02-23T12:44:05.969" v="13496" actId="478"/>
          <ac:cxnSpMkLst>
            <pc:docMk/>
            <pc:sldMk cId="0" sldId="258"/>
            <ac:cxnSpMk id="27" creationId="{E1C889CA-0EFF-4B63-BA0B-EAC6429FBFF0}"/>
          </ac:cxnSpMkLst>
        </pc:cxnChg>
        <pc:cxnChg chg="del mod topLvl">
          <ac:chgData name="Prasad Jagtap" userId="e46c50ef-2369-45f1-a8fd-57c22d8b30fe" providerId="ADAL" clId="{B5FB8AF6-67C6-4BC0-BCF3-4DE07935591C}" dt="2022-02-18T22:51:43.938" v="1690" actId="478"/>
          <ac:cxnSpMkLst>
            <pc:docMk/>
            <pc:sldMk cId="0" sldId="258"/>
            <ac:cxnSpMk id="92" creationId="{511441C6-BD36-4C90-A2D8-0B9A74120F9E}"/>
          </ac:cxnSpMkLst>
        </pc:cxnChg>
        <pc:cxnChg chg="mod topLvl">
          <ac:chgData name="Prasad Jagtap" userId="e46c50ef-2369-45f1-a8fd-57c22d8b30fe" providerId="ADAL" clId="{B5FB8AF6-67C6-4BC0-BCF3-4DE07935591C}" dt="2022-02-18T22:54:29.605" v="1719" actId="164"/>
          <ac:cxnSpMkLst>
            <pc:docMk/>
            <pc:sldMk cId="0" sldId="258"/>
            <ac:cxnSpMk id="93" creationId="{0847C8E1-237B-4544-83F7-C9808BBFF295}"/>
          </ac:cxnSpMkLst>
        </pc:cxnChg>
        <pc:cxnChg chg="add mod">
          <ac:chgData name="Prasad Jagtap" userId="e46c50ef-2369-45f1-a8fd-57c22d8b30fe" providerId="ADAL" clId="{B5FB8AF6-67C6-4BC0-BCF3-4DE07935591C}" dt="2022-02-18T22:54:29.605" v="1719" actId="164"/>
          <ac:cxnSpMkLst>
            <pc:docMk/>
            <pc:sldMk cId="0" sldId="258"/>
            <ac:cxnSpMk id="99" creationId="{F5B340AA-483A-461D-A0AA-83F6837DCB87}"/>
          </ac:cxnSpMkLst>
        </pc:cxnChg>
      </pc:sldChg>
      <pc:sldChg chg="addSp delSp modSp mod ord modTransition modNotesTx">
        <pc:chgData name="Prasad Jagtap" userId="e46c50ef-2369-45f1-a8fd-57c22d8b30fe" providerId="ADAL" clId="{B5FB8AF6-67C6-4BC0-BCF3-4DE07935591C}" dt="2022-02-18T23:18:24.298" v="2237" actId="20577"/>
        <pc:sldMkLst>
          <pc:docMk/>
          <pc:sldMk cId="0" sldId="259"/>
        </pc:sldMkLst>
        <pc:spChg chg="add mod">
          <ac:chgData name="Prasad Jagtap" userId="e46c50ef-2369-45f1-a8fd-57c22d8b30fe" providerId="ADAL" clId="{B5FB8AF6-67C6-4BC0-BCF3-4DE07935591C}" dt="2022-02-18T23:15:09.291" v="2201" actId="1076"/>
          <ac:spMkLst>
            <pc:docMk/>
            <pc:sldMk cId="0" sldId="259"/>
            <ac:spMk id="11" creationId="{34B7C098-E9DB-40AD-8CEE-143A74ED3F7C}"/>
          </ac:spMkLst>
        </pc:spChg>
        <pc:spChg chg="add del mod">
          <ac:chgData name="Prasad Jagtap" userId="e46c50ef-2369-45f1-a8fd-57c22d8b30fe" providerId="ADAL" clId="{B5FB8AF6-67C6-4BC0-BCF3-4DE07935591C}" dt="2022-02-18T13:10:45.816" v="660"/>
          <ac:spMkLst>
            <pc:docMk/>
            <pc:sldMk cId="0" sldId="259"/>
            <ac:spMk id="299" creationId="{1F279652-825C-4B2D-B446-987D46789C27}"/>
          </ac:spMkLst>
        </pc:spChg>
        <pc:spChg chg="mod">
          <ac:chgData name="Prasad Jagtap" userId="e46c50ef-2369-45f1-a8fd-57c22d8b30fe" providerId="ADAL" clId="{B5FB8AF6-67C6-4BC0-BCF3-4DE07935591C}" dt="2022-02-18T23:18:24.298" v="2237" actId="20577"/>
          <ac:spMkLst>
            <pc:docMk/>
            <pc:sldMk cId="0" sldId="259"/>
            <ac:spMk id="515" creationId="{00000000-0000-0000-0000-000000000000}"/>
          </ac:spMkLst>
        </pc:spChg>
        <pc:spChg chg="mod">
          <ac:chgData name="Prasad Jagtap" userId="e46c50ef-2369-45f1-a8fd-57c22d8b30fe" providerId="ADAL" clId="{B5FB8AF6-67C6-4BC0-BCF3-4DE07935591C}" dt="2022-02-18T22:34:13.413" v="1572" actId="1076"/>
          <ac:spMkLst>
            <pc:docMk/>
            <pc:sldMk cId="0" sldId="259"/>
            <ac:spMk id="516" creationId="{00000000-0000-0000-0000-000000000000}"/>
          </ac:spMkLst>
        </pc:spChg>
        <pc:grpChg chg="del mod">
          <ac:chgData name="Prasad Jagtap" userId="e46c50ef-2369-45f1-a8fd-57c22d8b30fe" providerId="ADAL" clId="{B5FB8AF6-67C6-4BC0-BCF3-4DE07935591C}" dt="2022-02-17T23:51:03.460" v="75" actId="21"/>
          <ac:grpSpMkLst>
            <pc:docMk/>
            <pc:sldMk cId="0" sldId="259"/>
            <ac:grpSpMk id="137" creationId="{72C1788F-18B7-4E72-9E28-2ED893670F64}"/>
          </ac:grpSpMkLst>
        </pc:grpChg>
        <pc:grpChg chg="del">
          <ac:chgData name="Prasad Jagtap" userId="e46c50ef-2369-45f1-a8fd-57c22d8b30fe" providerId="ADAL" clId="{B5FB8AF6-67C6-4BC0-BCF3-4DE07935591C}" dt="2022-02-17T23:45:33.735" v="27" actId="478"/>
          <ac:grpSpMkLst>
            <pc:docMk/>
            <pc:sldMk cId="0" sldId="259"/>
            <ac:grpSpMk id="510" creationId="{00000000-0000-0000-0000-000000000000}"/>
          </ac:grpSpMkLst>
        </pc:grpChg>
        <pc:grpChg chg="del mod">
          <ac:chgData name="Prasad Jagtap" userId="e46c50ef-2369-45f1-a8fd-57c22d8b30fe" providerId="ADAL" clId="{B5FB8AF6-67C6-4BC0-BCF3-4DE07935591C}" dt="2022-02-17T23:51:03.460" v="75" actId="21"/>
          <ac:grpSpMkLst>
            <pc:docMk/>
            <pc:sldMk cId="0" sldId="259"/>
            <ac:grpSpMk id="517" creationId="{00000000-0000-0000-0000-000000000000}"/>
          </ac:grpSpMkLst>
        </pc:grpChg>
        <pc:grpChg chg="del">
          <ac:chgData name="Prasad Jagtap" userId="e46c50ef-2369-45f1-a8fd-57c22d8b30fe" providerId="ADAL" clId="{B5FB8AF6-67C6-4BC0-BCF3-4DE07935591C}" dt="2022-02-17T23:51:03.460" v="75" actId="21"/>
          <ac:grpSpMkLst>
            <pc:docMk/>
            <pc:sldMk cId="0" sldId="259"/>
            <ac:grpSpMk id="527" creationId="{00000000-0000-0000-0000-000000000000}"/>
          </ac:grpSpMkLst>
        </pc:grpChg>
        <pc:grpChg chg="del">
          <ac:chgData name="Prasad Jagtap" userId="e46c50ef-2369-45f1-a8fd-57c22d8b30fe" providerId="ADAL" clId="{B5FB8AF6-67C6-4BC0-BCF3-4DE07935591C}" dt="2022-02-17T23:45:41.270" v="30" actId="478"/>
          <ac:grpSpMkLst>
            <pc:docMk/>
            <pc:sldMk cId="0" sldId="259"/>
            <ac:grpSpMk id="533" creationId="{00000000-0000-0000-0000-000000000000}"/>
          </ac:grpSpMkLst>
        </pc:grpChg>
        <pc:grpChg chg="del">
          <ac:chgData name="Prasad Jagtap" userId="e46c50ef-2369-45f1-a8fd-57c22d8b30fe" providerId="ADAL" clId="{B5FB8AF6-67C6-4BC0-BCF3-4DE07935591C}" dt="2022-02-17T23:45:36.061" v="28" actId="478"/>
          <ac:grpSpMkLst>
            <pc:docMk/>
            <pc:sldMk cId="0" sldId="259"/>
            <ac:grpSpMk id="635" creationId="{00000000-0000-0000-0000-000000000000}"/>
          </ac:grpSpMkLst>
        </pc:grpChg>
        <pc:grpChg chg="del">
          <ac:chgData name="Prasad Jagtap" userId="e46c50ef-2369-45f1-a8fd-57c22d8b30fe" providerId="ADAL" clId="{B5FB8AF6-67C6-4BC0-BCF3-4DE07935591C}" dt="2022-02-17T23:45:38.138" v="29" actId="478"/>
          <ac:grpSpMkLst>
            <pc:docMk/>
            <pc:sldMk cId="0" sldId="259"/>
            <ac:grpSpMk id="640" creationId="{00000000-0000-0000-0000-000000000000}"/>
          </ac:grpSpMkLst>
        </pc:grpChg>
        <pc:cxnChg chg="add mod">
          <ac:chgData name="Prasad Jagtap" userId="e46c50ef-2369-45f1-a8fd-57c22d8b30fe" providerId="ADAL" clId="{B5FB8AF6-67C6-4BC0-BCF3-4DE07935591C}" dt="2022-02-18T22:59:06.717" v="1752" actId="14100"/>
          <ac:cxnSpMkLst>
            <pc:docMk/>
            <pc:sldMk cId="0" sldId="259"/>
            <ac:cxnSpMk id="6" creationId="{7062F1BA-8B53-4930-93C3-C8F9D610E050}"/>
          </ac:cxnSpMkLst>
        </pc:cxnChg>
        <pc:cxnChg chg="add mod">
          <ac:chgData name="Prasad Jagtap" userId="e46c50ef-2369-45f1-a8fd-57c22d8b30fe" providerId="ADAL" clId="{B5FB8AF6-67C6-4BC0-BCF3-4DE07935591C}" dt="2022-02-18T22:59:22.237" v="1755" actId="14100"/>
          <ac:cxnSpMkLst>
            <pc:docMk/>
            <pc:sldMk cId="0" sldId="259"/>
            <ac:cxnSpMk id="9" creationId="{DBC0C496-6566-4E20-8CCD-E3E5E260881D}"/>
          </ac:cxnSpMkLst>
        </pc:cxnChg>
      </pc:sldChg>
      <pc:sldChg chg="modTransition">
        <pc:chgData name="Prasad Jagtap" userId="e46c50ef-2369-45f1-a8fd-57c22d8b30fe" providerId="ADAL" clId="{B5FB8AF6-67C6-4BC0-BCF3-4DE07935591C}" dt="2022-02-18T22:55:00.306" v="1722"/>
        <pc:sldMkLst>
          <pc:docMk/>
          <pc:sldMk cId="0" sldId="260"/>
        </pc:sldMkLst>
      </pc:sldChg>
      <pc:sldChg chg="addSp delSp modSp mod ord modTransition modNotesTx">
        <pc:chgData name="Prasad Jagtap" userId="e46c50ef-2369-45f1-a8fd-57c22d8b30fe" providerId="ADAL" clId="{B5FB8AF6-67C6-4BC0-BCF3-4DE07935591C}" dt="2022-02-23T12:43:03.924" v="13490"/>
        <pc:sldMkLst>
          <pc:docMk/>
          <pc:sldMk cId="0" sldId="261"/>
        </pc:sldMkLst>
        <pc:spChg chg="add del mod">
          <ac:chgData name="Prasad Jagtap" userId="e46c50ef-2369-45f1-a8fd-57c22d8b30fe" providerId="ADAL" clId="{B5FB8AF6-67C6-4BC0-BCF3-4DE07935591C}" dt="2022-02-17T23:50:58.393" v="74" actId="478"/>
          <ac:spMkLst>
            <pc:docMk/>
            <pc:sldMk cId="0" sldId="261"/>
            <ac:spMk id="3" creationId="{D7BF1221-C30A-4636-9F68-8098E0CB3A3F}"/>
          </ac:spMkLst>
        </pc:spChg>
        <pc:spChg chg="mod">
          <ac:chgData name="Prasad Jagtap" userId="e46c50ef-2369-45f1-a8fd-57c22d8b30fe" providerId="ADAL" clId="{B5FB8AF6-67C6-4BC0-BCF3-4DE07935591C}" dt="2022-02-17T23:51:13.136" v="78"/>
          <ac:spMkLst>
            <pc:docMk/>
            <pc:sldMk cId="0" sldId="261"/>
            <ac:spMk id="51" creationId="{215E944D-8E92-40E1-8895-4FEAFF5343A5}"/>
          </ac:spMkLst>
        </pc:spChg>
        <pc:spChg chg="mod">
          <ac:chgData name="Prasad Jagtap" userId="e46c50ef-2369-45f1-a8fd-57c22d8b30fe" providerId="ADAL" clId="{B5FB8AF6-67C6-4BC0-BCF3-4DE07935591C}" dt="2022-02-17T23:51:13.136" v="78"/>
          <ac:spMkLst>
            <pc:docMk/>
            <pc:sldMk cId="0" sldId="261"/>
            <ac:spMk id="52" creationId="{552118CE-6035-411A-BFD7-B0DD48BA06F6}"/>
          </ac:spMkLst>
        </pc:spChg>
        <pc:spChg chg="mod">
          <ac:chgData name="Prasad Jagtap" userId="e46c50ef-2369-45f1-a8fd-57c22d8b30fe" providerId="ADAL" clId="{B5FB8AF6-67C6-4BC0-BCF3-4DE07935591C}" dt="2022-02-17T23:51:13.136" v="78"/>
          <ac:spMkLst>
            <pc:docMk/>
            <pc:sldMk cId="0" sldId="261"/>
            <ac:spMk id="53" creationId="{A5CCE7DD-9B37-4F41-95AB-5926152E2860}"/>
          </ac:spMkLst>
        </pc:spChg>
        <pc:spChg chg="mod">
          <ac:chgData name="Prasad Jagtap" userId="e46c50ef-2369-45f1-a8fd-57c22d8b30fe" providerId="ADAL" clId="{B5FB8AF6-67C6-4BC0-BCF3-4DE07935591C}" dt="2022-02-17T23:51:13.136" v="78"/>
          <ac:spMkLst>
            <pc:docMk/>
            <pc:sldMk cId="0" sldId="261"/>
            <ac:spMk id="54" creationId="{855841B5-D3D3-4DFD-9B99-17A882680226}"/>
          </ac:spMkLst>
        </pc:spChg>
        <pc:spChg chg="mod">
          <ac:chgData name="Prasad Jagtap" userId="e46c50ef-2369-45f1-a8fd-57c22d8b30fe" providerId="ADAL" clId="{B5FB8AF6-67C6-4BC0-BCF3-4DE07935591C}" dt="2022-02-17T23:51:13.136" v="78"/>
          <ac:spMkLst>
            <pc:docMk/>
            <pc:sldMk cId="0" sldId="261"/>
            <ac:spMk id="55" creationId="{736DF51D-BD34-40CC-82F1-7D941336416B}"/>
          </ac:spMkLst>
        </pc:spChg>
        <pc:spChg chg="mod">
          <ac:chgData name="Prasad Jagtap" userId="e46c50ef-2369-45f1-a8fd-57c22d8b30fe" providerId="ADAL" clId="{B5FB8AF6-67C6-4BC0-BCF3-4DE07935591C}" dt="2022-02-17T23:52:12.537" v="92" actId="1076"/>
          <ac:spMkLst>
            <pc:docMk/>
            <pc:sldMk cId="0" sldId="261"/>
            <ac:spMk id="56" creationId="{EDE31FDC-63A5-46ED-85CD-15DA53E782E7}"/>
          </ac:spMkLst>
        </pc:spChg>
        <pc:spChg chg="mod">
          <ac:chgData name="Prasad Jagtap" userId="e46c50ef-2369-45f1-a8fd-57c22d8b30fe" providerId="ADAL" clId="{B5FB8AF6-67C6-4BC0-BCF3-4DE07935591C}" dt="2022-02-17T23:51:13.136" v="78"/>
          <ac:spMkLst>
            <pc:docMk/>
            <pc:sldMk cId="0" sldId="261"/>
            <ac:spMk id="57" creationId="{4A43FC8C-5B7A-491E-A8CC-9BAA463DD585}"/>
          </ac:spMkLst>
        </pc:spChg>
        <pc:spChg chg="mod">
          <ac:chgData name="Prasad Jagtap" userId="e46c50ef-2369-45f1-a8fd-57c22d8b30fe" providerId="ADAL" clId="{B5FB8AF6-67C6-4BC0-BCF3-4DE07935591C}" dt="2022-02-17T23:51:13.136" v="78"/>
          <ac:spMkLst>
            <pc:docMk/>
            <pc:sldMk cId="0" sldId="261"/>
            <ac:spMk id="58" creationId="{40308B81-E843-4DDA-9DDC-6B3DAF03F335}"/>
          </ac:spMkLst>
        </pc:spChg>
        <pc:spChg chg="mod">
          <ac:chgData name="Prasad Jagtap" userId="e46c50ef-2369-45f1-a8fd-57c22d8b30fe" providerId="ADAL" clId="{B5FB8AF6-67C6-4BC0-BCF3-4DE07935591C}" dt="2022-02-17T23:51:13.136" v="78"/>
          <ac:spMkLst>
            <pc:docMk/>
            <pc:sldMk cId="0" sldId="261"/>
            <ac:spMk id="60" creationId="{3426AFBC-6E7F-4EA1-BDA7-6E10B7E8C4C3}"/>
          </ac:spMkLst>
        </pc:spChg>
        <pc:spChg chg="mod">
          <ac:chgData name="Prasad Jagtap" userId="e46c50ef-2369-45f1-a8fd-57c22d8b30fe" providerId="ADAL" clId="{B5FB8AF6-67C6-4BC0-BCF3-4DE07935591C}" dt="2022-02-17T23:51:13.136" v="78"/>
          <ac:spMkLst>
            <pc:docMk/>
            <pc:sldMk cId="0" sldId="261"/>
            <ac:spMk id="61" creationId="{192510C9-4E32-4982-A2B0-620D26D44014}"/>
          </ac:spMkLst>
        </pc:spChg>
        <pc:spChg chg="mod">
          <ac:chgData name="Prasad Jagtap" userId="e46c50ef-2369-45f1-a8fd-57c22d8b30fe" providerId="ADAL" clId="{B5FB8AF6-67C6-4BC0-BCF3-4DE07935591C}" dt="2022-02-17T23:51:13.136" v="78"/>
          <ac:spMkLst>
            <pc:docMk/>
            <pc:sldMk cId="0" sldId="261"/>
            <ac:spMk id="62" creationId="{764F7F03-47CF-4602-AF9C-6AC837EB3637}"/>
          </ac:spMkLst>
        </pc:spChg>
        <pc:spChg chg="mod">
          <ac:chgData name="Prasad Jagtap" userId="e46c50ef-2369-45f1-a8fd-57c22d8b30fe" providerId="ADAL" clId="{B5FB8AF6-67C6-4BC0-BCF3-4DE07935591C}" dt="2022-02-17T23:51:13.136" v="78"/>
          <ac:spMkLst>
            <pc:docMk/>
            <pc:sldMk cId="0" sldId="261"/>
            <ac:spMk id="63" creationId="{C089969D-4CCD-4F41-804D-C86BE96E49E0}"/>
          </ac:spMkLst>
        </pc:spChg>
        <pc:spChg chg="mod">
          <ac:chgData name="Prasad Jagtap" userId="e46c50ef-2369-45f1-a8fd-57c22d8b30fe" providerId="ADAL" clId="{B5FB8AF6-67C6-4BC0-BCF3-4DE07935591C}" dt="2022-02-17T23:51:13.136" v="78"/>
          <ac:spMkLst>
            <pc:docMk/>
            <pc:sldMk cId="0" sldId="261"/>
            <ac:spMk id="64" creationId="{557FAEFF-54EB-48E9-B3BB-082A8F3F3F51}"/>
          </ac:spMkLst>
        </pc:spChg>
        <pc:spChg chg="mod">
          <ac:chgData name="Prasad Jagtap" userId="e46c50ef-2369-45f1-a8fd-57c22d8b30fe" providerId="ADAL" clId="{B5FB8AF6-67C6-4BC0-BCF3-4DE07935591C}" dt="2022-02-17T23:51:13.136" v="78"/>
          <ac:spMkLst>
            <pc:docMk/>
            <pc:sldMk cId="0" sldId="261"/>
            <ac:spMk id="66" creationId="{EA97EE52-9F55-4F65-B336-3D3B4C28E166}"/>
          </ac:spMkLst>
        </pc:spChg>
        <pc:spChg chg="mod">
          <ac:chgData name="Prasad Jagtap" userId="e46c50ef-2369-45f1-a8fd-57c22d8b30fe" providerId="ADAL" clId="{B5FB8AF6-67C6-4BC0-BCF3-4DE07935591C}" dt="2022-02-17T23:51:13.136" v="78"/>
          <ac:spMkLst>
            <pc:docMk/>
            <pc:sldMk cId="0" sldId="261"/>
            <ac:spMk id="67" creationId="{082DCB7F-AAB4-494B-B6A2-1E872D8028BD}"/>
          </ac:spMkLst>
        </pc:spChg>
        <pc:spChg chg="mod">
          <ac:chgData name="Prasad Jagtap" userId="e46c50ef-2369-45f1-a8fd-57c22d8b30fe" providerId="ADAL" clId="{B5FB8AF6-67C6-4BC0-BCF3-4DE07935591C}" dt="2022-02-17T23:51:13.136" v="78"/>
          <ac:spMkLst>
            <pc:docMk/>
            <pc:sldMk cId="0" sldId="261"/>
            <ac:spMk id="68" creationId="{79A82873-4239-4562-9887-79DF8FC54079}"/>
          </ac:spMkLst>
        </pc:spChg>
        <pc:spChg chg="mod">
          <ac:chgData name="Prasad Jagtap" userId="e46c50ef-2369-45f1-a8fd-57c22d8b30fe" providerId="ADAL" clId="{B5FB8AF6-67C6-4BC0-BCF3-4DE07935591C}" dt="2022-02-17T23:51:13.136" v="78"/>
          <ac:spMkLst>
            <pc:docMk/>
            <pc:sldMk cId="0" sldId="261"/>
            <ac:spMk id="69" creationId="{5B0A7F97-2D24-4E24-A487-0F7F85A92D9B}"/>
          </ac:spMkLst>
        </pc:spChg>
        <pc:spChg chg="mod">
          <ac:chgData name="Prasad Jagtap" userId="e46c50ef-2369-45f1-a8fd-57c22d8b30fe" providerId="ADAL" clId="{B5FB8AF6-67C6-4BC0-BCF3-4DE07935591C}" dt="2022-02-17T23:51:13.136" v="78"/>
          <ac:spMkLst>
            <pc:docMk/>
            <pc:sldMk cId="0" sldId="261"/>
            <ac:spMk id="70" creationId="{8F0C2F3F-1813-4576-B93A-8CD9903EC6FC}"/>
          </ac:spMkLst>
        </pc:spChg>
        <pc:spChg chg="mod">
          <ac:chgData name="Prasad Jagtap" userId="e46c50ef-2369-45f1-a8fd-57c22d8b30fe" providerId="ADAL" clId="{B5FB8AF6-67C6-4BC0-BCF3-4DE07935591C}" dt="2022-02-17T23:51:13.136" v="78"/>
          <ac:spMkLst>
            <pc:docMk/>
            <pc:sldMk cId="0" sldId="261"/>
            <ac:spMk id="71" creationId="{8F98D73F-4A8B-4710-904D-221A4FA508F4}"/>
          </ac:spMkLst>
        </pc:spChg>
        <pc:spChg chg="mod">
          <ac:chgData name="Prasad Jagtap" userId="e46c50ef-2369-45f1-a8fd-57c22d8b30fe" providerId="ADAL" clId="{B5FB8AF6-67C6-4BC0-BCF3-4DE07935591C}" dt="2022-02-17T23:51:13.136" v="78"/>
          <ac:spMkLst>
            <pc:docMk/>
            <pc:sldMk cId="0" sldId="261"/>
            <ac:spMk id="72" creationId="{3F6569FE-2C0E-4F90-98B6-8D082887E5FE}"/>
          </ac:spMkLst>
        </pc:spChg>
        <pc:spChg chg="mod">
          <ac:chgData name="Prasad Jagtap" userId="e46c50ef-2369-45f1-a8fd-57c22d8b30fe" providerId="ADAL" clId="{B5FB8AF6-67C6-4BC0-BCF3-4DE07935591C}" dt="2022-02-17T23:51:13.136" v="78"/>
          <ac:spMkLst>
            <pc:docMk/>
            <pc:sldMk cId="0" sldId="261"/>
            <ac:spMk id="73" creationId="{2FB1BB7E-7117-4CB2-BAC3-9D314A3C2766}"/>
          </ac:spMkLst>
        </pc:spChg>
        <pc:spChg chg="mod">
          <ac:chgData name="Prasad Jagtap" userId="e46c50ef-2369-45f1-a8fd-57c22d8b30fe" providerId="ADAL" clId="{B5FB8AF6-67C6-4BC0-BCF3-4DE07935591C}" dt="2022-02-17T23:51:13.136" v="78"/>
          <ac:spMkLst>
            <pc:docMk/>
            <pc:sldMk cId="0" sldId="261"/>
            <ac:spMk id="74" creationId="{965F45BB-9F83-46F5-A448-1D57BBE0693E}"/>
          </ac:spMkLst>
        </pc:spChg>
        <pc:spChg chg="mod">
          <ac:chgData name="Prasad Jagtap" userId="e46c50ef-2369-45f1-a8fd-57c22d8b30fe" providerId="ADAL" clId="{B5FB8AF6-67C6-4BC0-BCF3-4DE07935591C}" dt="2022-02-17T23:51:13.136" v="78"/>
          <ac:spMkLst>
            <pc:docMk/>
            <pc:sldMk cId="0" sldId="261"/>
            <ac:spMk id="75" creationId="{B33861C4-A8B0-4C5C-893E-23FED8955785}"/>
          </ac:spMkLst>
        </pc:spChg>
        <pc:spChg chg="mod">
          <ac:chgData name="Prasad Jagtap" userId="e46c50ef-2369-45f1-a8fd-57c22d8b30fe" providerId="ADAL" clId="{B5FB8AF6-67C6-4BC0-BCF3-4DE07935591C}" dt="2022-02-17T23:51:13.136" v="78"/>
          <ac:spMkLst>
            <pc:docMk/>
            <pc:sldMk cId="0" sldId="261"/>
            <ac:spMk id="76" creationId="{D34B96DD-A2DC-487E-9593-9195B0BA704E}"/>
          </ac:spMkLst>
        </pc:spChg>
        <pc:spChg chg="mod">
          <ac:chgData name="Prasad Jagtap" userId="e46c50ef-2369-45f1-a8fd-57c22d8b30fe" providerId="ADAL" clId="{B5FB8AF6-67C6-4BC0-BCF3-4DE07935591C}" dt="2022-02-17T23:51:13.136" v="78"/>
          <ac:spMkLst>
            <pc:docMk/>
            <pc:sldMk cId="0" sldId="261"/>
            <ac:spMk id="77" creationId="{481865F6-A1EC-43C6-95F3-EF009492BE6D}"/>
          </ac:spMkLst>
        </pc:spChg>
        <pc:spChg chg="mod">
          <ac:chgData name="Prasad Jagtap" userId="e46c50ef-2369-45f1-a8fd-57c22d8b30fe" providerId="ADAL" clId="{B5FB8AF6-67C6-4BC0-BCF3-4DE07935591C}" dt="2022-02-17T23:51:13.136" v="78"/>
          <ac:spMkLst>
            <pc:docMk/>
            <pc:sldMk cId="0" sldId="261"/>
            <ac:spMk id="78" creationId="{61921743-B61B-4123-9B13-48937D4DE869}"/>
          </ac:spMkLst>
        </pc:spChg>
        <pc:spChg chg="mod">
          <ac:chgData name="Prasad Jagtap" userId="e46c50ef-2369-45f1-a8fd-57c22d8b30fe" providerId="ADAL" clId="{B5FB8AF6-67C6-4BC0-BCF3-4DE07935591C}" dt="2022-02-17T23:51:13.136" v="78"/>
          <ac:spMkLst>
            <pc:docMk/>
            <pc:sldMk cId="0" sldId="261"/>
            <ac:spMk id="79" creationId="{957961F7-D177-48A7-A3B0-9B387561007C}"/>
          </ac:spMkLst>
        </pc:spChg>
        <pc:spChg chg="mod">
          <ac:chgData name="Prasad Jagtap" userId="e46c50ef-2369-45f1-a8fd-57c22d8b30fe" providerId="ADAL" clId="{B5FB8AF6-67C6-4BC0-BCF3-4DE07935591C}" dt="2022-02-17T23:51:13.136" v="78"/>
          <ac:spMkLst>
            <pc:docMk/>
            <pc:sldMk cId="0" sldId="261"/>
            <ac:spMk id="80" creationId="{54D5B562-138E-4E66-9EF4-38BA690403E7}"/>
          </ac:spMkLst>
        </pc:spChg>
        <pc:spChg chg="mod">
          <ac:chgData name="Prasad Jagtap" userId="e46c50ef-2369-45f1-a8fd-57c22d8b30fe" providerId="ADAL" clId="{B5FB8AF6-67C6-4BC0-BCF3-4DE07935591C}" dt="2022-02-17T23:51:13.136" v="78"/>
          <ac:spMkLst>
            <pc:docMk/>
            <pc:sldMk cId="0" sldId="261"/>
            <ac:spMk id="81" creationId="{5AC2F7BA-84E9-4A70-A863-E2DAF0826F18}"/>
          </ac:spMkLst>
        </pc:spChg>
        <pc:spChg chg="mod">
          <ac:chgData name="Prasad Jagtap" userId="e46c50ef-2369-45f1-a8fd-57c22d8b30fe" providerId="ADAL" clId="{B5FB8AF6-67C6-4BC0-BCF3-4DE07935591C}" dt="2022-02-17T23:51:13.136" v="78"/>
          <ac:spMkLst>
            <pc:docMk/>
            <pc:sldMk cId="0" sldId="261"/>
            <ac:spMk id="82" creationId="{BBC96F7E-7B5C-48F2-A97A-B3104B223DEE}"/>
          </ac:spMkLst>
        </pc:spChg>
        <pc:spChg chg="mod">
          <ac:chgData name="Prasad Jagtap" userId="e46c50ef-2369-45f1-a8fd-57c22d8b30fe" providerId="ADAL" clId="{B5FB8AF6-67C6-4BC0-BCF3-4DE07935591C}" dt="2022-02-17T23:51:13.136" v="78"/>
          <ac:spMkLst>
            <pc:docMk/>
            <pc:sldMk cId="0" sldId="261"/>
            <ac:spMk id="83" creationId="{25EE3E14-DF89-4966-83CC-BCFD9774CADA}"/>
          </ac:spMkLst>
        </pc:spChg>
        <pc:spChg chg="mod">
          <ac:chgData name="Prasad Jagtap" userId="e46c50ef-2369-45f1-a8fd-57c22d8b30fe" providerId="ADAL" clId="{B5FB8AF6-67C6-4BC0-BCF3-4DE07935591C}" dt="2022-02-17T23:51:13.136" v="78"/>
          <ac:spMkLst>
            <pc:docMk/>
            <pc:sldMk cId="0" sldId="261"/>
            <ac:spMk id="84" creationId="{7FE38254-5595-4A9C-B680-E77BB56805EA}"/>
          </ac:spMkLst>
        </pc:spChg>
        <pc:spChg chg="mod">
          <ac:chgData name="Prasad Jagtap" userId="e46c50ef-2369-45f1-a8fd-57c22d8b30fe" providerId="ADAL" clId="{B5FB8AF6-67C6-4BC0-BCF3-4DE07935591C}" dt="2022-02-17T23:51:13.136" v="78"/>
          <ac:spMkLst>
            <pc:docMk/>
            <pc:sldMk cId="0" sldId="261"/>
            <ac:spMk id="85" creationId="{10F0EEB5-CA2C-4749-9E4E-8A288BBCFD44}"/>
          </ac:spMkLst>
        </pc:spChg>
        <pc:spChg chg="mod">
          <ac:chgData name="Prasad Jagtap" userId="e46c50ef-2369-45f1-a8fd-57c22d8b30fe" providerId="ADAL" clId="{B5FB8AF6-67C6-4BC0-BCF3-4DE07935591C}" dt="2022-02-17T23:51:13.136" v="78"/>
          <ac:spMkLst>
            <pc:docMk/>
            <pc:sldMk cId="0" sldId="261"/>
            <ac:spMk id="86" creationId="{206E2F8F-B816-4BB7-81B9-94E32C59BBE9}"/>
          </ac:spMkLst>
        </pc:spChg>
        <pc:spChg chg="mod">
          <ac:chgData name="Prasad Jagtap" userId="e46c50ef-2369-45f1-a8fd-57c22d8b30fe" providerId="ADAL" clId="{B5FB8AF6-67C6-4BC0-BCF3-4DE07935591C}" dt="2022-02-17T23:51:13.136" v="78"/>
          <ac:spMkLst>
            <pc:docMk/>
            <pc:sldMk cId="0" sldId="261"/>
            <ac:spMk id="87" creationId="{4EDC8353-5CE0-4A8D-AE3A-71DC3979A56C}"/>
          </ac:spMkLst>
        </pc:spChg>
        <pc:spChg chg="mod">
          <ac:chgData name="Prasad Jagtap" userId="e46c50ef-2369-45f1-a8fd-57c22d8b30fe" providerId="ADAL" clId="{B5FB8AF6-67C6-4BC0-BCF3-4DE07935591C}" dt="2022-02-17T23:51:13.136" v="78"/>
          <ac:spMkLst>
            <pc:docMk/>
            <pc:sldMk cId="0" sldId="261"/>
            <ac:spMk id="88" creationId="{37FAC02E-ABAF-4209-9F9A-F7E8CEC28014}"/>
          </ac:spMkLst>
        </pc:spChg>
        <pc:spChg chg="mod">
          <ac:chgData name="Prasad Jagtap" userId="e46c50ef-2369-45f1-a8fd-57c22d8b30fe" providerId="ADAL" clId="{B5FB8AF6-67C6-4BC0-BCF3-4DE07935591C}" dt="2022-02-17T23:51:13.136" v="78"/>
          <ac:spMkLst>
            <pc:docMk/>
            <pc:sldMk cId="0" sldId="261"/>
            <ac:spMk id="89" creationId="{250E9B4A-79CE-4256-94C8-5579CFD4093E}"/>
          </ac:spMkLst>
        </pc:spChg>
        <pc:spChg chg="mod">
          <ac:chgData name="Prasad Jagtap" userId="e46c50ef-2369-45f1-a8fd-57c22d8b30fe" providerId="ADAL" clId="{B5FB8AF6-67C6-4BC0-BCF3-4DE07935591C}" dt="2022-02-17T23:51:13.136" v="78"/>
          <ac:spMkLst>
            <pc:docMk/>
            <pc:sldMk cId="0" sldId="261"/>
            <ac:spMk id="90" creationId="{A498B423-9D0F-4C23-8740-C94B10C6B4E7}"/>
          </ac:spMkLst>
        </pc:spChg>
        <pc:spChg chg="mod">
          <ac:chgData name="Prasad Jagtap" userId="e46c50ef-2369-45f1-a8fd-57c22d8b30fe" providerId="ADAL" clId="{B5FB8AF6-67C6-4BC0-BCF3-4DE07935591C}" dt="2022-02-17T23:51:13.136" v="78"/>
          <ac:spMkLst>
            <pc:docMk/>
            <pc:sldMk cId="0" sldId="261"/>
            <ac:spMk id="91" creationId="{BD070564-3FD3-44BA-A422-572ED333FA3A}"/>
          </ac:spMkLst>
        </pc:spChg>
        <pc:spChg chg="mod">
          <ac:chgData name="Prasad Jagtap" userId="e46c50ef-2369-45f1-a8fd-57c22d8b30fe" providerId="ADAL" clId="{B5FB8AF6-67C6-4BC0-BCF3-4DE07935591C}" dt="2022-02-17T23:51:13.136" v="78"/>
          <ac:spMkLst>
            <pc:docMk/>
            <pc:sldMk cId="0" sldId="261"/>
            <ac:spMk id="92" creationId="{F231CBE1-A810-4B7B-82FD-1F234D62FBB9}"/>
          </ac:spMkLst>
        </pc:spChg>
        <pc:spChg chg="mod">
          <ac:chgData name="Prasad Jagtap" userId="e46c50ef-2369-45f1-a8fd-57c22d8b30fe" providerId="ADAL" clId="{B5FB8AF6-67C6-4BC0-BCF3-4DE07935591C}" dt="2022-02-17T23:51:13.136" v="78"/>
          <ac:spMkLst>
            <pc:docMk/>
            <pc:sldMk cId="0" sldId="261"/>
            <ac:spMk id="93" creationId="{D6FB6F92-6D19-4244-8A78-01EFC738DA7B}"/>
          </ac:spMkLst>
        </pc:spChg>
        <pc:spChg chg="mod">
          <ac:chgData name="Prasad Jagtap" userId="e46c50ef-2369-45f1-a8fd-57c22d8b30fe" providerId="ADAL" clId="{B5FB8AF6-67C6-4BC0-BCF3-4DE07935591C}" dt="2022-02-17T23:51:13.136" v="78"/>
          <ac:spMkLst>
            <pc:docMk/>
            <pc:sldMk cId="0" sldId="261"/>
            <ac:spMk id="94" creationId="{A27499B9-D920-46DB-9B4F-7ED99E22CE3F}"/>
          </ac:spMkLst>
        </pc:spChg>
        <pc:spChg chg="mod">
          <ac:chgData name="Prasad Jagtap" userId="e46c50ef-2369-45f1-a8fd-57c22d8b30fe" providerId="ADAL" clId="{B5FB8AF6-67C6-4BC0-BCF3-4DE07935591C}" dt="2022-02-17T23:51:13.136" v="78"/>
          <ac:spMkLst>
            <pc:docMk/>
            <pc:sldMk cId="0" sldId="261"/>
            <ac:spMk id="95" creationId="{98535522-C02E-49A6-A8EC-7547B8771817}"/>
          </ac:spMkLst>
        </pc:spChg>
        <pc:spChg chg="mod">
          <ac:chgData name="Prasad Jagtap" userId="e46c50ef-2369-45f1-a8fd-57c22d8b30fe" providerId="ADAL" clId="{B5FB8AF6-67C6-4BC0-BCF3-4DE07935591C}" dt="2022-02-17T23:51:13.136" v="78"/>
          <ac:spMkLst>
            <pc:docMk/>
            <pc:sldMk cId="0" sldId="261"/>
            <ac:spMk id="96" creationId="{B9BB0F48-BDF7-45CF-A49C-721A3C3AC865}"/>
          </ac:spMkLst>
        </pc:spChg>
        <pc:spChg chg="mod">
          <ac:chgData name="Prasad Jagtap" userId="e46c50ef-2369-45f1-a8fd-57c22d8b30fe" providerId="ADAL" clId="{B5FB8AF6-67C6-4BC0-BCF3-4DE07935591C}" dt="2022-02-17T23:51:13.136" v="78"/>
          <ac:spMkLst>
            <pc:docMk/>
            <pc:sldMk cId="0" sldId="261"/>
            <ac:spMk id="97" creationId="{A4736FD1-63F6-45C3-A247-CB7E60F5D10E}"/>
          </ac:spMkLst>
        </pc:spChg>
        <pc:spChg chg="mod">
          <ac:chgData name="Prasad Jagtap" userId="e46c50ef-2369-45f1-a8fd-57c22d8b30fe" providerId="ADAL" clId="{B5FB8AF6-67C6-4BC0-BCF3-4DE07935591C}" dt="2022-02-17T23:51:13.136" v="78"/>
          <ac:spMkLst>
            <pc:docMk/>
            <pc:sldMk cId="0" sldId="261"/>
            <ac:spMk id="98" creationId="{DD720659-34A1-4F92-9D4A-5FE6B35D67F1}"/>
          </ac:spMkLst>
        </pc:spChg>
        <pc:spChg chg="mod">
          <ac:chgData name="Prasad Jagtap" userId="e46c50ef-2369-45f1-a8fd-57c22d8b30fe" providerId="ADAL" clId="{B5FB8AF6-67C6-4BC0-BCF3-4DE07935591C}" dt="2022-02-17T23:51:13.136" v="78"/>
          <ac:spMkLst>
            <pc:docMk/>
            <pc:sldMk cId="0" sldId="261"/>
            <ac:spMk id="99" creationId="{A0CCDA6F-5472-4F17-AD15-D62AB25FBC1D}"/>
          </ac:spMkLst>
        </pc:spChg>
        <pc:spChg chg="mod">
          <ac:chgData name="Prasad Jagtap" userId="e46c50ef-2369-45f1-a8fd-57c22d8b30fe" providerId="ADAL" clId="{B5FB8AF6-67C6-4BC0-BCF3-4DE07935591C}" dt="2022-02-17T23:51:13.136" v="78"/>
          <ac:spMkLst>
            <pc:docMk/>
            <pc:sldMk cId="0" sldId="261"/>
            <ac:spMk id="100" creationId="{91C5DF76-8576-461E-BD0B-7C8DE45BF167}"/>
          </ac:spMkLst>
        </pc:spChg>
        <pc:spChg chg="mod">
          <ac:chgData name="Prasad Jagtap" userId="e46c50ef-2369-45f1-a8fd-57c22d8b30fe" providerId="ADAL" clId="{B5FB8AF6-67C6-4BC0-BCF3-4DE07935591C}" dt="2022-02-17T23:51:13.136" v="78"/>
          <ac:spMkLst>
            <pc:docMk/>
            <pc:sldMk cId="0" sldId="261"/>
            <ac:spMk id="101" creationId="{2002B512-C130-4C91-9E27-89DE4FC6E773}"/>
          </ac:spMkLst>
        </pc:spChg>
        <pc:spChg chg="mod">
          <ac:chgData name="Prasad Jagtap" userId="e46c50ef-2369-45f1-a8fd-57c22d8b30fe" providerId="ADAL" clId="{B5FB8AF6-67C6-4BC0-BCF3-4DE07935591C}" dt="2022-02-17T23:51:13.136" v="78"/>
          <ac:spMkLst>
            <pc:docMk/>
            <pc:sldMk cId="0" sldId="261"/>
            <ac:spMk id="102" creationId="{B515E242-6A87-4CE7-87DC-1EB9929D05C1}"/>
          </ac:spMkLst>
        </pc:spChg>
        <pc:spChg chg="mod">
          <ac:chgData name="Prasad Jagtap" userId="e46c50ef-2369-45f1-a8fd-57c22d8b30fe" providerId="ADAL" clId="{B5FB8AF6-67C6-4BC0-BCF3-4DE07935591C}" dt="2022-02-17T23:51:13.136" v="78"/>
          <ac:spMkLst>
            <pc:docMk/>
            <pc:sldMk cId="0" sldId="261"/>
            <ac:spMk id="103" creationId="{17291151-EF19-47A9-ABAB-709A27691AB5}"/>
          </ac:spMkLst>
        </pc:spChg>
        <pc:spChg chg="mod">
          <ac:chgData name="Prasad Jagtap" userId="e46c50ef-2369-45f1-a8fd-57c22d8b30fe" providerId="ADAL" clId="{B5FB8AF6-67C6-4BC0-BCF3-4DE07935591C}" dt="2022-02-17T23:51:13.136" v="78"/>
          <ac:spMkLst>
            <pc:docMk/>
            <pc:sldMk cId="0" sldId="261"/>
            <ac:spMk id="104" creationId="{3CBB2155-CFEC-4964-A268-2D46F117B57D}"/>
          </ac:spMkLst>
        </pc:spChg>
        <pc:spChg chg="mod">
          <ac:chgData name="Prasad Jagtap" userId="e46c50ef-2369-45f1-a8fd-57c22d8b30fe" providerId="ADAL" clId="{B5FB8AF6-67C6-4BC0-BCF3-4DE07935591C}" dt="2022-02-17T23:51:13.136" v="78"/>
          <ac:spMkLst>
            <pc:docMk/>
            <pc:sldMk cId="0" sldId="261"/>
            <ac:spMk id="105" creationId="{46726AC2-E653-43E0-B919-598DEE66507E}"/>
          </ac:spMkLst>
        </pc:spChg>
        <pc:spChg chg="mod">
          <ac:chgData name="Prasad Jagtap" userId="e46c50ef-2369-45f1-a8fd-57c22d8b30fe" providerId="ADAL" clId="{B5FB8AF6-67C6-4BC0-BCF3-4DE07935591C}" dt="2022-02-17T23:51:13.136" v="78"/>
          <ac:spMkLst>
            <pc:docMk/>
            <pc:sldMk cId="0" sldId="261"/>
            <ac:spMk id="106" creationId="{362231B9-02E1-4304-ABE7-E6F3C900ADE2}"/>
          </ac:spMkLst>
        </pc:spChg>
        <pc:spChg chg="mod">
          <ac:chgData name="Prasad Jagtap" userId="e46c50ef-2369-45f1-a8fd-57c22d8b30fe" providerId="ADAL" clId="{B5FB8AF6-67C6-4BC0-BCF3-4DE07935591C}" dt="2022-02-17T23:51:13.136" v="78"/>
          <ac:spMkLst>
            <pc:docMk/>
            <pc:sldMk cId="0" sldId="261"/>
            <ac:spMk id="107" creationId="{0F8B3AD7-CA73-408E-82BF-09841DEAD8F1}"/>
          </ac:spMkLst>
        </pc:spChg>
        <pc:spChg chg="mod">
          <ac:chgData name="Prasad Jagtap" userId="e46c50ef-2369-45f1-a8fd-57c22d8b30fe" providerId="ADAL" clId="{B5FB8AF6-67C6-4BC0-BCF3-4DE07935591C}" dt="2022-02-17T23:51:13.136" v="78"/>
          <ac:spMkLst>
            <pc:docMk/>
            <pc:sldMk cId="0" sldId="261"/>
            <ac:spMk id="108" creationId="{E0E6F3A7-DDEF-48CF-A702-BB9CEEC60EA9}"/>
          </ac:spMkLst>
        </pc:spChg>
        <pc:spChg chg="mod">
          <ac:chgData name="Prasad Jagtap" userId="e46c50ef-2369-45f1-a8fd-57c22d8b30fe" providerId="ADAL" clId="{B5FB8AF6-67C6-4BC0-BCF3-4DE07935591C}" dt="2022-02-17T23:51:13.136" v="78"/>
          <ac:spMkLst>
            <pc:docMk/>
            <pc:sldMk cId="0" sldId="261"/>
            <ac:spMk id="109" creationId="{7068C7FB-3E46-4DA6-B4CC-512461434ACE}"/>
          </ac:spMkLst>
        </pc:spChg>
        <pc:spChg chg="mod">
          <ac:chgData name="Prasad Jagtap" userId="e46c50ef-2369-45f1-a8fd-57c22d8b30fe" providerId="ADAL" clId="{B5FB8AF6-67C6-4BC0-BCF3-4DE07935591C}" dt="2022-02-17T23:51:13.136" v="78"/>
          <ac:spMkLst>
            <pc:docMk/>
            <pc:sldMk cId="0" sldId="261"/>
            <ac:spMk id="110" creationId="{0550C7C4-2861-4ED0-A700-7CB2D4FB746C}"/>
          </ac:spMkLst>
        </pc:spChg>
        <pc:spChg chg="mod">
          <ac:chgData name="Prasad Jagtap" userId="e46c50ef-2369-45f1-a8fd-57c22d8b30fe" providerId="ADAL" clId="{B5FB8AF6-67C6-4BC0-BCF3-4DE07935591C}" dt="2022-02-17T23:51:13.136" v="78"/>
          <ac:spMkLst>
            <pc:docMk/>
            <pc:sldMk cId="0" sldId="261"/>
            <ac:spMk id="111" creationId="{BC90F497-67C7-4204-90E2-93AAC38E517B}"/>
          </ac:spMkLst>
        </pc:spChg>
        <pc:spChg chg="mod">
          <ac:chgData name="Prasad Jagtap" userId="e46c50ef-2369-45f1-a8fd-57c22d8b30fe" providerId="ADAL" clId="{B5FB8AF6-67C6-4BC0-BCF3-4DE07935591C}" dt="2022-02-17T23:51:13.136" v="78"/>
          <ac:spMkLst>
            <pc:docMk/>
            <pc:sldMk cId="0" sldId="261"/>
            <ac:spMk id="112" creationId="{2A2832D5-6CF6-4939-87ED-2FAA6CC42D05}"/>
          </ac:spMkLst>
        </pc:spChg>
        <pc:spChg chg="mod">
          <ac:chgData name="Prasad Jagtap" userId="e46c50ef-2369-45f1-a8fd-57c22d8b30fe" providerId="ADAL" clId="{B5FB8AF6-67C6-4BC0-BCF3-4DE07935591C}" dt="2022-02-17T23:51:13.136" v="78"/>
          <ac:spMkLst>
            <pc:docMk/>
            <pc:sldMk cId="0" sldId="261"/>
            <ac:spMk id="113" creationId="{F4835ACD-208F-4EEB-A741-38165E58EA40}"/>
          </ac:spMkLst>
        </pc:spChg>
        <pc:spChg chg="mod">
          <ac:chgData name="Prasad Jagtap" userId="e46c50ef-2369-45f1-a8fd-57c22d8b30fe" providerId="ADAL" clId="{B5FB8AF6-67C6-4BC0-BCF3-4DE07935591C}" dt="2022-02-17T23:51:13.136" v="78"/>
          <ac:spMkLst>
            <pc:docMk/>
            <pc:sldMk cId="0" sldId="261"/>
            <ac:spMk id="114" creationId="{409C1B99-B5AB-410C-A5AD-8DF01F9A5773}"/>
          </ac:spMkLst>
        </pc:spChg>
        <pc:spChg chg="mod">
          <ac:chgData name="Prasad Jagtap" userId="e46c50ef-2369-45f1-a8fd-57c22d8b30fe" providerId="ADAL" clId="{B5FB8AF6-67C6-4BC0-BCF3-4DE07935591C}" dt="2022-02-17T23:51:13.136" v="78"/>
          <ac:spMkLst>
            <pc:docMk/>
            <pc:sldMk cId="0" sldId="261"/>
            <ac:spMk id="115" creationId="{2AE5D61F-A7A1-408B-94E3-2CCF188AF7BD}"/>
          </ac:spMkLst>
        </pc:spChg>
        <pc:spChg chg="mod">
          <ac:chgData name="Prasad Jagtap" userId="e46c50ef-2369-45f1-a8fd-57c22d8b30fe" providerId="ADAL" clId="{B5FB8AF6-67C6-4BC0-BCF3-4DE07935591C}" dt="2022-02-17T23:51:13.136" v="78"/>
          <ac:spMkLst>
            <pc:docMk/>
            <pc:sldMk cId="0" sldId="261"/>
            <ac:spMk id="116" creationId="{4E27AF77-1427-4954-8A05-C098BCC4B60A}"/>
          </ac:spMkLst>
        </pc:spChg>
        <pc:spChg chg="mod">
          <ac:chgData name="Prasad Jagtap" userId="e46c50ef-2369-45f1-a8fd-57c22d8b30fe" providerId="ADAL" clId="{B5FB8AF6-67C6-4BC0-BCF3-4DE07935591C}" dt="2022-02-17T23:51:13.136" v="78"/>
          <ac:spMkLst>
            <pc:docMk/>
            <pc:sldMk cId="0" sldId="261"/>
            <ac:spMk id="117" creationId="{72CF050D-832A-401A-B277-0D1A5940EF63}"/>
          </ac:spMkLst>
        </pc:spChg>
        <pc:spChg chg="mod">
          <ac:chgData name="Prasad Jagtap" userId="e46c50ef-2369-45f1-a8fd-57c22d8b30fe" providerId="ADAL" clId="{B5FB8AF6-67C6-4BC0-BCF3-4DE07935591C}" dt="2022-02-17T23:51:13.136" v="78"/>
          <ac:spMkLst>
            <pc:docMk/>
            <pc:sldMk cId="0" sldId="261"/>
            <ac:spMk id="118" creationId="{17F64EB8-CDD5-44FF-842E-2C9F0053A912}"/>
          </ac:spMkLst>
        </pc:spChg>
        <pc:spChg chg="mod">
          <ac:chgData name="Prasad Jagtap" userId="e46c50ef-2369-45f1-a8fd-57c22d8b30fe" providerId="ADAL" clId="{B5FB8AF6-67C6-4BC0-BCF3-4DE07935591C}" dt="2022-02-17T23:51:13.136" v="78"/>
          <ac:spMkLst>
            <pc:docMk/>
            <pc:sldMk cId="0" sldId="261"/>
            <ac:spMk id="119" creationId="{452C3089-95C3-4438-BA24-096880717B24}"/>
          </ac:spMkLst>
        </pc:spChg>
        <pc:spChg chg="mod">
          <ac:chgData name="Prasad Jagtap" userId="e46c50ef-2369-45f1-a8fd-57c22d8b30fe" providerId="ADAL" clId="{B5FB8AF6-67C6-4BC0-BCF3-4DE07935591C}" dt="2022-02-17T23:51:13.136" v="78"/>
          <ac:spMkLst>
            <pc:docMk/>
            <pc:sldMk cId="0" sldId="261"/>
            <ac:spMk id="120" creationId="{640C3BAB-DB43-4EBB-889B-E42EFBA0A196}"/>
          </ac:spMkLst>
        </pc:spChg>
        <pc:spChg chg="mod">
          <ac:chgData name="Prasad Jagtap" userId="e46c50ef-2369-45f1-a8fd-57c22d8b30fe" providerId="ADAL" clId="{B5FB8AF6-67C6-4BC0-BCF3-4DE07935591C}" dt="2022-02-17T23:51:13.136" v="78"/>
          <ac:spMkLst>
            <pc:docMk/>
            <pc:sldMk cId="0" sldId="261"/>
            <ac:spMk id="121" creationId="{63A2C62E-63AF-4D73-87B8-0555600E0535}"/>
          </ac:spMkLst>
        </pc:spChg>
        <pc:spChg chg="mod">
          <ac:chgData name="Prasad Jagtap" userId="e46c50ef-2369-45f1-a8fd-57c22d8b30fe" providerId="ADAL" clId="{B5FB8AF6-67C6-4BC0-BCF3-4DE07935591C}" dt="2022-02-17T23:51:13.136" v="78"/>
          <ac:spMkLst>
            <pc:docMk/>
            <pc:sldMk cId="0" sldId="261"/>
            <ac:spMk id="122" creationId="{63295914-6C3F-4C3A-B2B2-C248C00E82C8}"/>
          </ac:spMkLst>
        </pc:spChg>
        <pc:spChg chg="mod">
          <ac:chgData name="Prasad Jagtap" userId="e46c50ef-2369-45f1-a8fd-57c22d8b30fe" providerId="ADAL" clId="{B5FB8AF6-67C6-4BC0-BCF3-4DE07935591C}" dt="2022-02-17T23:51:13.136" v="78"/>
          <ac:spMkLst>
            <pc:docMk/>
            <pc:sldMk cId="0" sldId="261"/>
            <ac:spMk id="123" creationId="{D43E9A27-FF76-4421-B371-9F687F8CBF5B}"/>
          </ac:spMkLst>
        </pc:spChg>
        <pc:spChg chg="mod">
          <ac:chgData name="Prasad Jagtap" userId="e46c50ef-2369-45f1-a8fd-57c22d8b30fe" providerId="ADAL" clId="{B5FB8AF6-67C6-4BC0-BCF3-4DE07935591C}" dt="2022-02-17T23:51:13.136" v="78"/>
          <ac:spMkLst>
            <pc:docMk/>
            <pc:sldMk cId="0" sldId="261"/>
            <ac:spMk id="124" creationId="{161360E7-03C4-4F7F-81C2-AC7833BD5B9A}"/>
          </ac:spMkLst>
        </pc:spChg>
        <pc:spChg chg="mod">
          <ac:chgData name="Prasad Jagtap" userId="e46c50ef-2369-45f1-a8fd-57c22d8b30fe" providerId="ADAL" clId="{B5FB8AF6-67C6-4BC0-BCF3-4DE07935591C}" dt="2022-02-17T23:51:13.136" v="78"/>
          <ac:spMkLst>
            <pc:docMk/>
            <pc:sldMk cId="0" sldId="261"/>
            <ac:spMk id="125" creationId="{BC35FF23-429E-4222-866F-1173A11052C0}"/>
          </ac:spMkLst>
        </pc:spChg>
        <pc:spChg chg="mod">
          <ac:chgData name="Prasad Jagtap" userId="e46c50ef-2369-45f1-a8fd-57c22d8b30fe" providerId="ADAL" clId="{B5FB8AF6-67C6-4BC0-BCF3-4DE07935591C}" dt="2022-02-17T23:51:13.136" v="78"/>
          <ac:spMkLst>
            <pc:docMk/>
            <pc:sldMk cId="0" sldId="261"/>
            <ac:spMk id="126" creationId="{C74CEEDD-B8AA-4D9B-B3C2-444841C24667}"/>
          </ac:spMkLst>
        </pc:spChg>
        <pc:spChg chg="mod">
          <ac:chgData name="Prasad Jagtap" userId="e46c50ef-2369-45f1-a8fd-57c22d8b30fe" providerId="ADAL" clId="{B5FB8AF6-67C6-4BC0-BCF3-4DE07935591C}" dt="2022-02-17T23:51:13.136" v="78"/>
          <ac:spMkLst>
            <pc:docMk/>
            <pc:sldMk cId="0" sldId="261"/>
            <ac:spMk id="127" creationId="{084F4213-63D0-44D3-9D4F-C575E987B857}"/>
          </ac:spMkLst>
        </pc:spChg>
        <pc:spChg chg="mod">
          <ac:chgData name="Prasad Jagtap" userId="e46c50ef-2369-45f1-a8fd-57c22d8b30fe" providerId="ADAL" clId="{B5FB8AF6-67C6-4BC0-BCF3-4DE07935591C}" dt="2022-02-17T23:51:13.136" v="78"/>
          <ac:spMkLst>
            <pc:docMk/>
            <pc:sldMk cId="0" sldId="261"/>
            <ac:spMk id="128" creationId="{81A9E9D2-38DB-4BF7-8043-29993CEE419F}"/>
          </ac:spMkLst>
        </pc:spChg>
        <pc:spChg chg="mod">
          <ac:chgData name="Prasad Jagtap" userId="e46c50ef-2369-45f1-a8fd-57c22d8b30fe" providerId="ADAL" clId="{B5FB8AF6-67C6-4BC0-BCF3-4DE07935591C}" dt="2022-02-17T23:51:13.136" v="78"/>
          <ac:spMkLst>
            <pc:docMk/>
            <pc:sldMk cId="0" sldId="261"/>
            <ac:spMk id="129" creationId="{8AB0861C-7448-4D20-BA50-1D20A21C1384}"/>
          </ac:spMkLst>
        </pc:spChg>
        <pc:spChg chg="mod">
          <ac:chgData name="Prasad Jagtap" userId="e46c50ef-2369-45f1-a8fd-57c22d8b30fe" providerId="ADAL" clId="{B5FB8AF6-67C6-4BC0-BCF3-4DE07935591C}" dt="2022-02-17T23:51:13.136" v="78"/>
          <ac:spMkLst>
            <pc:docMk/>
            <pc:sldMk cId="0" sldId="261"/>
            <ac:spMk id="130" creationId="{8521F876-2CA5-4D13-8E89-C3C6900B5477}"/>
          </ac:spMkLst>
        </pc:spChg>
        <pc:spChg chg="mod">
          <ac:chgData name="Prasad Jagtap" userId="e46c50ef-2369-45f1-a8fd-57c22d8b30fe" providerId="ADAL" clId="{B5FB8AF6-67C6-4BC0-BCF3-4DE07935591C}" dt="2022-02-17T23:51:13.136" v="78"/>
          <ac:spMkLst>
            <pc:docMk/>
            <pc:sldMk cId="0" sldId="261"/>
            <ac:spMk id="131" creationId="{EFE48EC2-EA08-4B7E-9BBC-0F2EA53B213C}"/>
          </ac:spMkLst>
        </pc:spChg>
        <pc:spChg chg="mod">
          <ac:chgData name="Prasad Jagtap" userId="e46c50ef-2369-45f1-a8fd-57c22d8b30fe" providerId="ADAL" clId="{B5FB8AF6-67C6-4BC0-BCF3-4DE07935591C}" dt="2022-02-17T23:51:13.136" v="78"/>
          <ac:spMkLst>
            <pc:docMk/>
            <pc:sldMk cId="0" sldId="261"/>
            <ac:spMk id="132" creationId="{2152B2F9-C877-4DE2-865E-6B3D002E6B4A}"/>
          </ac:spMkLst>
        </pc:spChg>
        <pc:spChg chg="mod">
          <ac:chgData name="Prasad Jagtap" userId="e46c50ef-2369-45f1-a8fd-57c22d8b30fe" providerId="ADAL" clId="{B5FB8AF6-67C6-4BC0-BCF3-4DE07935591C}" dt="2022-02-17T23:51:13.136" v="78"/>
          <ac:spMkLst>
            <pc:docMk/>
            <pc:sldMk cId="0" sldId="261"/>
            <ac:spMk id="133" creationId="{C10E4953-2930-4023-B5E7-6EBAAD28B070}"/>
          </ac:spMkLst>
        </pc:spChg>
        <pc:spChg chg="mod">
          <ac:chgData name="Prasad Jagtap" userId="e46c50ef-2369-45f1-a8fd-57c22d8b30fe" providerId="ADAL" clId="{B5FB8AF6-67C6-4BC0-BCF3-4DE07935591C}" dt="2022-02-17T23:51:13.136" v="78"/>
          <ac:spMkLst>
            <pc:docMk/>
            <pc:sldMk cId="0" sldId="261"/>
            <ac:spMk id="134" creationId="{3790F57D-B8BA-463C-9540-89B276EE63BD}"/>
          </ac:spMkLst>
        </pc:spChg>
        <pc:spChg chg="mod">
          <ac:chgData name="Prasad Jagtap" userId="e46c50ef-2369-45f1-a8fd-57c22d8b30fe" providerId="ADAL" clId="{B5FB8AF6-67C6-4BC0-BCF3-4DE07935591C}" dt="2022-02-17T23:51:13.136" v="78"/>
          <ac:spMkLst>
            <pc:docMk/>
            <pc:sldMk cId="0" sldId="261"/>
            <ac:spMk id="135" creationId="{E2A369D7-B712-45C1-9F9F-7EF171AABCAF}"/>
          </ac:spMkLst>
        </pc:spChg>
        <pc:spChg chg="mod">
          <ac:chgData name="Prasad Jagtap" userId="e46c50ef-2369-45f1-a8fd-57c22d8b30fe" providerId="ADAL" clId="{B5FB8AF6-67C6-4BC0-BCF3-4DE07935591C}" dt="2022-02-17T23:51:13.136" v="78"/>
          <ac:spMkLst>
            <pc:docMk/>
            <pc:sldMk cId="0" sldId="261"/>
            <ac:spMk id="136" creationId="{F4DF11D3-E444-4CCD-9973-B02BC9CED373}"/>
          </ac:spMkLst>
        </pc:spChg>
        <pc:spChg chg="mod">
          <ac:chgData name="Prasad Jagtap" userId="e46c50ef-2369-45f1-a8fd-57c22d8b30fe" providerId="ADAL" clId="{B5FB8AF6-67C6-4BC0-BCF3-4DE07935591C}" dt="2022-02-17T23:51:13.136" v="78"/>
          <ac:spMkLst>
            <pc:docMk/>
            <pc:sldMk cId="0" sldId="261"/>
            <ac:spMk id="137" creationId="{1D9805EB-4E9F-4ECD-9FB9-35B9DE909B1F}"/>
          </ac:spMkLst>
        </pc:spChg>
        <pc:spChg chg="mod">
          <ac:chgData name="Prasad Jagtap" userId="e46c50ef-2369-45f1-a8fd-57c22d8b30fe" providerId="ADAL" clId="{B5FB8AF6-67C6-4BC0-BCF3-4DE07935591C}" dt="2022-02-17T23:51:13.136" v="78"/>
          <ac:spMkLst>
            <pc:docMk/>
            <pc:sldMk cId="0" sldId="261"/>
            <ac:spMk id="138" creationId="{BAF682DA-29AA-454F-B063-82569BE1E3CD}"/>
          </ac:spMkLst>
        </pc:spChg>
        <pc:spChg chg="mod">
          <ac:chgData name="Prasad Jagtap" userId="e46c50ef-2369-45f1-a8fd-57c22d8b30fe" providerId="ADAL" clId="{B5FB8AF6-67C6-4BC0-BCF3-4DE07935591C}" dt="2022-02-17T23:51:13.136" v="78"/>
          <ac:spMkLst>
            <pc:docMk/>
            <pc:sldMk cId="0" sldId="261"/>
            <ac:spMk id="139" creationId="{F254F12E-A76D-4F05-B15E-717E380427C8}"/>
          </ac:spMkLst>
        </pc:spChg>
        <pc:spChg chg="mod">
          <ac:chgData name="Prasad Jagtap" userId="e46c50ef-2369-45f1-a8fd-57c22d8b30fe" providerId="ADAL" clId="{B5FB8AF6-67C6-4BC0-BCF3-4DE07935591C}" dt="2022-02-17T23:51:13.136" v="78"/>
          <ac:spMkLst>
            <pc:docMk/>
            <pc:sldMk cId="0" sldId="261"/>
            <ac:spMk id="140" creationId="{3FA6BF61-C4F9-44AF-A24A-9F5B5704743E}"/>
          </ac:spMkLst>
        </pc:spChg>
        <pc:spChg chg="mod">
          <ac:chgData name="Prasad Jagtap" userId="e46c50ef-2369-45f1-a8fd-57c22d8b30fe" providerId="ADAL" clId="{B5FB8AF6-67C6-4BC0-BCF3-4DE07935591C}" dt="2022-02-17T23:51:13.136" v="78"/>
          <ac:spMkLst>
            <pc:docMk/>
            <pc:sldMk cId="0" sldId="261"/>
            <ac:spMk id="141" creationId="{3CF6E2B8-2764-46C9-A3AE-02DBDB6E0628}"/>
          </ac:spMkLst>
        </pc:spChg>
        <pc:spChg chg="mod">
          <ac:chgData name="Prasad Jagtap" userId="e46c50ef-2369-45f1-a8fd-57c22d8b30fe" providerId="ADAL" clId="{B5FB8AF6-67C6-4BC0-BCF3-4DE07935591C}" dt="2022-02-17T23:51:13.136" v="78"/>
          <ac:spMkLst>
            <pc:docMk/>
            <pc:sldMk cId="0" sldId="261"/>
            <ac:spMk id="142" creationId="{E7078EFC-AF4F-4AFD-B6D5-8A61C89299D0}"/>
          </ac:spMkLst>
        </pc:spChg>
        <pc:spChg chg="mod">
          <ac:chgData name="Prasad Jagtap" userId="e46c50ef-2369-45f1-a8fd-57c22d8b30fe" providerId="ADAL" clId="{B5FB8AF6-67C6-4BC0-BCF3-4DE07935591C}" dt="2022-02-17T23:51:13.136" v="78"/>
          <ac:spMkLst>
            <pc:docMk/>
            <pc:sldMk cId="0" sldId="261"/>
            <ac:spMk id="143" creationId="{F6A159DA-4112-4BEE-97B8-FCBA536258C9}"/>
          </ac:spMkLst>
        </pc:spChg>
        <pc:spChg chg="mod">
          <ac:chgData name="Prasad Jagtap" userId="e46c50ef-2369-45f1-a8fd-57c22d8b30fe" providerId="ADAL" clId="{B5FB8AF6-67C6-4BC0-BCF3-4DE07935591C}" dt="2022-02-17T23:51:13.136" v="78"/>
          <ac:spMkLst>
            <pc:docMk/>
            <pc:sldMk cId="0" sldId="261"/>
            <ac:spMk id="144" creationId="{2825B138-9452-41A5-B26F-385ED13D0691}"/>
          </ac:spMkLst>
        </pc:spChg>
        <pc:spChg chg="mod">
          <ac:chgData name="Prasad Jagtap" userId="e46c50ef-2369-45f1-a8fd-57c22d8b30fe" providerId="ADAL" clId="{B5FB8AF6-67C6-4BC0-BCF3-4DE07935591C}" dt="2022-02-17T23:51:13.136" v="78"/>
          <ac:spMkLst>
            <pc:docMk/>
            <pc:sldMk cId="0" sldId="261"/>
            <ac:spMk id="145" creationId="{DF95DEF5-02AB-48A0-A228-A4E27DB3CEC6}"/>
          </ac:spMkLst>
        </pc:spChg>
        <pc:spChg chg="mod">
          <ac:chgData name="Prasad Jagtap" userId="e46c50ef-2369-45f1-a8fd-57c22d8b30fe" providerId="ADAL" clId="{B5FB8AF6-67C6-4BC0-BCF3-4DE07935591C}" dt="2022-02-17T23:51:13.136" v="78"/>
          <ac:spMkLst>
            <pc:docMk/>
            <pc:sldMk cId="0" sldId="261"/>
            <ac:spMk id="146" creationId="{F1AAA9DF-34EA-48CE-9356-E6BD21C04B79}"/>
          </ac:spMkLst>
        </pc:spChg>
        <pc:spChg chg="mod">
          <ac:chgData name="Prasad Jagtap" userId="e46c50ef-2369-45f1-a8fd-57c22d8b30fe" providerId="ADAL" clId="{B5FB8AF6-67C6-4BC0-BCF3-4DE07935591C}" dt="2022-02-17T23:51:13.136" v="78"/>
          <ac:spMkLst>
            <pc:docMk/>
            <pc:sldMk cId="0" sldId="261"/>
            <ac:spMk id="147" creationId="{59BF7CB5-37F0-49D7-A619-FB564E4C7D08}"/>
          </ac:spMkLst>
        </pc:spChg>
        <pc:spChg chg="mod">
          <ac:chgData name="Prasad Jagtap" userId="e46c50ef-2369-45f1-a8fd-57c22d8b30fe" providerId="ADAL" clId="{B5FB8AF6-67C6-4BC0-BCF3-4DE07935591C}" dt="2022-02-17T23:51:13.136" v="78"/>
          <ac:spMkLst>
            <pc:docMk/>
            <pc:sldMk cId="0" sldId="261"/>
            <ac:spMk id="148" creationId="{891F9F87-8306-4154-9BAB-F8DDCA38C8D8}"/>
          </ac:spMkLst>
        </pc:spChg>
        <pc:spChg chg="mod">
          <ac:chgData name="Prasad Jagtap" userId="e46c50ef-2369-45f1-a8fd-57c22d8b30fe" providerId="ADAL" clId="{B5FB8AF6-67C6-4BC0-BCF3-4DE07935591C}" dt="2022-02-17T23:51:13.136" v="78"/>
          <ac:spMkLst>
            <pc:docMk/>
            <pc:sldMk cId="0" sldId="261"/>
            <ac:spMk id="149" creationId="{A0D0575E-A862-4DBD-A20C-BD2D4402DD7A}"/>
          </ac:spMkLst>
        </pc:spChg>
        <pc:spChg chg="mod">
          <ac:chgData name="Prasad Jagtap" userId="e46c50ef-2369-45f1-a8fd-57c22d8b30fe" providerId="ADAL" clId="{B5FB8AF6-67C6-4BC0-BCF3-4DE07935591C}" dt="2022-02-17T23:51:13.136" v="78"/>
          <ac:spMkLst>
            <pc:docMk/>
            <pc:sldMk cId="0" sldId="261"/>
            <ac:spMk id="150" creationId="{CCC90442-70B5-4F0A-861D-772E87452B07}"/>
          </ac:spMkLst>
        </pc:spChg>
        <pc:spChg chg="mod">
          <ac:chgData name="Prasad Jagtap" userId="e46c50ef-2369-45f1-a8fd-57c22d8b30fe" providerId="ADAL" clId="{B5FB8AF6-67C6-4BC0-BCF3-4DE07935591C}" dt="2022-02-17T23:51:13.136" v="78"/>
          <ac:spMkLst>
            <pc:docMk/>
            <pc:sldMk cId="0" sldId="261"/>
            <ac:spMk id="151" creationId="{C9C3E134-E09A-499E-9E0C-45AF2A9DF704}"/>
          </ac:spMkLst>
        </pc:spChg>
        <pc:spChg chg="mod">
          <ac:chgData name="Prasad Jagtap" userId="e46c50ef-2369-45f1-a8fd-57c22d8b30fe" providerId="ADAL" clId="{B5FB8AF6-67C6-4BC0-BCF3-4DE07935591C}" dt="2022-02-17T23:51:13.136" v="78"/>
          <ac:spMkLst>
            <pc:docMk/>
            <pc:sldMk cId="0" sldId="261"/>
            <ac:spMk id="152" creationId="{141ECC08-CCAD-4A5F-B493-CEFDFAF9585E}"/>
          </ac:spMkLst>
        </pc:spChg>
        <pc:spChg chg="mod">
          <ac:chgData name="Prasad Jagtap" userId="e46c50ef-2369-45f1-a8fd-57c22d8b30fe" providerId="ADAL" clId="{B5FB8AF6-67C6-4BC0-BCF3-4DE07935591C}" dt="2022-02-17T23:51:13.136" v="78"/>
          <ac:spMkLst>
            <pc:docMk/>
            <pc:sldMk cId="0" sldId="261"/>
            <ac:spMk id="153" creationId="{29F78E2F-69E7-4BD4-975D-5699D7B47C8A}"/>
          </ac:spMkLst>
        </pc:spChg>
        <pc:spChg chg="mod">
          <ac:chgData name="Prasad Jagtap" userId="e46c50ef-2369-45f1-a8fd-57c22d8b30fe" providerId="ADAL" clId="{B5FB8AF6-67C6-4BC0-BCF3-4DE07935591C}" dt="2022-02-17T23:51:13.136" v="78"/>
          <ac:spMkLst>
            <pc:docMk/>
            <pc:sldMk cId="0" sldId="261"/>
            <ac:spMk id="154" creationId="{15C0DB15-54D2-4782-96CC-B6819FA24BC6}"/>
          </ac:spMkLst>
        </pc:spChg>
        <pc:spChg chg="mod">
          <ac:chgData name="Prasad Jagtap" userId="e46c50ef-2369-45f1-a8fd-57c22d8b30fe" providerId="ADAL" clId="{B5FB8AF6-67C6-4BC0-BCF3-4DE07935591C}" dt="2022-02-17T23:51:13.136" v="78"/>
          <ac:spMkLst>
            <pc:docMk/>
            <pc:sldMk cId="0" sldId="261"/>
            <ac:spMk id="155" creationId="{F8E7BF15-0698-4201-A036-7724DA8B14A0}"/>
          </ac:spMkLst>
        </pc:spChg>
        <pc:spChg chg="mod">
          <ac:chgData name="Prasad Jagtap" userId="e46c50ef-2369-45f1-a8fd-57c22d8b30fe" providerId="ADAL" clId="{B5FB8AF6-67C6-4BC0-BCF3-4DE07935591C}" dt="2022-02-17T23:51:13.136" v="78"/>
          <ac:spMkLst>
            <pc:docMk/>
            <pc:sldMk cId="0" sldId="261"/>
            <ac:spMk id="156" creationId="{BC9E1D30-8696-4278-B14D-6C1D7564DE28}"/>
          </ac:spMkLst>
        </pc:spChg>
        <pc:spChg chg="mod">
          <ac:chgData name="Prasad Jagtap" userId="e46c50ef-2369-45f1-a8fd-57c22d8b30fe" providerId="ADAL" clId="{B5FB8AF6-67C6-4BC0-BCF3-4DE07935591C}" dt="2022-02-17T23:51:13.136" v="78"/>
          <ac:spMkLst>
            <pc:docMk/>
            <pc:sldMk cId="0" sldId="261"/>
            <ac:spMk id="157" creationId="{64271968-C7D7-4D4F-9833-E852C138F2BA}"/>
          </ac:spMkLst>
        </pc:spChg>
        <pc:spChg chg="mod">
          <ac:chgData name="Prasad Jagtap" userId="e46c50ef-2369-45f1-a8fd-57c22d8b30fe" providerId="ADAL" clId="{B5FB8AF6-67C6-4BC0-BCF3-4DE07935591C}" dt="2022-02-17T23:51:13.136" v="78"/>
          <ac:spMkLst>
            <pc:docMk/>
            <pc:sldMk cId="0" sldId="261"/>
            <ac:spMk id="158" creationId="{2BD2AF3F-B810-4CFF-981A-5D250720EE9C}"/>
          </ac:spMkLst>
        </pc:spChg>
        <pc:spChg chg="mod">
          <ac:chgData name="Prasad Jagtap" userId="e46c50ef-2369-45f1-a8fd-57c22d8b30fe" providerId="ADAL" clId="{B5FB8AF6-67C6-4BC0-BCF3-4DE07935591C}" dt="2022-02-17T23:51:13.136" v="78"/>
          <ac:spMkLst>
            <pc:docMk/>
            <pc:sldMk cId="0" sldId="261"/>
            <ac:spMk id="159" creationId="{4537BF23-6C1F-4293-8E2E-785DD1C8CD32}"/>
          </ac:spMkLst>
        </pc:spChg>
        <pc:spChg chg="mod">
          <ac:chgData name="Prasad Jagtap" userId="e46c50ef-2369-45f1-a8fd-57c22d8b30fe" providerId="ADAL" clId="{B5FB8AF6-67C6-4BC0-BCF3-4DE07935591C}" dt="2022-02-17T23:51:13.136" v="78"/>
          <ac:spMkLst>
            <pc:docMk/>
            <pc:sldMk cId="0" sldId="261"/>
            <ac:spMk id="160" creationId="{ADFC9FD8-8DAE-4F89-AC2B-AEBEED9CFFB0}"/>
          </ac:spMkLst>
        </pc:spChg>
        <pc:spChg chg="mod">
          <ac:chgData name="Prasad Jagtap" userId="e46c50ef-2369-45f1-a8fd-57c22d8b30fe" providerId="ADAL" clId="{B5FB8AF6-67C6-4BC0-BCF3-4DE07935591C}" dt="2022-02-17T23:51:13.136" v="78"/>
          <ac:spMkLst>
            <pc:docMk/>
            <pc:sldMk cId="0" sldId="261"/>
            <ac:spMk id="161" creationId="{EAFF097B-10D7-4765-8260-1AFE158A08B7}"/>
          </ac:spMkLst>
        </pc:spChg>
        <pc:spChg chg="mod">
          <ac:chgData name="Prasad Jagtap" userId="e46c50ef-2369-45f1-a8fd-57c22d8b30fe" providerId="ADAL" clId="{B5FB8AF6-67C6-4BC0-BCF3-4DE07935591C}" dt="2022-02-17T23:51:13.136" v="78"/>
          <ac:spMkLst>
            <pc:docMk/>
            <pc:sldMk cId="0" sldId="261"/>
            <ac:spMk id="162" creationId="{541B95C8-6147-48E4-949C-16EBDC5DAF51}"/>
          </ac:spMkLst>
        </pc:spChg>
        <pc:spChg chg="mod">
          <ac:chgData name="Prasad Jagtap" userId="e46c50ef-2369-45f1-a8fd-57c22d8b30fe" providerId="ADAL" clId="{B5FB8AF6-67C6-4BC0-BCF3-4DE07935591C}" dt="2022-02-17T23:51:13.136" v="78"/>
          <ac:spMkLst>
            <pc:docMk/>
            <pc:sldMk cId="0" sldId="261"/>
            <ac:spMk id="163" creationId="{AF1EF098-9A6B-43A2-BEF4-8537E7EED3CF}"/>
          </ac:spMkLst>
        </pc:spChg>
        <pc:spChg chg="mod">
          <ac:chgData name="Prasad Jagtap" userId="e46c50ef-2369-45f1-a8fd-57c22d8b30fe" providerId="ADAL" clId="{B5FB8AF6-67C6-4BC0-BCF3-4DE07935591C}" dt="2022-02-17T23:51:13.136" v="78"/>
          <ac:spMkLst>
            <pc:docMk/>
            <pc:sldMk cId="0" sldId="261"/>
            <ac:spMk id="164" creationId="{217366A4-D678-42EF-BCF9-BA8F78C4E33E}"/>
          </ac:spMkLst>
        </pc:spChg>
        <pc:spChg chg="mod">
          <ac:chgData name="Prasad Jagtap" userId="e46c50ef-2369-45f1-a8fd-57c22d8b30fe" providerId="ADAL" clId="{B5FB8AF6-67C6-4BC0-BCF3-4DE07935591C}" dt="2022-02-17T23:51:13.136" v="78"/>
          <ac:spMkLst>
            <pc:docMk/>
            <pc:sldMk cId="0" sldId="261"/>
            <ac:spMk id="165" creationId="{7032A21F-E32E-4A1C-8400-CBA850837367}"/>
          </ac:spMkLst>
        </pc:spChg>
        <pc:spChg chg="mod">
          <ac:chgData name="Prasad Jagtap" userId="e46c50ef-2369-45f1-a8fd-57c22d8b30fe" providerId="ADAL" clId="{B5FB8AF6-67C6-4BC0-BCF3-4DE07935591C}" dt="2022-02-17T23:51:13.136" v="78"/>
          <ac:spMkLst>
            <pc:docMk/>
            <pc:sldMk cId="0" sldId="261"/>
            <ac:spMk id="166" creationId="{0C6E54B1-775F-452A-B3EA-8F852F25BF2E}"/>
          </ac:spMkLst>
        </pc:spChg>
        <pc:spChg chg="mod">
          <ac:chgData name="Prasad Jagtap" userId="e46c50ef-2369-45f1-a8fd-57c22d8b30fe" providerId="ADAL" clId="{B5FB8AF6-67C6-4BC0-BCF3-4DE07935591C}" dt="2022-02-17T23:51:13.136" v="78"/>
          <ac:spMkLst>
            <pc:docMk/>
            <pc:sldMk cId="0" sldId="261"/>
            <ac:spMk id="167" creationId="{B06274E4-3EED-4F9C-9C49-00D9C6A54D61}"/>
          </ac:spMkLst>
        </pc:spChg>
        <pc:spChg chg="mod">
          <ac:chgData name="Prasad Jagtap" userId="e46c50ef-2369-45f1-a8fd-57c22d8b30fe" providerId="ADAL" clId="{B5FB8AF6-67C6-4BC0-BCF3-4DE07935591C}" dt="2022-02-17T23:51:13.136" v="78"/>
          <ac:spMkLst>
            <pc:docMk/>
            <pc:sldMk cId="0" sldId="261"/>
            <ac:spMk id="168" creationId="{91B2CCAF-4E84-4E22-890A-47D32A674223}"/>
          </ac:spMkLst>
        </pc:spChg>
        <pc:spChg chg="mod">
          <ac:chgData name="Prasad Jagtap" userId="e46c50ef-2369-45f1-a8fd-57c22d8b30fe" providerId="ADAL" clId="{B5FB8AF6-67C6-4BC0-BCF3-4DE07935591C}" dt="2022-02-17T23:51:13.136" v="78"/>
          <ac:spMkLst>
            <pc:docMk/>
            <pc:sldMk cId="0" sldId="261"/>
            <ac:spMk id="169" creationId="{1EAAC134-8BAC-4767-829C-FA594D6511F7}"/>
          </ac:spMkLst>
        </pc:spChg>
        <pc:spChg chg="mod">
          <ac:chgData name="Prasad Jagtap" userId="e46c50ef-2369-45f1-a8fd-57c22d8b30fe" providerId="ADAL" clId="{B5FB8AF6-67C6-4BC0-BCF3-4DE07935591C}" dt="2022-02-17T23:51:13.136" v="78"/>
          <ac:spMkLst>
            <pc:docMk/>
            <pc:sldMk cId="0" sldId="261"/>
            <ac:spMk id="170" creationId="{E9275C75-E09A-4CEE-A302-CCB13F80A5CF}"/>
          </ac:spMkLst>
        </pc:spChg>
        <pc:spChg chg="mod">
          <ac:chgData name="Prasad Jagtap" userId="e46c50ef-2369-45f1-a8fd-57c22d8b30fe" providerId="ADAL" clId="{B5FB8AF6-67C6-4BC0-BCF3-4DE07935591C}" dt="2022-02-17T23:51:13.136" v="78"/>
          <ac:spMkLst>
            <pc:docMk/>
            <pc:sldMk cId="0" sldId="261"/>
            <ac:spMk id="171" creationId="{C9A7F6E0-5BF4-46C7-8745-1AB239F4618E}"/>
          </ac:spMkLst>
        </pc:spChg>
        <pc:spChg chg="mod">
          <ac:chgData name="Prasad Jagtap" userId="e46c50ef-2369-45f1-a8fd-57c22d8b30fe" providerId="ADAL" clId="{B5FB8AF6-67C6-4BC0-BCF3-4DE07935591C}" dt="2022-02-17T23:51:13.136" v="78"/>
          <ac:spMkLst>
            <pc:docMk/>
            <pc:sldMk cId="0" sldId="261"/>
            <ac:spMk id="172" creationId="{D86DEA49-9677-4B7E-9F98-2B8CB84BC9DC}"/>
          </ac:spMkLst>
        </pc:spChg>
        <pc:spChg chg="mod">
          <ac:chgData name="Prasad Jagtap" userId="e46c50ef-2369-45f1-a8fd-57c22d8b30fe" providerId="ADAL" clId="{B5FB8AF6-67C6-4BC0-BCF3-4DE07935591C}" dt="2022-02-17T23:51:13.136" v="78"/>
          <ac:spMkLst>
            <pc:docMk/>
            <pc:sldMk cId="0" sldId="261"/>
            <ac:spMk id="173" creationId="{80451B2A-9CBB-41FE-8560-9FDF5A9491B8}"/>
          </ac:spMkLst>
        </pc:spChg>
        <pc:spChg chg="mod">
          <ac:chgData name="Prasad Jagtap" userId="e46c50ef-2369-45f1-a8fd-57c22d8b30fe" providerId="ADAL" clId="{B5FB8AF6-67C6-4BC0-BCF3-4DE07935591C}" dt="2022-02-17T23:51:13.136" v="78"/>
          <ac:spMkLst>
            <pc:docMk/>
            <pc:sldMk cId="0" sldId="261"/>
            <ac:spMk id="174" creationId="{CAB1AF5C-44D4-4D1B-8AFE-266667603D0A}"/>
          </ac:spMkLst>
        </pc:spChg>
        <pc:spChg chg="mod">
          <ac:chgData name="Prasad Jagtap" userId="e46c50ef-2369-45f1-a8fd-57c22d8b30fe" providerId="ADAL" clId="{B5FB8AF6-67C6-4BC0-BCF3-4DE07935591C}" dt="2022-02-17T23:51:13.136" v="78"/>
          <ac:spMkLst>
            <pc:docMk/>
            <pc:sldMk cId="0" sldId="261"/>
            <ac:spMk id="175" creationId="{11F89C36-9328-4AD4-9911-3712D3ADE403}"/>
          </ac:spMkLst>
        </pc:spChg>
        <pc:spChg chg="mod">
          <ac:chgData name="Prasad Jagtap" userId="e46c50ef-2369-45f1-a8fd-57c22d8b30fe" providerId="ADAL" clId="{B5FB8AF6-67C6-4BC0-BCF3-4DE07935591C}" dt="2022-02-17T23:51:13.136" v="78"/>
          <ac:spMkLst>
            <pc:docMk/>
            <pc:sldMk cId="0" sldId="261"/>
            <ac:spMk id="176" creationId="{50925195-4C93-4B6B-9E42-D33F69E3088A}"/>
          </ac:spMkLst>
        </pc:spChg>
        <pc:spChg chg="mod">
          <ac:chgData name="Prasad Jagtap" userId="e46c50ef-2369-45f1-a8fd-57c22d8b30fe" providerId="ADAL" clId="{B5FB8AF6-67C6-4BC0-BCF3-4DE07935591C}" dt="2022-02-17T23:51:13.136" v="78"/>
          <ac:spMkLst>
            <pc:docMk/>
            <pc:sldMk cId="0" sldId="261"/>
            <ac:spMk id="177" creationId="{2F824BD4-2A58-4144-9552-12FB962C01D5}"/>
          </ac:spMkLst>
        </pc:spChg>
        <pc:spChg chg="mod">
          <ac:chgData name="Prasad Jagtap" userId="e46c50ef-2369-45f1-a8fd-57c22d8b30fe" providerId="ADAL" clId="{B5FB8AF6-67C6-4BC0-BCF3-4DE07935591C}" dt="2022-02-17T23:51:13.136" v="78"/>
          <ac:spMkLst>
            <pc:docMk/>
            <pc:sldMk cId="0" sldId="261"/>
            <ac:spMk id="178" creationId="{A4243C91-570E-4161-9728-D61A1575DC20}"/>
          </ac:spMkLst>
        </pc:spChg>
        <pc:spChg chg="mod">
          <ac:chgData name="Prasad Jagtap" userId="e46c50ef-2369-45f1-a8fd-57c22d8b30fe" providerId="ADAL" clId="{B5FB8AF6-67C6-4BC0-BCF3-4DE07935591C}" dt="2022-02-17T23:51:13.136" v="78"/>
          <ac:spMkLst>
            <pc:docMk/>
            <pc:sldMk cId="0" sldId="261"/>
            <ac:spMk id="179" creationId="{F5047ECE-AF79-4CCA-B011-25C72C0252DB}"/>
          </ac:spMkLst>
        </pc:spChg>
        <pc:spChg chg="mod">
          <ac:chgData name="Prasad Jagtap" userId="e46c50ef-2369-45f1-a8fd-57c22d8b30fe" providerId="ADAL" clId="{B5FB8AF6-67C6-4BC0-BCF3-4DE07935591C}" dt="2022-02-17T23:51:13.136" v="78"/>
          <ac:spMkLst>
            <pc:docMk/>
            <pc:sldMk cId="0" sldId="261"/>
            <ac:spMk id="180" creationId="{468B8F3F-D5AE-4AF3-AE10-AA71C9D73769}"/>
          </ac:spMkLst>
        </pc:spChg>
        <pc:spChg chg="mod">
          <ac:chgData name="Prasad Jagtap" userId="e46c50ef-2369-45f1-a8fd-57c22d8b30fe" providerId="ADAL" clId="{B5FB8AF6-67C6-4BC0-BCF3-4DE07935591C}" dt="2022-02-17T23:51:13.136" v="78"/>
          <ac:spMkLst>
            <pc:docMk/>
            <pc:sldMk cId="0" sldId="261"/>
            <ac:spMk id="181" creationId="{1B7ACA18-C11B-4918-BE43-7E60236C4FB9}"/>
          </ac:spMkLst>
        </pc:spChg>
        <pc:spChg chg="mod">
          <ac:chgData name="Prasad Jagtap" userId="e46c50ef-2369-45f1-a8fd-57c22d8b30fe" providerId="ADAL" clId="{B5FB8AF6-67C6-4BC0-BCF3-4DE07935591C}" dt="2022-02-17T23:51:13.136" v="78"/>
          <ac:spMkLst>
            <pc:docMk/>
            <pc:sldMk cId="0" sldId="261"/>
            <ac:spMk id="182" creationId="{D6C7090C-0537-48B7-989D-3AFBC8687FE1}"/>
          </ac:spMkLst>
        </pc:spChg>
        <pc:spChg chg="mod">
          <ac:chgData name="Prasad Jagtap" userId="e46c50ef-2369-45f1-a8fd-57c22d8b30fe" providerId="ADAL" clId="{B5FB8AF6-67C6-4BC0-BCF3-4DE07935591C}" dt="2022-02-17T23:51:13.136" v="78"/>
          <ac:spMkLst>
            <pc:docMk/>
            <pc:sldMk cId="0" sldId="261"/>
            <ac:spMk id="183" creationId="{AB1681EB-35C9-41EA-BCE8-ADDF04D801BA}"/>
          </ac:spMkLst>
        </pc:spChg>
        <pc:spChg chg="mod">
          <ac:chgData name="Prasad Jagtap" userId="e46c50ef-2369-45f1-a8fd-57c22d8b30fe" providerId="ADAL" clId="{B5FB8AF6-67C6-4BC0-BCF3-4DE07935591C}" dt="2022-02-17T23:51:13.136" v="78"/>
          <ac:spMkLst>
            <pc:docMk/>
            <pc:sldMk cId="0" sldId="261"/>
            <ac:spMk id="184" creationId="{B14769ED-10A2-4B2E-96BB-860C7C1FDC5B}"/>
          </ac:spMkLst>
        </pc:spChg>
        <pc:spChg chg="mod">
          <ac:chgData name="Prasad Jagtap" userId="e46c50ef-2369-45f1-a8fd-57c22d8b30fe" providerId="ADAL" clId="{B5FB8AF6-67C6-4BC0-BCF3-4DE07935591C}" dt="2022-02-17T23:51:13.136" v="78"/>
          <ac:spMkLst>
            <pc:docMk/>
            <pc:sldMk cId="0" sldId="261"/>
            <ac:spMk id="185" creationId="{626F340D-BFE5-4852-B241-A7C7E048906E}"/>
          </ac:spMkLst>
        </pc:spChg>
        <pc:spChg chg="mod">
          <ac:chgData name="Prasad Jagtap" userId="e46c50ef-2369-45f1-a8fd-57c22d8b30fe" providerId="ADAL" clId="{B5FB8AF6-67C6-4BC0-BCF3-4DE07935591C}" dt="2022-02-17T23:51:13.136" v="78"/>
          <ac:spMkLst>
            <pc:docMk/>
            <pc:sldMk cId="0" sldId="261"/>
            <ac:spMk id="186" creationId="{D70988F7-2F3F-4151-BCBC-47DB83436C5B}"/>
          </ac:spMkLst>
        </pc:spChg>
        <pc:spChg chg="mod">
          <ac:chgData name="Prasad Jagtap" userId="e46c50ef-2369-45f1-a8fd-57c22d8b30fe" providerId="ADAL" clId="{B5FB8AF6-67C6-4BC0-BCF3-4DE07935591C}" dt="2022-02-17T23:51:13.136" v="78"/>
          <ac:spMkLst>
            <pc:docMk/>
            <pc:sldMk cId="0" sldId="261"/>
            <ac:spMk id="187" creationId="{1EB4D6EC-1027-4425-B3C8-8FE985D0F413}"/>
          </ac:spMkLst>
        </pc:spChg>
        <pc:spChg chg="mod">
          <ac:chgData name="Prasad Jagtap" userId="e46c50ef-2369-45f1-a8fd-57c22d8b30fe" providerId="ADAL" clId="{B5FB8AF6-67C6-4BC0-BCF3-4DE07935591C}" dt="2022-02-17T23:51:13.136" v="78"/>
          <ac:spMkLst>
            <pc:docMk/>
            <pc:sldMk cId="0" sldId="261"/>
            <ac:spMk id="188" creationId="{C58DBEAF-BA72-4A6A-AFA6-F0C05D9B43DF}"/>
          </ac:spMkLst>
        </pc:spChg>
        <pc:spChg chg="mod">
          <ac:chgData name="Prasad Jagtap" userId="e46c50ef-2369-45f1-a8fd-57c22d8b30fe" providerId="ADAL" clId="{B5FB8AF6-67C6-4BC0-BCF3-4DE07935591C}" dt="2022-02-17T23:51:13.136" v="78"/>
          <ac:spMkLst>
            <pc:docMk/>
            <pc:sldMk cId="0" sldId="261"/>
            <ac:spMk id="189" creationId="{A548AEC7-DC5C-453C-BD18-52588881352B}"/>
          </ac:spMkLst>
        </pc:spChg>
        <pc:spChg chg="mod">
          <ac:chgData name="Prasad Jagtap" userId="e46c50ef-2369-45f1-a8fd-57c22d8b30fe" providerId="ADAL" clId="{B5FB8AF6-67C6-4BC0-BCF3-4DE07935591C}" dt="2022-02-17T23:51:13.136" v="78"/>
          <ac:spMkLst>
            <pc:docMk/>
            <pc:sldMk cId="0" sldId="261"/>
            <ac:spMk id="190" creationId="{C324159E-F970-46FF-A382-19C5CF44FC98}"/>
          </ac:spMkLst>
        </pc:spChg>
        <pc:spChg chg="mod">
          <ac:chgData name="Prasad Jagtap" userId="e46c50ef-2369-45f1-a8fd-57c22d8b30fe" providerId="ADAL" clId="{B5FB8AF6-67C6-4BC0-BCF3-4DE07935591C}" dt="2022-02-17T23:51:13.136" v="78"/>
          <ac:spMkLst>
            <pc:docMk/>
            <pc:sldMk cId="0" sldId="261"/>
            <ac:spMk id="191" creationId="{49C119B9-CA05-4A9D-B1BA-EC114E762C15}"/>
          </ac:spMkLst>
        </pc:spChg>
        <pc:spChg chg="mod">
          <ac:chgData name="Prasad Jagtap" userId="e46c50ef-2369-45f1-a8fd-57c22d8b30fe" providerId="ADAL" clId="{B5FB8AF6-67C6-4BC0-BCF3-4DE07935591C}" dt="2022-02-17T23:51:13.136" v="78"/>
          <ac:spMkLst>
            <pc:docMk/>
            <pc:sldMk cId="0" sldId="261"/>
            <ac:spMk id="192" creationId="{EB164F08-CAAE-440E-9563-BE7A86354E66}"/>
          </ac:spMkLst>
        </pc:spChg>
        <pc:spChg chg="mod">
          <ac:chgData name="Prasad Jagtap" userId="e46c50ef-2369-45f1-a8fd-57c22d8b30fe" providerId="ADAL" clId="{B5FB8AF6-67C6-4BC0-BCF3-4DE07935591C}" dt="2022-02-17T23:51:13.136" v="78"/>
          <ac:spMkLst>
            <pc:docMk/>
            <pc:sldMk cId="0" sldId="261"/>
            <ac:spMk id="193" creationId="{C9AF0B6C-3C37-415E-AA61-53D09898D4C6}"/>
          </ac:spMkLst>
        </pc:spChg>
        <pc:spChg chg="mod">
          <ac:chgData name="Prasad Jagtap" userId="e46c50ef-2369-45f1-a8fd-57c22d8b30fe" providerId="ADAL" clId="{B5FB8AF6-67C6-4BC0-BCF3-4DE07935591C}" dt="2022-02-17T23:51:13.136" v="78"/>
          <ac:spMkLst>
            <pc:docMk/>
            <pc:sldMk cId="0" sldId="261"/>
            <ac:spMk id="194" creationId="{A0DED050-5B61-4F1D-AAA4-9DB068A10955}"/>
          </ac:spMkLst>
        </pc:spChg>
        <pc:spChg chg="mod">
          <ac:chgData name="Prasad Jagtap" userId="e46c50ef-2369-45f1-a8fd-57c22d8b30fe" providerId="ADAL" clId="{B5FB8AF6-67C6-4BC0-BCF3-4DE07935591C}" dt="2022-02-17T23:51:13.136" v="78"/>
          <ac:spMkLst>
            <pc:docMk/>
            <pc:sldMk cId="0" sldId="261"/>
            <ac:spMk id="195" creationId="{3536E745-19BF-4EC1-AD05-74EBAD3A4F9F}"/>
          </ac:spMkLst>
        </pc:spChg>
        <pc:spChg chg="mod">
          <ac:chgData name="Prasad Jagtap" userId="e46c50ef-2369-45f1-a8fd-57c22d8b30fe" providerId="ADAL" clId="{B5FB8AF6-67C6-4BC0-BCF3-4DE07935591C}" dt="2022-02-17T23:51:13.136" v="78"/>
          <ac:spMkLst>
            <pc:docMk/>
            <pc:sldMk cId="0" sldId="261"/>
            <ac:spMk id="196" creationId="{C0057849-BE51-4ACA-AB32-12093EB99F5B}"/>
          </ac:spMkLst>
        </pc:spChg>
        <pc:spChg chg="mod">
          <ac:chgData name="Prasad Jagtap" userId="e46c50ef-2369-45f1-a8fd-57c22d8b30fe" providerId="ADAL" clId="{B5FB8AF6-67C6-4BC0-BCF3-4DE07935591C}" dt="2022-02-17T23:51:13.136" v="78"/>
          <ac:spMkLst>
            <pc:docMk/>
            <pc:sldMk cId="0" sldId="261"/>
            <ac:spMk id="197" creationId="{5D38AA7A-3AA0-4417-B00A-1CAB69BF9C02}"/>
          </ac:spMkLst>
        </pc:spChg>
        <pc:spChg chg="mod">
          <ac:chgData name="Prasad Jagtap" userId="e46c50ef-2369-45f1-a8fd-57c22d8b30fe" providerId="ADAL" clId="{B5FB8AF6-67C6-4BC0-BCF3-4DE07935591C}" dt="2022-02-17T23:51:13.136" v="78"/>
          <ac:spMkLst>
            <pc:docMk/>
            <pc:sldMk cId="0" sldId="261"/>
            <ac:spMk id="198" creationId="{F7EE6370-680C-42EE-9B7C-E5983FBB97AC}"/>
          </ac:spMkLst>
        </pc:spChg>
        <pc:spChg chg="mod">
          <ac:chgData name="Prasad Jagtap" userId="e46c50ef-2369-45f1-a8fd-57c22d8b30fe" providerId="ADAL" clId="{B5FB8AF6-67C6-4BC0-BCF3-4DE07935591C}" dt="2022-02-17T23:51:13.136" v="78"/>
          <ac:spMkLst>
            <pc:docMk/>
            <pc:sldMk cId="0" sldId="261"/>
            <ac:spMk id="199" creationId="{AD5D9AE4-20DF-48F5-A2C2-2136738472CC}"/>
          </ac:spMkLst>
        </pc:spChg>
        <pc:spChg chg="mod">
          <ac:chgData name="Prasad Jagtap" userId="e46c50ef-2369-45f1-a8fd-57c22d8b30fe" providerId="ADAL" clId="{B5FB8AF6-67C6-4BC0-BCF3-4DE07935591C}" dt="2022-02-17T23:51:13.136" v="78"/>
          <ac:spMkLst>
            <pc:docMk/>
            <pc:sldMk cId="0" sldId="261"/>
            <ac:spMk id="200" creationId="{02A7812A-13CF-49F8-9331-0CE5749721F0}"/>
          </ac:spMkLst>
        </pc:spChg>
        <pc:spChg chg="mod">
          <ac:chgData name="Prasad Jagtap" userId="e46c50ef-2369-45f1-a8fd-57c22d8b30fe" providerId="ADAL" clId="{B5FB8AF6-67C6-4BC0-BCF3-4DE07935591C}" dt="2022-02-17T23:51:13.136" v="78"/>
          <ac:spMkLst>
            <pc:docMk/>
            <pc:sldMk cId="0" sldId="261"/>
            <ac:spMk id="201" creationId="{85ED4569-67A0-4687-B5EB-3EFD751F7BA1}"/>
          </ac:spMkLst>
        </pc:spChg>
        <pc:spChg chg="mod">
          <ac:chgData name="Prasad Jagtap" userId="e46c50ef-2369-45f1-a8fd-57c22d8b30fe" providerId="ADAL" clId="{B5FB8AF6-67C6-4BC0-BCF3-4DE07935591C}" dt="2022-02-17T23:51:13.136" v="78"/>
          <ac:spMkLst>
            <pc:docMk/>
            <pc:sldMk cId="0" sldId="261"/>
            <ac:spMk id="202" creationId="{73615289-863D-40CB-9EE5-9A44014F3090}"/>
          </ac:spMkLst>
        </pc:spChg>
        <pc:spChg chg="mod">
          <ac:chgData name="Prasad Jagtap" userId="e46c50ef-2369-45f1-a8fd-57c22d8b30fe" providerId="ADAL" clId="{B5FB8AF6-67C6-4BC0-BCF3-4DE07935591C}" dt="2022-02-17T23:51:13.136" v="78"/>
          <ac:spMkLst>
            <pc:docMk/>
            <pc:sldMk cId="0" sldId="261"/>
            <ac:spMk id="203" creationId="{559AD6AD-8FA9-4595-9126-D62EA3B1BAA0}"/>
          </ac:spMkLst>
        </pc:spChg>
        <pc:spChg chg="mod">
          <ac:chgData name="Prasad Jagtap" userId="e46c50ef-2369-45f1-a8fd-57c22d8b30fe" providerId="ADAL" clId="{B5FB8AF6-67C6-4BC0-BCF3-4DE07935591C}" dt="2022-02-17T23:51:13.136" v="78"/>
          <ac:spMkLst>
            <pc:docMk/>
            <pc:sldMk cId="0" sldId="261"/>
            <ac:spMk id="204" creationId="{9EB7327D-0023-48AC-B06D-45C24E38EE46}"/>
          </ac:spMkLst>
        </pc:spChg>
        <pc:spChg chg="mod">
          <ac:chgData name="Prasad Jagtap" userId="e46c50ef-2369-45f1-a8fd-57c22d8b30fe" providerId="ADAL" clId="{B5FB8AF6-67C6-4BC0-BCF3-4DE07935591C}" dt="2022-02-17T23:51:13.136" v="78"/>
          <ac:spMkLst>
            <pc:docMk/>
            <pc:sldMk cId="0" sldId="261"/>
            <ac:spMk id="205" creationId="{33FAB3F7-B898-4DB8-A924-AD32EF02BA3B}"/>
          </ac:spMkLst>
        </pc:spChg>
        <pc:spChg chg="mod">
          <ac:chgData name="Prasad Jagtap" userId="e46c50ef-2369-45f1-a8fd-57c22d8b30fe" providerId="ADAL" clId="{B5FB8AF6-67C6-4BC0-BCF3-4DE07935591C}" dt="2022-02-17T23:51:13.136" v="78"/>
          <ac:spMkLst>
            <pc:docMk/>
            <pc:sldMk cId="0" sldId="261"/>
            <ac:spMk id="206" creationId="{A0686D33-673B-4A76-AE83-63762917DF2E}"/>
          </ac:spMkLst>
        </pc:spChg>
        <pc:spChg chg="mod">
          <ac:chgData name="Prasad Jagtap" userId="e46c50ef-2369-45f1-a8fd-57c22d8b30fe" providerId="ADAL" clId="{B5FB8AF6-67C6-4BC0-BCF3-4DE07935591C}" dt="2022-02-17T23:51:13.136" v="78"/>
          <ac:spMkLst>
            <pc:docMk/>
            <pc:sldMk cId="0" sldId="261"/>
            <ac:spMk id="207" creationId="{EDD8858A-DA71-4031-9719-5785DD9311E8}"/>
          </ac:spMkLst>
        </pc:spChg>
        <pc:spChg chg="mod">
          <ac:chgData name="Prasad Jagtap" userId="e46c50ef-2369-45f1-a8fd-57c22d8b30fe" providerId="ADAL" clId="{B5FB8AF6-67C6-4BC0-BCF3-4DE07935591C}" dt="2022-02-17T23:51:13.136" v="78"/>
          <ac:spMkLst>
            <pc:docMk/>
            <pc:sldMk cId="0" sldId="261"/>
            <ac:spMk id="208" creationId="{95F65792-B559-449E-9425-9C64E8C89B6B}"/>
          </ac:spMkLst>
        </pc:spChg>
        <pc:spChg chg="mod">
          <ac:chgData name="Prasad Jagtap" userId="e46c50ef-2369-45f1-a8fd-57c22d8b30fe" providerId="ADAL" clId="{B5FB8AF6-67C6-4BC0-BCF3-4DE07935591C}" dt="2022-02-17T23:51:13.136" v="78"/>
          <ac:spMkLst>
            <pc:docMk/>
            <pc:sldMk cId="0" sldId="261"/>
            <ac:spMk id="209" creationId="{C76DED48-8BB1-470A-A688-465F9CC50C06}"/>
          </ac:spMkLst>
        </pc:spChg>
        <pc:spChg chg="mod">
          <ac:chgData name="Prasad Jagtap" userId="e46c50ef-2369-45f1-a8fd-57c22d8b30fe" providerId="ADAL" clId="{B5FB8AF6-67C6-4BC0-BCF3-4DE07935591C}" dt="2022-02-17T23:51:13.136" v="78"/>
          <ac:spMkLst>
            <pc:docMk/>
            <pc:sldMk cId="0" sldId="261"/>
            <ac:spMk id="210" creationId="{E7E2E9C7-834A-41D3-91BD-DE25E449261C}"/>
          </ac:spMkLst>
        </pc:spChg>
        <pc:spChg chg="mod">
          <ac:chgData name="Prasad Jagtap" userId="e46c50ef-2369-45f1-a8fd-57c22d8b30fe" providerId="ADAL" clId="{B5FB8AF6-67C6-4BC0-BCF3-4DE07935591C}" dt="2022-02-17T23:51:13.136" v="78"/>
          <ac:spMkLst>
            <pc:docMk/>
            <pc:sldMk cId="0" sldId="261"/>
            <ac:spMk id="211" creationId="{8BF94332-C2CC-4341-8344-4C8863F88FAD}"/>
          </ac:spMkLst>
        </pc:spChg>
        <pc:spChg chg="mod">
          <ac:chgData name="Prasad Jagtap" userId="e46c50ef-2369-45f1-a8fd-57c22d8b30fe" providerId="ADAL" clId="{B5FB8AF6-67C6-4BC0-BCF3-4DE07935591C}" dt="2022-02-17T23:51:13.136" v="78"/>
          <ac:spMkLst>
            <pc:docMk/>
            <pc:sldMk cId="0" sldId="261"/>
            <ac:spMk id="212" creationId="{24C09CFE-8E9D-4B32-B090-662FF522B6CA}"/>
          </ac:spMkLst>
        </pc:spChg>
        <pc:spChg chg="mod">
          <ac:chgData name="Prasad Jagtap" userId="e46c50ef-2369-45f1-a8fd-57c22d8b30fe" providerId="ADAL" clId="{B5FB8AF6-67C6-4BC0-BCF3-4DE07935591C}" dt="2022-02-17T23:51:13.136" v="78"/>
          <ac:spMkLst>
            <pc:docMk/>
            <pc:sldMk cId="0" sldId="261"/>
            <ac:spMk id="213" creationId="{D66D3583-1E96-4230-88F1-8383BB55B5C0}"/>
          </ac:spMkLst>
        </pc:spChg>
        <pc:spChg chg="mod">
          <ac:chgData name="Prasad Jagtap" userId="e46c50ef-2369-45f1-a8fd-57c22d8b30fe" providerId="ADAL" clId="{B5FB8AF6-67C6-4BC0-BCF3-4DE07935591C}" dt="2022-02-17T23:51:13.136" v="78"/>
          <ac:spMkLst>
            <pc:docMk/>
            <pc:sldMk cId="0" sldId="261"/>
            <ac:spMk id="214" creationId="{B3205668-B7B8-458D-B2DA-E65BEC129B17}"/>
          </ac:spMkLst>
        </pc:spChg>
        <pc:spChg chg="mod">
          <ac:chgData name="Prasad Jagtap" userId="e46c50ef-2369-45f1-a8fd-57c22d8b30fe" providerId="ADAL" clId="{B5FB8AF6-67C6-4BC0-BCF3-4DE07935591C}" dt="2022-02-17T23:51:13.136" v="78"/>
          <ac:spMkLst>
            <pc:docMk/>
            <pc:sldMk cId="0" sldId="261"/>
            <ac:spMk id="215" creationId="{2E0C5288-E682-40AC-847C-8884DFA6F869}"/>
          </ac:spMkLst>
        </pc:spChg>
        <pc:spChg chg="mod">
          <ac:chgData name="Prasad Jagtap" userId="e46c50ef-2369-45f1-a8fd-57c22d8b30fe" providerId="ADAL" clId="{B5FB8AF6-67C6-4BC0-BCF3-4DE07935591C}" dt="2022-02-17T23:51:13.136" v="78"/>
          <ac:spMkLst>
            <pc:docMk/>
            <pc:sldMk cId="0" sldId="261"/>
            <ac:spMk id="216" creationId="{6DBFB27A-0555-499D-AD1E-77BE12270948}"/>
          </ac:spMkLst>
        </pc:spChg>
        <pc:spChg chg="mod">
          <ac:chgData name="Prasad Jagtap" userId="e46c50ef-2369-45f1-a8fd-57c22d8b30fe" providerId="ADAL" clId="{B5FB8AF6-67C6-4BC0-BCF3-4DE07935591C}" dt="2022-02-17T23:51:13.136" v="78"/>
          <ac:spMkLst>
            <pc:docMk/>
            <pc:sldMk cId="0" sldId="261"/>
            <ac:spMk id="217" creationId="{AFBD55F6-8499-4462-BB67-4D773F734142}"/>
          </ac:spMkLst>
        </pc:spChg>
        <pc:spChg chg="mod">
          <ac:chgData name="Prasad Jagtap" userId="e46c50ef-2369-45f1-a8fd-57c22d8b30fe" providerId="ADAL" clId="{B5FB8AF6-67C6-4BC0-BCF3-4DE07935591C}" dt="2022-02-17T23:51:13.136" v="78"/>
          <ac:spMkLst>
            <pc:docMk/>
            <pc:sldMk cId="0" sldId="261"/>
            <ac:spMk id="218" creationId="{2B8B36E9-6248-4509-9C19-6F4390E72131}"/>
          </ac:spMkLst>
        </pc:spChg>
        <pc:spChg chg="mod">
          <ac:chgData name="Prasad Jagtap" userId="e46c50ef-2369-45f1-a8fd-57c22d8b30fe" providerId="ADAL" clId="{B5FB8AF6-67C6-4BC0-BCF3-4DE07935591C}" dt="2022-02-17T23:51:13.136" v="78"/>
          <ac:spMkLst>
            <pc:docMk/>
            <pc:sldMk cId="0" sldId="261"/>
            <ac:spMk id="219" creationId="{FA2305B6-9019-4DA5-B335-2239D159410B}"/>
          </ac:spMkLst>
        </pc:spChg>
        <pc:spChg chg="mod">
          <ac:chgData name="Prasad Jagtap" userId="e46c50ef-2369-45f1-a8fd-57c22d8b30fe" providerId="ADAL" clId="{B5FB8AF6-67C6-4BC0-BCF3-4DE07935591C}" dt="2022-02-17T23:51:13.136" v="78"/>
          <ac:spMkLst>
            <pc:docMk/>
            <pc:sldMk cId="0" sldId="261"/>
            <ac:spMk id="220" creationId="{D0FB8669-2385-42CE-897E-B6D3571E528D}"/>
          </ac:spMkLst>
        </pc:spChg>
        <pc:spChg chg="mod">
          <ac:chgData name="Prasad Jagtap" userId="e46c50ef-2369-45f1-a8fd-57c22d8b30fe" providerId="ADAL" clId="{B5FB8AF6-67C6-4BC0-BCF3-4DE07935591C}" dt="2022-02-17T23:51:13.136" v="78"/>
          <ac:spMkLst>
            <pc:docMk/>
            <pc:sldMk cId="0" sldId="261"/>
            <ac:spMk id="221" creationId="{50D9CB06-EB2E-48D4-9C80-5E1DC5BCBCFC}"/>
          </ac:spMkLst>
        </pc:spChg>
        <pc:spChg chg="mod">
          <ac:chgData name="Prasad Jagtap" userId="e46c50ef-2369-45f1-a8fd-57c22d8b30fe" providerId="ADAL" clId="{B5FB8AF6-67C6-4BC0-BCF3-4DE07935591C}" dt="2022-02-17T23:51:13.136" v="78"/>
          <ac:spMkLst>
            <pc:docMk/>
            <pc:sldMk cId="0" sldId="261"/>
            <ac:spMk id="222" creationId="{931B2D1A-B546-42FE-AA20-2616B25B0754}"/>
          </ac:spMkLst>
        </pc:spChg>
        <pc:spChg chg="mod">
          <ac:chgData name="Prasad Jagtap" userId="e46c50ef-2369-45f1-a8fd-57c22d8b30fe" providerId="ADAL" clId="{B5FB8AF6-67C6-4BC0-BCF3-4DE07935591C}" dt="2022-02-17T23:51:13.136" v="78"/>
          <ac:spMkLst>
            <pc:docMk/>
            <pc:sldMk cId="0" sldId="261"/>
            <ac:spMk id="223" creationId="{03984E69-7E6B-44B5-BA4C-02E8201117E8}"/>
          </ac:spMkLst>
        </pc:spChg>
        <pc:spChg chg="mod">
          <ac:chgData name="Prasad Jagtap" userId="e46c50ef-2369-45f1-a8fd-57c22d8b30fe" providerId="ADAL" clId="{B5FB8AF6-67C6-4BC0-BCF3-4DE07935591C}" dt="2022-02-17T23:51:13.136" v="78"/>
          <ac:spMkLst>
            <pc:docMk/>
            <pc:sldMk cId="0" sldId="261"/>
            <ac:spMk id="224" creationId="{3E62DC10-D999-4CD6-8826-6A84225C1E76}"/>
          </ac:spMkLst>
        </pc:spChg>
        <pc:spChg chg="mod">
          <ac:chgData name="Prasad Jagtap" userId="e46c50ef-2369-45f1-a8fd-57c22d8b30fe" providerId="ADAL" clId="{B5FB8AF6-67C6-4BC0-BCF3-4DE07935591C}" dt="2022-02-17T23:51:13.136" v="78"/>
          <ac:spMkLst>
            <pc:docMk/>
            <pc:sldMk cId="0" sldId="261"/>
            <ac:spMk id="225" creationId="{1EEEE01F-D7C5-4D18-B398-A8136C6B3945}"/>
          </ac:spMkLst>
        </pc:spChg>
        <pc:spChg chg="mod">
          <ac:chgData name="Prasad Jagtap" userId="e46c50ef-2369-45f1-a8fd-57c22d8b30fe" providerId="ADAL" clId="{B5FB8AF6-67C6-4BC0-BCF3-4DE07935591C}" dt="2022-02-17T23:51:13.136" v="78"/>
          <ac:spMkLst>
            <pc:docMk/>
            <pc:sldMk cId="0" sldId="261"/>
            <ac:spMk id="226" creationId="{C35CE11B-63E4-4406-9236-173A5919EFC2}"/>
          </ac:spMkLst>
        </pc:spChg>
        <pc:spChg chg="mod">
          <ac:chgData name="Prasad Jagtap" userId="e46c50ef-2369-45f1-a8fd-57c22d8b30fe" providerId="ADAL" clId="{B5FB8AF6-67C6-4BC0-BCF3-4DE07935591C}" dt="2022-02-17T23:51:48.003" v="84"/>
          <ac:spMkLst>
            <pc:docMk/>
            <pc:sldMk cId="0" sldId="261"/>
            <ac:spMk id="230" creationId="{D6E8B8C4-5538-4CEA-8F88-A1B3BE9BF16C}"/>
          </ac:spMkLst>
        </pc:spChg>
        <pc:spChg chg="mod">
          <ac:chgData name="Prasad Jagtap" userId="e46c50ef-2369-45f1-a8fd-57c22d8b30fe" providerId="ADAL" clId="{B5FB8AF6-67C6-4BC0-BCF3-4DE07935591C}" dt="2022-02-17T23:51:48.003" v="84"/>
          <ac:spMkLst>
            <pc:docMk/>
            <pc:sldMk cId="0" sldId="261"/>
            <ac:spMk id="231" creationId="{4F4D275C-6596-4437-8338-16D7CEFB9D61}"/>
          </ac:spMkLst>
        </pc:spChg>
        <pc:spChg chg="mod">
          <ac:chgData name="Prasad Jagtap" userId="e46c50ef-2369-45f1-a8fd-57c22d8b30fe" providerId="ADAL" clId="{B5FB8AF6-67C6-4BC0-BCF3-4DE07935591C}" dt="2022-02-17T23:51:48.003" v="84"/>
          <ac:spMkLst>
            <pc:docMk/>
            <pc:sldMk cId="0" sldId="261"/>
            <ac:spMk id="232" creationId="{D58926F0-4A49-4159-A078-5855826B648E}"/>
          </ac:spMkLst>
        </pc:spChg>
        <pc:spChg chg="mod">
          <ac:chgData name="Prasad Jagtap" userId="e46c50ef-2369-45f1-a8fd-57c22d8b30fe" providerId="ADAL" clId="{B5FB8AF6-67C6-4BC0-BCF3-4DE07935591C}" dt="2022-02-17T23:51:48.003" v="84"/>
          <ac:spMkLst>
            <pc:docMk/>
            <pc:sldMk cId="0" sldId="261"/>
            <ac:spMk id="233" creationId="{A4C398A1-6BFD-4A43-9DA1-538918F40BD2}"/>
          </ac:spMkLst>
        </pc:spChg>
        <pc:spChg chg="mod">
          <ac:chgData name="Prasad Jagtap" userId="e46c50ef-2369-45f1-a8fd-57c22d8b30fe" providerId="ADAL" clId="{B5FB8AF6-67C6-4BC0-BCF3-4DE07935591C}" dt="2022-02-17T23:51:48.003" v="84"/>
          <ac:spMkLst>
            <pc:docMk/>
            <pc:sldMk cId="0" sldId="261"/>
            <ac:spMk id="234" creationId="{C0D971E5-D27B-4697-9E1E-8D63EF9F2505}"/>
          </ac:spMkLst>
        </pc:spChg>
        <pc:spChg chg="mod">
          <ac:chgData name="Prasad Jagtap" userId="e46c50ef-2369-45f1-a8fd-57c22d8b30fe" providerId="ADAL" clId="{B5FB8AF6-67C6-4BC0-BCF3-4DE07935591C}" dt="2022-02-17T23:51:48.003" v="84"/>
          <ac:spMkLst>
            <pc:docMk/>
            <pc:sldMk cId="0" sldId="261"/>
            <ac:spMk id="235" creationId="{7A6EF1DE-76BB-413F-9C0D-A36D36753316}"/>
          </ac:spMkLst>
        </pc:spChg>
        <pc:spChg chg="mod">
          <ac:chgData name="Prasad Jagtap" userId="e46c50ef-2369-45f1-a8fd-57c22d8b30fe" providerId="ADAL" clId="{B5FB8AF6-67C6-4BC0-BCF3-4DE07935591C}" dt="2022-02-17T23:51:48.003" v="84"/>
          <ac:spMkLst>
            <pc:docMk/>
            <pc:sldMk cId="0" sldId="261"/>
            <ac:spMk id="236" creationId="{E49421A6-D761-43AA-B1C5-6DCEF3143622}"/>
          </ac:spMkLst>
        </pc:spChg>
        <pc:spChg chg="mod">
          <ac:chgData name="Prasad Jagtap" userId="e46c50ef-2369-45f1-a8fd-57c22d8b30fe" providerId="ADAL" clId="{B5FB8AF6-67C6-4BC0-BCF3-4DE07935591C}" dt="2022-02-17T23:52:21.091" v="93" actId="165"/>
          <ac:spMkLst>
            <pc:docMk/>
            <pc:sldMk cId="0" sldId="261"/>
            <ac:spMk id="240" creationId="{EF7B5307-2645-4900-A0B7-AAA251FFC9E5}"/>
          </ac:spMkLst>
        </pc:spChg>
        <pc:spChg chg="mod">
          <ac:chgData name="Prasad Jagtap" userId="e46c50ef-2369-45f1-a8fd-57c22d8b30fe" providerId="ADAL" clId="{B5FB8AF6-67C6-4BC0-BCF3-4DE07935591C}" dt="2022-02-17T23:52:21.091" v="93" actId="165"/>
          <ac:spMkLst>
            <pc:docMk/>
            <pc:sldMk cId="0" sldId="261"/>
            <ac:spMk id="241" creationId="{F67F44FE-8D47-44ED-AEA2-36A9823D8256}"/>
          </ac:spMkLst>
        </pc:spChg>
        <pc:spChg chg="mod">
          <ac:chgData name="Prasad Jagtap" userId="e46c50ef-2369-45f1-a8fd-57c22d8b30fe" providerId="ADAL" clId="{B5FB8AF6-67C6-4BC0-BCF3-4DE07935591C}" dt="2022-02-17T23:52:21.091" v="93" actId="165"/>
          <ac:spMkLst>
            <pc:docMk/>
            <pc:sldMk cId="0" sldId="261"/>
            <ac:spMk id="242" creationId="{A1463771-45E1-4D17-B69B-78E1E1376ABD}"/>
          </ac:spMkLst>
        </pc:spChg>
        <pc:spChg chg="mod">
          <ac:chgData name="Prasad Jagtap" userId="e46c50ef-2369-45f1-a8fd-57c22d8b30fe" providerId="ADAL" clId="{B5FB8AF6-67C6-4BC0-BCF3-4DE07935591C}" dt="2022-02-17T23:52:21.091" v="93" actId="165"/>
          <ac:spMkLst>
            <pc:docMk/>
            <pc:sldMk cId="0" sldId="261"/>
            <ac:spMk id="243" creationId="{AF73163F-2003-40E9-BEDD-25E22DEEDE94}"/>
          </ac:spMkLst>
        </pc:spChg>
        <pc:spChg chg="mod">
          <ac:chgData name="Prasad Jagtap" userId="e46c50ef-2369-45f1-a8fd-57c22d8b30fe" providerId="ADAL" clId="{B5FB8AF6-67C6-4BC0-BCF3-4DE07935591C}" dt="2022-02-17T23:52:21.091" v="93" actId="165"/>
          <ac:spMkLst>
            <pc:docMk/>
            <pc:sldMk cId="0" sldId="261"/>
            <ac:spMk id="244" creationId="{5F743434-90A2-4ECD-82C7-795CC770302C}"/>
          </ac:spMkLst>
        </pc:spChg>
        <pc:spChg chg="mod">
          <ac:chgData name="Prasad Jagtap" userId="e46c50ef-2369-45f1-a8fd-57c22d8b30fe" providerId="ADAL" clId="{B5FB8AF6-67C6-4BC0-BCF3-4DE07935591C}" dt="2022-02-17T23:52:21.091" v="93" actId="165"/>
          <ac:spMkLst>
            <pc:docMk/>
            <pc:sldMk cId="0" sldId="261"/>
            <ac:spMk id="245" creationId="{57A7FAEF-3DF7-402A-9757-573BFAAAF78D}"/>
          </ac:spMkLst>
        </pc:spChg>
        <pc:spChg chg="mod">
          <ac:chgData name="Prasad Jagtap" userId="e46c50ef-2369-45f1-a8fd-57c22d8b30fe" providerId="ADAL" clId="{B5FB8AF6-67C6-4BC0-BCF3-4DE07935591C}" dt="2022-02-17T23:52:21.091" v="93" actId="165"/>
          <ac:spMkLst>
            <pc:docMk/>
            <pc:sldMk cId="0" sldId="261"/>
            <ac:spMk id="246" creationId="{2954807E-B1EF-4CBE-90D5-9B4E3704CACA}"/>
          </ac:spMkLst>
        </pc:spChg>
        <pc:spChg chg="mod topLvl">
          <ac:chgData name="Prasad Jagtap" userId="e46c50ef-2369-45f1-a8fd-57c22d8b30fe" providerId="ADAL" clId="{B5FB8AF6-67C6-4BC0-BCF3-4DE07935591C}" dt="2022-02-17T23:56:52.725" v="140" actId="164"/>
          <ac:spMkLst>
            <pc:docMk/>
            <pc:sldMk cId="0" sldId="261"/>
            <ac:spMk id="250" creationId="{5C1C4254-4FE2-46DD-AD79-86E3420F6532}"/>
          </ac:spMkLst>
        </pc:spChg>
        <pc:spChg chg="mod topLvl">
          <ac:chgData name="Prasad Jagtap" userId="e46c50ef-2369-45f1-a8fd-57c22d8b30fe" providerId="ADAL" clId="{B5FB8AF6-67C6-4BC0-BCF3-4DE07935591C}" dt="2022-02-17T23:56:52.725" v="140" actId="164"/>
          <ac:spMkLst>
            <pc:docMk/>
            <pc:sldMk cId="0" sldId="261"/>
            <ac:spMk id="252" creationId="{FECF90B7-7FEC-48BD-AA19-56D50C3DFE29}"/>
          </ac:spMkLst>
        </pc:spChg>
        <pc:spChg chg="del mod topLvl">
          <ac:chgData name="Prasad Jagtap" userId="e46c50ef-2369-45f1-a8fd-57c22d8b30fe" providerId="ADAL" clId="{B5FB8AF6-67C6-4BC0-BCF3-4DE07935591C}" dt="2022-02-17T23:56:42.964" v="137" actId="478"/>
          <ac:spMkLst>
            <pc:docMk/>
            <pc:sldMk cId="0" sldId="261"/>
            <ac:spMk id="254" creationId="{344E8E8F-6D13-4988-8B66-526B136ED878}"/>
          </ac:spMkLst>
        </pc:spChg>
        <pc:spChg chg="del mod topLvl">
          <ac:chgData name="Prasad Jagtap" userId="e46c50ef-2369-45f1-a8fd-57c22d8b30fe" providerId="ADAL" clId="{B5FB8AF6-67C6-4BC0-BCF3-4DE07935591C}" dt="2022-02-17T23:56:45.112" v="138" actId="478"/>
          <ac:spMkLst>
            <pc:docMk/>
            <pc:sldMk cId="0" sldId="261"/>
            <ac:spMk id="255" creationId="{E7306C73-2CDB-43D1-BA29-C7B367183B02}"/>
          </ac:spMkLst>
        </pc:spChg>
        <pc:spChg chg="add del mod topLvl">
          <ac:chgData name="Prasad Jagtap" userId="e46c50ef-2369-45f1-a8fd-57c22d8b30fe" providerId="ADAL" clId="{B5FB8AF6-67C6-4BC0-BCF3-4DE07935591C}" dt="2022-02-17T23:56:17.956" v="130" actId="478"/>
          <ac:spMkLst>
            <pc:docMk/>
            <pc:sldMk cId="0" sldId="261"/>
            <ac:spMk id="257" creationId="{6DAD0B6A-1C9C-4984-AA72-669EF9437E8B}"/>
          </ac:spMkLst>
        </pc:spChg>
        <pc:spChg chg="mod topLvl">
          <ac:chgData name="Prasad Jagtap" userId="e46c50ef-2369-45f1-a8fd-57c22d8b30fe" providerId="ADAL" clId="{B5FB8AF6-67C6-4BC0-BCF3-4DE07935591C}" dt="2022-02-17T23:56:52.725" v="140" actId="164"/>
          <ac:spMkLst>
            <pc:docMk/>
            <pc:sldMk cId="0" sldId="261"/>
            <ac:spMk id="259" creationId="{8AD26211-79B7-4D68-AF57-3270072BFB11}"/>
          </ac:spMkLst>
        </pc:spChg>
        <pc:spChg chg="mod topLvl">
          <ac:chgData name="Prasad Jagtap" userId="e46c50ef-2369-45f1-a8fd-57c22d8b30fe" providerId="ADAL" clId="{B5FB8AF6-67C6-4BC0-BCF3-4DE07935591C}" dt="2022-02-17T23:56:52.725" v="140" actId="164"/>
          <ac:spMkLst>
            <pc:docMk/>
            <pc:sldMk cId="0" sldId="261"/>
            <ac:spMk id="260" creationId="{01BEBB62-BCDC-4982-8305-132DFB1A762D}"/>
          </ac:spMkLst>
        </pc:spChg>
        <pc:spChg chg="mod topLvl">
          <ac:chgData name="Prasad Jagtap" userId="e46c50ef-2369-45f1-a8fd-57c22d8b30fe" providerId="ADAL" clId="{B5FB8AF6-67C6-4BC0-BCF3-4DE07935591C}" dt="2022-02-17T23:56:52.725" v="140" actId="164"/>
          <ac:spMkLst>
            <pc:docMk/>
            <pc:sldMk cId="0" sldId="261"/>
            <ac:spMk id="261" creationId="{5A19B291-230C-4082-BDAA-8BA764DA7569}"/>
          </ac:spMkLst>
        </pc:spChg>
        <pc:spChg chg="mod topLvl">
          <ac:chgData name="Prasad Jagtap" userId="e46c50ef-2369-45f1-a8fd-57c22d8b30fe" providerId="ADAL" clId="{B5FB8AF6-67C6-4BC0-BCF3-4DE07935591C}" dt="2022-02-17T23:56:52.725" v="140" actId="164"/>
          <ac:spMkLst>
            <pc:docMk/>
            <pc:sldMk cId="0" sldId="261"/>
            <ac:spMk id="262" creationId="{CD1B8702-6E11-4D6A-9B99-898557960036}"/>
          </ac:spMkLst>
        </pc:spChg>
        <pc:spChg chg="mod topLvl">
          <ac:chgData name="Prasad Jagtap" userId="e46c50ef-2369-45f1-a8fd-57c22d8b30fe" providerId="ADAL" clId="{B5FB8AF6-67C6-4BC0-BCF3-4DE07935591C}" dt="2022-02-17T23:56:52.725" v="140" actId="164"/>
          <ac:spMkLst>
            <pc:docMk/>
            <pc:sldMk cId="0" sldId="261"/>
            <ac:spMk id="263" creationId="{6243F147-B68E-4E47-9883-DD51CF064A19}"/>
          </ac:spMkLst>
        </pc:spChg>
        <pc:spChg chg="mod topLvl">
          <ac:chgData name="Prasad Jagtap" userId="e46c50ef-2369-45f1-a8fd-57c22d8b30fe" providerId="ADAL" clId="{B5FB8AF6-67C6-4BC0-BCF3-4DE07935591C}" dt="2022-02-17T23:56:52.725" v="140" actId="164"/>
          <ac:spMkLst>
            <pc:docMk/>
            <pc:sldMk cId="0" sldId="261"/>
            <ac:spMk id="264" creationId="{C2583BDD-3A51-4647-B9E2-E9E2439E2625}"/>
          </ac:spMkLst>
        </pc:spChg>
        <pc:spChg chg="mod topLvl">
          <ac:chgData name="Prasad Jagtap" userId="e46c50ef-2369-45f1-a8fd-57c22d8b30fe" providerId="ADAL" clId="{B5FB8AF6-67C6-4BC0-BCF3-4DE07935591C}" dt="2022-02-17T23:56:52.725" v="140" actId="164"/>
          <ac:spMkLst>
            <pc:docMk/>
            <pc:sldMk cId="0" sldId="261"/>
            <ac:spMk id="265" creationId="{A450BC1D-2A95-4A6F-94B8-19A168E42BE0}"/>
          </ac:spMkLst>
        </pc:spChg>
        <pc:spChg chg="mod topLvl">
          <ac:chgData name="Prasad Jagtap" userId="e46c50ef-2369-45f1-a8fd-57c22d8b30fe" providerId="ADAL" clId="{B5FB8AF6-67C6-4BC0-BCF3-4DE07935591C}" dt="2022-02-17T23:56:52.725" v="140" actId="164"/>
          <ac:spMkLst>
            <pc:docMk/>
            <pc:sldMk cId="0" sldId="261"/>
            <ac:spMk id="266" creationId="{AB04E985-F57A-4F78-92D4-5B0AEC29F905}"/>
          </ac:spMkLst>
        </pc:spChg>
        <pc:spChg chg="mod topLvl">
          <ac:chgData name="Prasad Jagtap" userId="e46c50ef-2369-45f1-a8fd-57c22d8b30fe" providerId="ADAL" clId="{B5FB8AF6-67C6-4BC0-BCF3-4DE07935591C}" dt="2022-02-17T23:56:52.725" v="140" actId="164"/>
          <ac:spMkLst>
            <pc:docMk/>
            <pc:sldMk cId="0" sldId="261"/>
            <ac:spMk id="267" creationId="{B5B2DBAC-0AE4-4DA3-BD66-5C75240BDC16}"/>
          </ac:spMkLst>
        </pc:spChg>
        <pc:spChg chg="mod topLvl">
          <ac:chgData name="Prasad Jagtap" userId="e46c50ef-2369-45f1-a8fd-57c22d8b30fe" providerId="ADAL" clId="{B5FB8AF6-67C6-4BC0-BCF3-4DE07935591C}" dt="2022-02-17T23:56:52.725" v="140" actId="164"/>
          <ac:spMkLst>
            <pc:docMk/>
            <pc:sldMk cId="0" sldId="261"/>
            <ac:spMk id="273" creationId="{4D4C4215-31A1-46B1-8AEE-F028875793EE}"/>
          </ac:spMkLst>
        </pc:spChg>
        <pc:spChg chg="mod topLvl">
          <ac:chgData name="Prasad Jagtap" userId="e46c50ef-2369-45f1-a8fd-57c22d8b30fe" providerId="ADAL" clId="{B5FB8AF6-67C6-4BC0-BCF3-4DE07935591C}" dt="2022-02-17T23:56:52.725" v="140" actId="164"/>
          <ac:spMkLst>
            <pc:docMk/>
            <pc:sldMk cId="0" sldId="261"/>
            <ac:spMk id="274" creationId="{02B78A67-3669-4F50-ACBB-B66B5D528CB8}"/>
          </ac:spMkLst>
        </pc:spChg>
        <pc:spChg chg="mod topLvl">
          <ac:chgData name="Prasad Jagtap" userId="e46c50ef-2369-45f1-a8fd-57c22d8b30fe" providerId="ADAL" clId="{B5FB8AF6-67C6-4BC0-BCF3-4DE07935591C}" dt="2022-02-17T23:56:52.725" v="140" actId="164"/>
          <ac:spMkLst>
            <pc:docMk/>
            <pc:sldMk cId="0" sldId="261"/>
            <ac:spMk id="275" creationId="{2AA03CB5-6FB2-421B-B6D7-0FB2039AA5E4}"/>
          </ac:spMkLst>
        </pc:spChg>
        <pc:spChg chg="mod topLvl">
          <ac:chgData name="Prasad Jagtap" userId="e46c50ef-2369-45f1-a8fd-57c22d8b30fe" providerId="ADAL" clId="{B5FB8AF6-67C6-4BC0-BCF3-4DE07935591C}" dt="2022-02-17T23:56:52.725" v="140" actId="164"/>
          <ac:spMkLst>
            <pc:docMk/>
            <pc:sldMk cId="0" sldId="261"/>
            <ac:spMk id="276" creationId="{9BD81AF8-8456-4C26-A085-E784DF777C5F}"/>
          </ac:spMkLst>
        </pc:spChg>
        <pc:spChg chg="del mod topLvl">
          <ac:chgData name="Prasad Jagtap" userId="e46c50ef-2369-45f1-a8fd-57c22d8b30fe" providerId="ADAL" clId="{B5FB8AF6-67C6-4BC0-BCF3-4DE07935591C}" dt="2022-02-17T23:56:20.389" v="131" actId="478"/>
          <ac:spMkLst>
            <pc:docMk/>
            <pc:sldMk cId="0" sldId="261"/>
            <ac:spMk id="277" creationId="{0D18CCC2-E2E0-497E-A11C-3463A711991B}"/>
          </ac:spMkLst>
        </pc:spChg>
        <pc:spChg chg="mod topLvl">
          <ac:chgData name="Prasad Jagtap" userId="e46c50ef-2369-45f1-a8fd-57c22d8b30fe" providerId="ADAL" clId="{B5FB8AF6-67C6-4BC0-BCF3-4DE07935591C}" dt="2022-02-17T23:56:52.725" v="140" actId="164"/>
          <ac:spMkLst>
            <pc:docMk/>
            <pc:sldMk cId="0" sldId="261"/>
            <ac:spMk id="278" creationId="{7D654CEB-76A0-49A0-B91A-F084DC1F1487}"/>
          </ac:spMkLst>
        </pc:spChg>
        <pc:spChg chg="mod">
          <ac:chgData name="Prasad Jagtap" userId="e46c50ef-2369-45f1-a8fd-57c22d8b30fe" providerId="ADAL" clId="{B5FB8AF6-67C6-4BC0-BCF3-4DE07935591C}" dt="2022-02-17T23:56:41.082" v="136" actId="165"/>
          <ac:spMkLst>
            <pc:docMk/>
            <pc:sldMk cId="0" sldId="261"/>
            <ac:spMk id="279" creationId="{AC626E27-C5CF-4BE4-8803-505A274319D1}"/>
          </ac:spMkLst>
        </pc:spChg>
        <pc:spChg chg="mod">
          <ac:chgData name="Prasad Jagtap" userId="e46c50ef-2369-45f1-a8fd-57c22d8b30fe" providerId="ADAL" clId="{B5FB8AF6-67C6-4BC0-BCF3-4DE07935591C}" dt="2022-02-17T23:56:41.082" v="136" actId="165"/>
          <ac:spMkLst>
            <pc:docMk/>
            <pc:sldMk cId="0" sldId="261"/>
            <ac:spMk id="280" creationId="{81F26DE3-440E-4E06-AF25-7945F5C746E3}"/>
          </ac:spMkLst>
        </pc:spChg>
        <pc:spChg chg="mod">
          <ac:chgData name="Prasad Jagtap" userId="e46c50ef-2369-45f1-a8fd-57c22d8b30fe" providerId="ADAL" clId="{B5FB8AF6-67C6-4BC0-BCF3-4DE07935591C}" dt="2022-02-17T23:56:41.082" v="136" actId="165"/>
          <ac:spMkLst>
            <pc:docMk/>
            <pc:sldMk cId="0" sldId="261"/>
            <ac:spMk id="281" creationId="{7018E878-1581-472D-9057-9F1FA3495370}"/>
          </ac:spMkLst>
        </pc:spChg>
        <pc:spChg chg="mod">
          <ac:chgData name="Prasad Jagtap" userId="e46c50ef-2369-45f1-a8fd-57c22d8b30fe" providerId="ADAL" clId="{B5FB8AF6-67C6-4BC0-BCF3-4DE07935591C}" dt="2022-02-17T23:56:41.082" v="136" actId="165"/>
          <ac:spMkLst>
            <pc:docMk/>
            <pc:sldMk cId="0" sldId="261"/>
            <ac:spMk id="282" creationId="{57F6A5CC-1498-42D2-BF6C-88CFFBDBCE48}"/>
          </ac:spMkLst>
        </pc:spChg>
        <pc:spChg chg="mod">
          <ac:chgData name="Prasad Jagtap" userId="e46c50ef-2369-45f1-a8fd-57c22d8b30fe" providerId="ADAL" clId="{B5FB8AF6-67C6-4BC0-BCF3-4DE07935591C}" dt="2022-02-17T23:56:41.082" v="136" actId="165"/>
          <ac:spMkLst>
            <pc:docMk/>
            <pc:sldMk cId="0" sldId="261"/>
            <ac:spMk id="283" creationId="{EEBACBF4-4157-4B25-B4DE-AE2A3DF945EF}"/>
          </ac:spMkLst>
        </pc:spChg>
        <pc:spChg chg="mod">
          <ac:chgData name="Prasad Jagtap" userId="e46c50ef-2369-45f1-a8fd-57c22d8b30fe" providerId="ADAL" clId="{B5FB8AF6-67C6-4BC0-BCF3-4DE07935591C}" dt="2022-02-17T23:56:41.082" v="136" actId="165"/>
          <ac:spMkLst>
            <pc:docMk/>
            <pc:sldMk cId="0" sldId="261"/>
            <ac:spMk id="284" creationId="{587AA221-7046-458F-957A-6374BBA28DD0}"/>
          </ac:spMkLst>
        </pc:spChg>
        <pc:spChg chg="mod">
          <ac:chgData name="Prasad Jagtap" userId="e46c50ef-2369-45f1-a8fd-57c22d8b30fe" providerId="ADAL" clId="{B5FB8AF6-67C6-4BC0-BCF3-4DE07935591C}" dt="2022-02-17T23:56:41.082" v="136" actId="165"/>
          <ac:spMkLst>
            <pc:docMk/>
            <pc:sldMk cId="0" sldId="261"/>
            <ac:spMk id="285" creationId="{1AAFDC66-2B0F-4894-8182-53E307D6BEC9}"/>
          </ac:spMkLst>
        </pc:spChg>
        <pc:spChg chg="mod">
          <ac:chgData name="Prasad Jagtap" userId="e46c50ef-2369-45f1-a8fd-57c22d8b30fe" providerId="ADAL" clId="{B5FB8AF6-67C6-4BC0-BCF3-4DE07935591C}" dt="2022-02-17T23:56:41.082" v="136" actId="165"/>
          <ac:spMkLst>
            <pc:docMk/>
            <pc:sldMk cId="0" sldId="261"/>
            <ac:spMk id="286" creationId="{DFD7E75E-02F5-4726-AA36-8AF27D68E0BF}"/>
          </ac:spMkLst>
        </pc:spChg>
        <pc:spChg chg="mod">
          <ac:chgData name="Prasad Jagtap" userId="e46c50ef-2369-45f1-a8fd-57c22d8b30fe" providerId="ADAL" clId="{B5FB8AF6-67C6-4BC0-BCF3-4DE07935591C}" dt="2022-02-17T23:56:41.082" v="136" actId="165"/>
          <ac:spMkLst>
            <pc:docMk/>
            <pc:sldMk cId="0" sldId="261"/>
            <ac:spMk id="288" creationId="{F7F52677-8025-487E-9A99-7E6FC738A1DA}"/>
          </ac:spMkLst>
        </pc:spChg>
        <pc:spChg chg="mod">
          <ac:chgData name="Prasad Jagtap" userId="e46c50ef-2369-45f1-a8fd-57c22d8b30fe" providerId="ADAL" clId="{B5FB8AF6-67C6-4BC0-BCF3-4DE07935591C}" dt="2022-02-17T23:56:41.082" v="136" actId="165"/>
          <ac:spMkLst>
            <pc:docMk/>
            <pc:sldMk cId="0" sldId="261"/>
            <ac:spMk id="289" creationId="{78D4858C-1EDB-4DB4-BF63-1AA887662AB6}"/>
          </ac:spMkLst>
        </pc:spChg>
        <pc:spChg chg="mod">
          <ac:chgData name="Prasad Jagtap" userId="e46c50ef-2369-45f1-a8fd-57c22d8b30fe" providerId="ADAL" clId="{B5FB8AF6-67C6-4BC0-BCF3-4DE07935591C}" dt="2022-02-17T23:56:41.082" v="136" actId="165"/>
          <ac:spMkLst>
            <pc:docMk/>
            <pc:sldMk cId="0" sldId="261"/>
            <ac:spMk id="290" creationId="{FCDEE9CE-4358-4944-88BE-477E06C560CA}"/>
          </ac:spMkLst>
        </pc:spChg>
        <pc:spChg chg="mod">
          <ac:chgData name="Prasad Jagtap" userId="e46c50ef-2369-45f1-a8fd-57c22d8b30fe" providerId="ADAL" clId="{B5FB8AF6-67C6-4BC0-BCF3-4DE07935591C}" dt="2022-02-17T23:56:41.082" v="136" actId="165"/>
          <ac:spMkLst>
            <pc:docMk/>
            <pc:sldMk cId="0" sldId="261"/>
            <ac:spMk id="291" creationId="{265808E0-D206-4B74-956B-C72EFAB64E48}"/>
          </ac:spMkLst>
        </pc:spChg>
        <pc:spChg chg="mod">
          <ac:chgData name="Prasad Jagtap" userId="e46c50ef-2369-45f1-a8fd-57c22d8b30fe" providerId="ADAL" clId="{B5FB8AF6-67C6-4BC0-BCF3-4DE07935591C}" dt="2022-02-17T23:56:41.082" v="136" actId="165"/>
          <ac:spMkLst>
            <pc:docMk/>
            <pc:sldMk cId="0" sldId="261"/>
            <ac:spMk id="292" creationId="{E7AD2C91-D6CC-47A8-B6DD-688E60B464DA}"/>
          </ac:spMkLst>
        </pc:spChg>
        <pc:spChg chg="mod">
          <ac:chgData name="Prasad Jagtap" userId="e46c50ef-2369-45f1-a8fd-57c22d8b30fe" providerId="ADAL" clId="{B5FB8AF6-67C6-4BC0-BCF3-4DE07935591C}" dt="2022-02-17T23:56:41.082" v="136" actId="165"/>
          <ac:spMkLst>
            <pc:docMk/>
            <pc:sldMk cId="0" sldId="261"/>
            <ac:spMk id="293" creationId="{6E8DA6C6-5CA5-4EE3-86B1-371DF50B90A7}"/>
          </ac:spMkLst>
        </pc:spChg>
        <pc:spChg chg="mod">
          <ac:chgData name="Prasad Jagtap" userId="e46c50ef-2369-45f1-a8fd-57c22d8b30fe" providerId="ADAL" clId="{B5FB8AF6-67C6-4BC0-BCF3-4DE07935591C}" dt="2022-02-17T23:56:41.082" v="136" actId="165"/>
          <ac:spMkLst>
            <pc:docMk/>
            <pc:sldMk cId="0" sldId="261"/>
            <ac:spMk id="294" creationId="{0CCE5096-FBA8-4E14-825A-F2DB31E94D95}"/>
          </ac:spMkLst>
        </pc:spChg>
        <pc:spChg chg="mod">
          <ac:chgData name="Prasad Jagtap" userId="e46c50ef-2369-45f1-a8fd-57c22d8b30fe" providerId="ADAL" clId="{B5FB8AF6-67C6-4BC0-BCF3-4DE07935591C}" dt="2022-02-17T23:56:41.082" v="136" actId="165"/>
          <ac:spMkLst>
            <pc:docMk/>
            <pc:sldMk cId="0" sldId="261"/>
            <ac:spMk id="295" creationId="{9B80AFB3-5061-4446-A2D1-7D16F7592D68}"/>
          </ac:spMkLst>
        </pc:spChg>
        <pc:spChg chg="mod">
          <ac:chgData name="Prasad Jagtap" userId="e46c50ef-2369-45f1-a8fd-57c22d8b30fe" providerId="ADAL" clId="{B5FB8AF6-67C6-4BC0-BCF3-4DE07935591C}" dt="2022-02-17T23:56:41.082" v="136" actId="165"/>
          <ac:spMkLst>
            <pc:docMk/>
            <pc:sldMk cId="0" sldId="261"/>
            <ac:spMk id="296" creationId="{797D7804-C2B7-4985-BB05-436DF92D859A}"/>
          </ac:spMkLst>
        </pc:spChg>
        <pc:spChg chg="mod">
          <ac:chgData name="Prasad Jagtap" userId="e46c50ef-2369-45f1-a8fd-57c22d8b30fe" providerId="ADAL" clId="{B5FB8AF6-67C6-4BC0-BCF3-4DE07935591C}" dt="2022-02-17T23:56:41.082" v="136" actId="165"/>
          <ac:spMkLst>
            <pc:docMk/>
            <pc:sldMk cId="0" sldId="261"/>
            <ac:spMk id="297" creationId="{A82002D2-A148-40CB-A4D7-0A78D4B5ED8C}"/>
          </ac:spMkLst>
        </pc:spChg>
        <pc:spChg chg="mod">
          <ac:chgData name="Prasad Jagtap" userId="e46c50ef-2369-45f1-a8fd-57c22d8b30fe" providerId="ADAL" clId="{B5FB8AF6-67C6-4BC0-BCF3-4DE07935591C}" dt="2022-02-17T23:56:41.082" v="136" actId="165"/>
          <ac:spMkLst>
            <pc:docMk/>
            <pc:sldMk cId="0" sldId="261"/>
            <ac:spMk id="298" creationId="{67806E90-4886-416B-B140-8471DCB93490}"/>
          </ac:spMkLst>
        </pc:spChg>
        <pc:spChg chg="mod">
          <ac:chgData name="Prasad Jagtap" userId="e46c50ef-2369-45f1-a8fd-57c22d8b30fe" providerId="ADAL" clId="{B5FB8AF6-67C6-4BC0-BCF3-4DE07935591C}" dt="2022-02-17T23:56:41.082" v="136" actId="165"/>
          <ac:spMkLst>
            <pc:docMk/>
            <pc:sldMk cId="0" sldId="261"/>
            <ac:spMk id="299" creationId="{9CAE8D8F-7323-4964-86FF-A852FD1C4ED3}"/>
          </ac:spMkLst>
        </pc:spChg>
        <pc:spChg chg="mod">
          <ac:chgData name="Prasad Jagtap" userId="e46c50ef-2369-45f1-a8fd-57c22d8b30fe" providerId="ADAL" clId="{B5FB8AF6-67C6-4BC0-BCF3-4DE07935591C}" dt="2022-02-17T23:56:41.082" v="136" actId="165"/>
          <ac:spMkLst>
            <pc:docMk/>
            <pc:sldMk cId="0" sldId="261"/>
            <ac:spMk id="300" creationId="{FB1FF995-8F09-42B2-BC45-A03C6D3BED33}"/>
          </ac:spMkLst>
        </pc:spChg>
        <pc:spChg chg="mod">
          <ac:chgData name="Prasad Jagtap" userId="e46c50ef-2369-45f1-a8fd-57c22d8b30fe" providerId="ADAL" clId="{B5FB8AF6-67C6-4BC0-BCF3-4DE07935591C}" dt="2022-02-17T23:56:41.082" v="136" actId="165"/>
          <ac:spMkLst>
            <pc:docMk/>
            <pc:sldMk cId="0" sldId="261"/>
            <ac:spMk id="301" creationId="{6B2254E8-8804-4CBD-8033-9D2B1428A82F}"/>
          </ac:spMkLst>
        </pc:spChg>
        <pc:spChg chg="mod">
          <ac:chgData name="Prasad Jagtap" userId="e46c50ef-2369-45f1-a8fd-57c22d8b30fe" providerId="ADAL" clId="{B5FB8AF6-67C6-4BC0-BCF3-4DE07935591C}" dt="2022-02-17T23:56:41.082" v="136" actId="165"/>
          <ac:spMkLst>
            <pc:docMk/>
            <pc:sldMk cId="0" sldId="261"/>
            <ac:spMk id="302" creationId="{FB7BC77F-E889-4B2D-B15C-979C34544498}"/>
          </ac:spMkLst>
        </pc:spChg>
        <pc:spChg chg="mod">
          <ac:chgData name="Prasad Jagtap" userId="e46c50ef-2369-45f1-a8fd-57c22d8b30fe" providerId="ADAL" clId="{B5FB8AF6-67C6-4BC0-BCF3-4DE07935591C}" dt="2022-02-17T23:56:41.082" v="136" actId="165"/>
          <ac:spMkLst>
            <pc:docMk/>
            <pc:sldMk cId="0" sldId="261"/>
            <ac:spMk id="303" creationId="{6C85C8AA-7337-4187-A0F7-B7A13940434A}"/>
          </ac:spMkLst>
        </pc:spChg>
        <pc:spChg chg="mod">
          <ac:chgData name="Prasad Jagtap" userId="e46c50ef-2369-45f1-a8fd-57c22d8b30fe" providerId="ADAL" clId="{B5FB8AF6-67C6-4BC0-BCF3-4DE07935591C}" dt="2022-02-17T23:56:41.082" v="136" actId="165"/>
          <ac:spMkLst>
            <pc:docMk/>
            <pc:sldMk cId="0" sldId="261"/>
            <ac:spMk id="304" creationId="{7E5DF9DA-CF00-47BB-89EC-74AE0AD8E4C7}"/>
          </ac:spMkLst>
        </pc:spChg>
        <pc:spChg chg="mod">
          <ac:chgData name="Prasad Jagtap" userId="e46c50ef-2369-45f1-a8fd-57c22d8b30fe" providerId="ADAL" clId="{B5FB8AF6-67C6-4BC0-BCF3-4DE07935591C}" dt="2022-02-17T23:56:41.082" v="136" actId="165"/>
          <ac:spMkLst>
            <pc:docMk/>
            <pc:sldMk cId="0" sldId="261"/>
            <ac:spMk id="305" creationId="{67426F58-DB45-4A4F-B9C8-3FA733085CD3}"/>
          </ac:spMkLst>
        </pc:spChg>
        <pc:spChg chg="mod">
          <ac:chgData name="Prasad Jagtap" userId="e46c50ef-2369-45f1-a8fd-57c22d8b30fe" providerId="ADAL" clId="{B5FB8AF6-67C6-4BC0-BCF3-4DE07935591C}" dt="2022-02-17T23:56:41.082" v="136" actId="165"/>
          <ac:spMkLst>
            <pc:docMk/>
            <pc:sldMk cId="0" sldId="261"/>
            <ac:spMk id="306" creationId="{F1A7CBF0-0AEA-4F27-ACD6-F0D130B9CAA4}"/>
          </ac:spMkLst>
        </pc:spChg>
        <pc:spChg chg="mod">
          <ac:chgData name="Prasad Jagtap" userId="e46c50ef-2369-45f1-a8fd-57c22d8b30fe" providerId="ADAL" clId="{B5FB8AF6-67C6-4BC0-BCF3-4DE07935591C}" dt="2022-02-17T23:56:41.082" v="136" actId="165"/>
          <ac:spMkLst>
            <pc:docMk/>
            <pc:sldMk cId="0" sldId="261"/>
            <ac:spMk id="307" creationId="{C28305C5-2358-4CB3-95E6-156935924F0F}"/>
          </ac:spMkLst>
        </pc:spChg>
        <pc:spChg chg="mod">
          <ac:chgData name="Prasad Jagtap" userId="e46c50ef-2369-45f1-a8fd-57c22d8b30fe" providerId="ADAL" clId="{B5FB8AF6-67C6-4BC0-BCF3-4DE07935591C}" dt="2022-02-17T23:56:41.082" v="136" actId="165"/>
          <ac:spMkLst>
            <pc:docMk/>
            <pc:sldMk cId="0" sldId="261"/>
            <ac:spMk id="309" creationId="{48C26670-3434-4B3D-8D42-AAA2596A8C86}"/>
          </ac:spMkLst>
        </pc:spChg>
        <pc:spChg chg="mod">
          <ac:chgData name="Prasad Jagtap" userId="e46c50ef-2369-45f1-a8fd-57c22d8b30fe" providerId="ADAL" clId="{B5FB8AF6-67C6-4BC0-BCF3-4DE07935591C}" dt="2022-02-17T23:56:41.082" v="136" actId="165"/>
          <ac:spMkLst>
            <pc:docMk/>
            <pc:sldMk cId="0" sldId="261"/>
            <ac:spMk id="310" creationId="{08346021-5A07-4FDD-9103-3CC4DDFBD0A6}"/>
          </ac:spMkLst>
        </pc:spChg>
        <pc:spChg chg="mod">
          <ac:chgData name="Prasad Jagtap" userId="e46c50ef-2369-45f1-a8fd-57c22d8b30fe" providerId="ADAL" clId="{B5FB8AF6-67C6-4BC0-BCF3-4DE07935591C}" dt="2022-02-17T23:56:41.082" v="136" actId="165"/>
          <ac:spMkLst>
            <pc:docMk/>
            <pc:sldMk cId="0" sldId="261"/>
            <ac:spMk id="311" creationId="{4B8DCB95-6E4F-4BB0-8DBD-D9C00EA7F66B}"/>
          </ac:spMkLst>
        </pc:spChg>
        <pc:spChg chg="mod">
          <ac:chgData name="Prasad Jagtap" userId="e46c50ef-2369-45f1-a8fd-57c22d8b30fe" providerId="ADAL" clId="{B5FB8AF6-67C6-4BC0-BCF3-4DE07935591C}" dt="2022-02-17T23:56:41.082" v="136" actId="165"/>
          <ac:spMkLst>
            <pc:docMk/>
            <pc:sldMk cId="0" sldId="261"/>
            <ac:spMk id="312" creationId="{C8C972EA-0BD3-4F9A-BFD5-C308C790C680}"/>
          </ac:spMkLst>
        </pc:spChg>
        <pc:spChg chg="mod">
          <ac:chgData name="Prasad Jagtap" userId="e46c50ef-2369-45f1-a8fd-57c22d8b30fe" providerId="ADAL" clId="{B5FB8AF6-67C6-4BC0-BCF3-4DE07935591C}" dt="2022-02-17T23:56:41.082" v="136" actId="165"/>
          <ac:spMkLst>
            <pc:docMk/>
            <pc:sldMk cId="0" sldId="261"/>
            <ac:spMk id="313" creationId="{D460FCAF-CEFD-41C5-BB09-46FFE831A6B4}"/>
          </ac:spMkLst>
        </pc:spChg>
        <pc:spChg chg="mod">
          <ac:chgData name="Prasad Jagtap" userId="e46c50ef-2369-45f1-a8fd-57c22d8b30fe" providerId="ADAL" clId="{B5FB8AF6-67C6-4BC0-BCF3-4DE07935591C}" dt="2022-02-17T23:56:41.082" v="136" actId="165"/>
          <ac:spMkLst>
            <pc:docMk/>
            <pc:sldMk cId="0" sldId="261"/>
            <ac:spMk id="314" creationId="{A6320F71-0097-48BF-8676-202DDE47F2E4}"/>
          </ac:spMkLst>
        </pc:spChg>
        <pc:spChg chg="mod">
          <ac:chgData name="Prasad Jagtap" userId="e46c50ef-2369-45f1-a8fd-57c22d8b30fe" providerId="ADAL" clId="{B5FB8AF6-67C6-4BC0-BCF3-4DE07935591C}" dt="2022-02-17T23:56:41.082" v="136" actId="165"/>
          <ac:spMkLst>
            <pc:docMk/>
            <pc:sldMk cId="0" sldId="261"/>
            <ac:spMk id="315" creationId="{02528A61-411D-48E8-BD8D-0594766EA0BC}"/>
          </ac:spMkLst>
        </pc:spChg>
        <pc:spChg chg="mod">
          <ac:chgData name="Prasad Jagtap" userId="e46c50ef-2369-45f1-a8fd-57c22d8b30fe" providerId="ADAL" clId="{B5FB8AF6-67C6-4BC0-BCF3-4DE07935591C}" dt="2022-02-17T23:56:41.082" v="136" actId="165"/>
          <ac:spMkLst>
            <pc:docMk/>
            <pc:sldMk cId="0" sldId="261"/>
            <ac:spMk id="316" creationId="{6D2C58C5-F162-4FC4-AC48-F09DC39E1620}"/>
          </ac:spMkLst>
        </pc:spChg>
        <pc:spChg chg="mod">
          <ac:chgData name="Prasad Jagtap" userId="e46c50ef-2369-45f1-a8fd-57c22d8b30fe" providerId="ADAL" clId="{B5FB8AF6-67C6-4BC0-BCF3-4DE07935591C}" dt="2022-02-17T23:56:41.082" v="136" actId="165"/>
          <ac:spMkLst>
            <pc:docMk/>
            <pc:sldMk cId="0" sldId="261"/>
            <ac:spMk id="317" creationId="{1903E40D-DCFC-4586-9DCF-24232BD14B0F}"/>
          </ac:spMkLst>
        </pc:spChg>
        <pc:spChg chg="mod">
          <ac:chgData name="Prasad Jagtap" userId="e46c50ef-2369-45f1-a8fd-57c22d8b30fe" providerId="ADAL" clId="{B5FB8AF6-67C6-4BC0-BCF3-4DE07935591C}" dt="2022-02-17T23:56:41.082" v="136" actId="165"/>
          <ac:spMkLst>
            <pc:docMk/>
            <pc:sldMk cId="0" sldId="261"/>
            <ac:spMk id="318" creationId="{678F7280-2908-4EC6-ABE2-E4AE0476E7D6}"/>
          </ac:spMkLst>
        </pc:spChg>
        <pc:spChg chg="mod">
          <ac:chgData name="Prasad Jagtap" userId="e46c50ef-2369-45f1-a8fd-57c22d8b30fe" providerId="ADAL" clId="{B5FB8AF6-67C6-4BC0-BCF3-4DE07935591C}" dt="2022-02-17T23:56:41.082" v="136" actId="165"/>
          <ac:spMkLst>
            <pc:docMk/>
            <pc:sldMk cId="0" sldId="261"/>
            <ac:spMk id="319" creationId="{7C6DBB9C-6AE5-4924-8F90-C0DCB158F8D0}"/>
          </ac:spMkLst>
        </pc:spChg>
        <pc:spChg chg="mod">
          <ac:chgData name="Prasad Jagtap" userId="e46c50ef-2369-45f1-a8fd-57c22d8b30fe" providerId="ADAL" clId="{B5FB8AF6-67C6-4BC0-BCF3-4DE07935591C}" dt="2022-02-17T23:56:41.082" v="136" actId="165"/>
          <ac:spMkLst>
            <pc:docMk/>
            <pc:sldMk cId="0" sldId="261"/>
            <ac:spMk id="320" creationId="{F4790914-F38F-430C-9EA1-EDD8F374CB4B}"/>
          </ac:spMkLst>
        </pc:spChg>
        <pc:spChg chg="mod">
          <ac:chgData name="Prasad Jagtap" userId="e46c50ef-2369-45f1-a8fd-57c22d8b30fe" providerId="ADAL" clId="{B5FB8AF6-67C6-4BC0-BCF3-4DE07935591C}" dt="2022-02-17T23:56:41.082" v="136" actId="165"/>
          <ac:spMkLst>
            <pc:docMk/>
            <pc:sldMk cId="0" sldId="261"/>
            <ac:spMk id="321" creationId="{CE564DBA-5E3B-452A-9A9E-ED3E1AA40221}"/>
          </ac:spMkLst>
        </pc:spChg>
        <pc:spChg chg="mod">
          <ac:chgData name="Prasad Jagtap" userId="e46c50ef-2369-45f1-a8fd-57c22d8b30fe" providerId="ADAL" clId="{B5FB8AF6-67C6-4BC0-BCF3-4DE07935591C}" dt="2022-02-17T23:56:41.082" v="136" actId="165"/>
          <ac:spMkLst>
            <pc:docMk/>
            <pc:sldMk cId="0" sldId="261"/>
            <ac:spMk id="322" creationId="{40252F3F-67AE-49EF-9607-FD6AD4C1FA01}"/>
          </ac:spMkLst>
        </pc:spChg>
        <pc:spChg chg="mod">
          <ac:chgData name="Prasad Jagtap" userId="e46c50ef-2369-45f1-a8fd-57c22d8b30fe" providerId="ADAL" clId="{B5FB8AF6-67C6-4BC0-BCF3-4DE07935591C}" dt="2022-02-17T23:56:41.082" v="136" actId="165"/>
          <ac:spMkLst>
            <pc:docMk/>
            <pc:sldMk cId="0" sldId="261"/>
            <ac:spMk id="323" creationId="{6C857FD9-6F31-4DA9-ACCB-61F2C39EE003}"/>
          </ac:spMkLst>
        </pc:spChg>
        <pc:spChg chg="mod">
          <ac:chgData name="Prasad Jagtap" userId="e46c50ef-2369-45f1-a8fd-57c22d8b30fe" providerId="ADAL" clId="{B5FB8AF6-67C6-4BC0-BCF3-4DE07935591C}" dt="2022-02-17T23:56:41.082" v="136" actId="165"/>
          <ac:spMkLst>
            <pc:docMk/>
            <pc:sldMk cId="0" sldId="261"/>
            <ac:spMk id="324" creationId="{83651D9C-9A34-4A0E-B97B-CBB26EA2EF80}"/>
          </ac:spMkLst>
        </pc:spChg>
        <pc:spChg chg="mod">
          <ac:chgData name="Prasad Jagtap" userId="e46c50ef-2369-45f1-a8fd-57c22d8b30fe" providerId="ADAL" clId="{B5FB8AF6-67C6-4BC0-BCF3-4DE07935591C}" dt="2022-02-17T23:56:41.082" v="136" actId="165"/>
          <ac:spMkLst>
            <pc:docMk/>
            <pc:sldMk cId="0" sldId="261"/>
            <ac:spMk id="325" creationId="{3EAC2592-69E5-4DF3-B89C-393169FB9615}"/>
          </ac:spMkLst>
        </pc:spChg>
        <pc:spChg chg="mod">
          <ac:chgData name="Prasad Jagtap" userId="e46c50ef-2369-45f1-a8fd-57c22d8b30fe" providerId="ADAL" clId="{B5FB8AF6-67C6-4BC0-BCF3-4DE07935591C}" dt="2022-02-17T23:56:41.082" v="136" actId="165"/>
          <ac:spMkLst>
            <pc:docMk/>
            <pc:sldMk cId="0" sldId="261"/>
            <ac:spMk id="326" creationId="{AAA38FE0-DC21-4292-B1E8-A13D2697AFEA}"/>
          </ac:spMkLst>
        </pc:spChg>
        <pc:spChg chg="mod">
          <ac:chgData name="Prasad Jagtap" userId="e46c50ef-2369-45f1-a8fd-57c22d8b30fe" providerId="ADAL" clId="{B5FB8AF6-67C6-4BC0-BCF3-4DE07935591C}" dt="2022-02-17T23:56:41.082" v="136" actId="165"/>
          <ac:spMkLst>
            <pc:docMk/>
            <pc:sldMk cId="0" sldId="261"/>
            <ac:spMk id="327" creationId="{FD43E91C-F1F0-47B0-AF51-575F37A5A224}"/>
          </ac:spMkLst>
        </pc:spChg>
        <pc:spChg chg="mod">
          <ac:chgData name="Prasad Jagtap" userId="e46c50ef-2369-45f1-a8fd-57c22d8b30fe" providerId="ADAL" clId="{B5FB8AF6-67C6-4BC0-BCF3-4DE07935591C}" dt="2022-02-17T23:56:41.082" v="136" actId="165"/>
          <ac:spMkLst>
            <pc:docMk/>
            <pc:sldMk cId="0" sldId="261"/>
            <ac:spMk id="328" creationId="{F7898B2D-04F9-447E-AAB3-444C7B8BBE82}"/>
          </ac:spMkLst>
        </pc:spChg>
        <pc:spChg chg="mod">
          <ac:chgData name="Prasad Jagtap" userId="e46c50ef-2369-45f1-a8fd-57c22d8b30fe" providerId="ADAL" clId="{B5FB8AF6-67C6-4BC0-BCF3-4DE07935591C}" dt="2022-02-17T23:56:41.082" v="136" actId="165"/>
          <ac:spMkLst>
            <pc:docMk/>
            <pc:sldMk cId="0" sldId="261"/>
            <ac:spMk id="329" creationId="{7D46C44A-A5CB-4522-9AE0-699E0C82D6F6}"/>
          </ac:spMkLst>
        </pc:spChg>
        <pc:spChg chg="mod">
          <ac:chgData name="Prasad Jagtap" userId="e46c50ef-2369-45f1-a8fd-57c22d8b30fe" providerId="ADAL" clId="{B5FB8AF6-67C6-4BC0-BCF3-4DE07935591C}" dt="2022-02-17T23:56:41.082" v="136" actId="165"/>
          <ac:spMkLst>
            <pc:docMk/>
            <pc:sldMk cId="0" sldId="261"/>
            <ac:spMk id="330" creationId="{4EC58181-A136-4D34-BFC3-4906DBC52C56}"/>
          </ac:spMkLst>
        </pc:spChg>
        <pc:spChg chg="mod">
          <ac:chgData name="Prasad Jagtap" userId="e46c50ef-2369-45f1-a8fd-57c22d8b30fe" providerId="ADAL" clId="{B5FB8AF6-67C6-4BC0-BCF3-4DE07935591C}" dt="2022-02-17T23:56:41.082" v="136" actId="165"/>
          <ac:spMkLst>
            <pc:docMk/>
            <pc:sldMk cId="0" sldId="261"/>
            <ac:spMk id="331" creationId="{6100D41A-CC82-496A-AFC5-14303BC543A1}"/>
          </ac:spMkLst>
        </pc:spChg>
        <pc:spChg chg="mod">
          <ac:chgData name="Prasad Jagtap" userId="e46c50ef-2369-45f1-a8fd-57c22d8b30fe" providerId="ADAL" clId="{B5FB8AF6-67C6-4BC0-BCF3-4DE07935591C}" dt="2022-02-17T23:56:41.082" v="136" actId="165"/>
          <ac:spMkLst>
            <pc:docMk/>
            <pc:sldMk cId="0" sldId="261"/>
            <ac:spMk id="332" creationId="{ADAE3374-6755-4F0A-A511-21E21979BC6B}"/>
          </ac:spMkLst>
        </pc:spChg>
        <pc:spChg chg="mod">
          <ac:chgData name="Prasad Jagtap" userId="e46c50ef-2369-45f1-a8fd-57c22d8b30fe" providerId="ADAL" clId="{B5FB8AF6-67C6-4BC0-BCF3-4DE07935591C}" dt="2022-02-17T23:56:41.082" v="136" actId="165"/>
          <ac:spMkLst>
            <pc:docMk/>
            <pc:sldMk cId="0" sldId="261"/>
            <ac:spMk id="333" creationId="{7DD3D321-6ADF-48E7-9F1E-D8F69742A9A0}"/>
          </ac:spMkLst>
        </pc:spChg>
        <pc:spChg chg="mod">
          <ac:chgData name="Prasad Jagtap" userId="e46c50ef-2369-45f1-a8fd-57c22d8b30fe" providerId="ADAL" clId="{B5FB8AF6-67C6-4BC0-BCF3-4DE07935591C}" dt="2022-02-17T23:56:41.082" v="136" actId="165"/>
          <ac:spMkLst>
            <pc:docMk/>
            <pc:sldMk cId="0" sldId="261"/>
            <ac:spMk id="334" creationId="{CBD3A9BD-9277-49C3-83C3-2AE78828485D}"/>
          </ac:spMkLst>
        </pc:spChg>
        <pc:spChg chg="mod">
          <ac:chgData name="Prasad Jagtap" userId="e46c50ef-2369-45f1-a8fd-57c22d8b30fe" providerId="ADAL" clId="{B5FB8AF6-67C6-4BC0-BCF3-4DE07935591C}" dt="2022-02-17T23:56:14.473" v="129" actId="165"/>
          <ac:spMkLst>
            <pc:docMk/>
            <pc:sldMk cId="0" sldId="261"/>
            <ac:spMk id="335" creationId="{2B6B870B-4558-40DC-8F63-552002C818D4}"/>
          </ac:spMkLst>
        </pc:spChg>
        <pc:spChg chg="mod">
          <ac:chgData name="Prasad Jagtap" userId="e46c50ef-2369-45f1-a8fd-57c22d8b30fe" providerId="ADAL" clId="{B5FB8AF6-67C6-4BC0-BCF3-4DE07935591C}" dt="2022-02-17T23:56:14.473" v="129" actId="165"/>
          <ac:spMkLst>
            <pc:docMk/>
            <pc:sldMk cId="0" sldId="261"/>
            <ac:spMk id="336" creationId="{8DB48692-D735-48FD-97E3-FB75E8C383C8}"/>
          </ac:spMkLst>
        </pc:spChg>
        <pc:spChg chg="mod">
          <ac:chgData name="Prasad Jagtap" userId="e46c50ef-2369-45f1-a8fd-57c22d8b30fe" providerId="ADAL" clId="{B5FB8AF6-67C6-4BC0-BCF3-4DE07935591C}" dt="2022-02-17T23:56:14.473" v="129" actId="165"/>
          <ac:spMkLst>
            <pc:docMk/>
            <pc:sldMk cId="0" sldId="261"/>
            <ac:spMk id="337" creationId="{364CF6E1-9B25-4AFA-8D43-C24EA193C409}"/>
          </ac:spMkLst>
        </pc:spChg>
        <pc:spChg chg="mod topLvl">
          <ac:chgData name="Prasad Jagtap" userId="e46c50ef-2369-45f1-a8fd-57c22d8b30fe" providerId="ADAL" clId="{B5FB8AF6-67C6-4BC0-BCF3-4DE07935591C}" dt="2022-02-18T22:57:55.982" v="1746" actId="1076"/>
          <ac:spMkLst>
            <pc:docMk/>
            <pc:sldMk cId="0" sldId="261"/>
            <ac:spMk id="337" creationId="{B3CB95B5-5DFE-4027-9659-C46F43DE8EC4}"/>
          </ac:spMkLst>
        </pc:spChg>
        <pc:spChg chg="mod">
          <ac:chgData name="Prasad Jagtap" userId="e46c50ef-2369-45f1-a8fd-57c22d8b30fe" providerId="ADAL" clId="{B5FB8AF6-67C6-4BC0-BCF3-4DE07935591C}" dt="2022-02-17T23:56:14.473" v="129" actId="165"/>
          <ac:spMkLst>
            <pc:docMk/>
            <pc:sldMk cId="0" sldId="261"/>
            <ac:spMk id="338" creationId="{228168A6-7080-4D62-82A2-C8DEDA74CCA6}"/>
          </ac:spMkLst>
        </pc:spChg>
        <pc:spChg chg="mod">
          <ac:chgData name="Prasad Jagtap" userId="e46c50ef-2369-45f1-a8fd-57c22d8b30fe" providerId="ADAL" clId="{B5FB8AF6-67C6-4BC0-BCF3-4DE07935591C}" dt="2022-02-17T23:56:14.473" v="129" actId="165"/>
          <ac:spMkLst>
            <pc:docMk/>
            <pc:sldMk cId="0" sldId="261"/>
            <ac:spMk id="339" creationId="{3CFF2E13-C41E-4D48-83CE-59F364326252}"/>
          </ac:spMkLst>
        </pc:spChg>
        <pc:spChg chg="mod">
          <ac:chgData name="Prasad Jagtap" userId="e46c50ef-2369-45f1-a8fd-57c22d8b30fe" providerId="ADAL" clId="{B5FB8AF6-67C6-4BC0-BCF3-4DE07935591C}" dt="2022-02-17T23:56:14.473" v="129" actId="165"/>
          <ac:spMkLst>
            <pc:docMk/>
            <pc:sldMk cId="0" sldId="261"/>
            <ac:spMk id="340" creationId="{536D7AB2-A9A2-47C8-91EC-28FD1A873164}"/>
          </ac:spMkLst>
        </pc:spChg>
        <pc:spChg chg="mod">
          <ac:chgData name="Prasad Jagtap" userId="e46c50ef-2369-45f1-a8fd-57c22d8b30fe" providerId="ADAL" clId="{B5FB8AF6-67C6-4BC0-BCF3-4DE07935591C}" dt="2022-02-18T22:56:16.378" v="1730" actId="571"/>
          <ac:spMkLst>
            <pc:docMk/>
            <pc:sldMk cId="0" sldId="261"/>
            <ac:spMk id="341" creationId="{67B94135-5290-444F-B54D-E1D568C12505}"/>
          </ac:spMkLst>
        </pc:spChg>
        <pc:spChg chg="mod">
          <ac:chgData name="Prasad Jagtap" userId="e46c50ef-2369-45f1-a8fd-57c22d8b30fe" providerId="ADAL" clId="{B5FB8AF6-67C6-4BC0-BCF3-4DE07935591C}" dt="2022-02-17T23:56:14.473" v="129" actId="165"/>
          <ac:spMkLst>
            <pc:docMk/>
            <pc:sldMk cId="0" sldId="261"/>
            <ac:spMk id="341" creationId="{7641F454-8D43-4570-965F-28353DC1761F}"/>
          </ac:spMkLst>
        </pc:spChg>
        <pc:spChg chg="mod">
          <ac:chgData name="Prasad Jagtap" userId="e46c50ef-2369-45f1-a8fd-57c22d8b30fe" providerId="ADAL" clId="{B5FB8AF6-67C6-4BC0-BCF3-4DE07935591C}" dt="2022-02-17T23:56:14.473" v="129" actId="165"/>
          <ac:spMkLst>
            <pc:docMk/>
            <pc:sldMk cId="0" sldId="261"/>
            <ac:spMk id="342" creationId="{511A7D95-F88D-4489-9292-BB872A934CA3}"/>
          </ac:spMkLst>
        </pc:spChg>
        <pc:spChg chg="mod">
          <ac:chgData name="Prasad Jagtap" userId="e46c50ef-2369-45f1-a8fd-57c22d8b30fe" providerId="ADAL" clId="{B5FB8AF6-67C6-4BC0-BCF3-4DE07935591C}" dt="2022-02-17T23:56:14.473" v="129" actId="165"/>
          <ac:spMkLst>
            <pc:docMk/>
            <pc:sldMk cId="0" sldId="261"/>
            <ac:spMk id="343" creationId="{A3C1404E-A1AD-4FC0-B769-1AE84D01C32F}"/>
          </ac:spMkLst>
        </pc:spChg>
        <pc:spChg chg="mod">
          <ac:chgData name="Prasad Jagtap" userId="e46c50ef-2369-45f1-a8fd-57c22d8b30fe" providerId="ADAL" clId="{B5FB8AF6-67C6-4BC0-BCF3-4DE07935591C}" dt="2022-02-17T23:56:14.473" v="129" actId="165"/>
          <ac:spMkLst>
            <pc:docMk/>
            <pc:sldMk cId="0" sldId="261"/>
            <ac:spMk id="344" creationId="{FB4DA6D8-AAC5-415D-A2F1-6D223187BCA1}"/>
          </ac:spMkLst>
        </pc:spChg>
        <pc:spChg chg="mod">
          <ac:chgData name="Prasad Jagtap" userId="e46c50ef-2369-45f1-a8fd-57c22d8b30fe" providerId="ADAL" clId="{B5FB8AF6-67C6-4BC0-BCF3-4DE07935591C}" dt="2022-02-17T23:56:14.473" v="129" actId="165"/>
          <ac:spMkLst>
            <pc:docMk/>
            <pc:sldMk cId="0" sldId="261"/>
            <ac:spMk id="345" creationId="{E3A68EBF-7864-422E-A560-124664BDBA45}"/>
          </ac:spMkLst>
        </pc:spChg>
        <pc:spChg chg="mod">
          <ac:chgData name="Prasad Jagtap" userId="e46c50ef-2369-45f1-a8fd-57c22d8b30fe" providerId="ADAL" clId="{B5FB8AF6-67C6-4BC0-BCF3-4DE07935591C}" dt="2022-02-17T23:56:14.473" v="129" actId="165"/>
          <ac:spMkLst>
            <pc:docMk/>
            <pc:sldMk cId="0" sldId="261"/>
            <ac:spMk id="346" creationId="{06F61866-FD6C-4A9C-87FD-766819F14937}"/>
          </ac:spMkLst>
        </pc:spChg>
        <pc:spChg chg="mod">
          <ac:chgData name="Prasad Jagtap" userId="e46c50ef-2369-45f1-a8fd-57c22d8b30fe" providerId="ADAL" clId="{B5FB8AF6-67C6-4BC0-BCF3-4DE07935591C}" dt="2022-02-17T23:56:41.082" v="136" actId="165"/>
          <ac:spMkLst>
            <pc:docMk/>
            <pc:sldMk cId="0" sldId="261"/>
            <ac:spMk id="347" creationId="{FE76C3F5-ACEA-4C58-80FF-CE986BCDC221}"/>
          </ac:spMkLst>
        </pc:spChg>
        <pc:spChg chg="mod">
          <ac:chgData name="Prasad Jagtap" userId="e46c50ef-2369-45f1-a8fd-57c22d8b30fe" providerId="ADAL" clId="{B5FB8AF6-67C6-4BC0-BCF3-4DE07935591C}" dt="2022-02-17T23:56:41.082" v="136" actId="165"/>
          <ac:spMkLst>
            <pc:docMk/>
            <pc:sldMk cId="0" sldId="261"/>
            <ac:spMk id="348" creationId="{FBB1C348-679B-434E-A7EF-AD4CD40F30AA}"/>
          </ac:spMkLst>
        </pc:spChg>
        <pc:spChg chg="mod">
          <ac:chgData name="Prasad Jagtap" userId="e46c50ef-2369-45f1-a8fd-57c22d8b30fe" providerId="ADAL" clId="{B5FB8AF6-67C6-4BC0-BCF3-4DE07935591C}" dt="2022-02-17T23:56:41.082" v="136" actId="165"/>
          <ac:spMkLst>
            <pc:docMk/>
            <pc:sldMk cId="0" sldId="261"/>
            <ac:spMk id="349" creationId="{5C2AF550-3B53-4AEF-9919-047064F1E69B}"/>
          </ac:spMkLst>
        </pc:spChg>
        <pc:spChg chg="mod">
          <ac:chgData name="Prasad Jagtap" userId="e46c50ef-2369-45f1-a8fd-57c22d8b30fe" providerId="ADAL" clId="{B5FB8AF6-67C6-4BC0-BCF3-4DE07935591C}" dt="2022-02-17T23:56:41.082" v="136" actId="165"/>
          <ac:spMkLst>
            <pc:docMk/>
            <pc:sldMk cId="0" sldId="261"/>
            <ac:spMk id="350" creationId="{D2CFB45C-5E6D-4435-BF8E-E07ABD3E1895}"/>
          </ac:spMkLst>
        </pc:spChg>
        <pc:spChg chg="mod">
          <ac:chgData name="Prasad Jagtap" userId="e46c50ef-2369-45f1-a8fd-57c22d8b30fe" providerId="ADAL" clId="{B5FB8AF6-67C6-4BC0-BCF3-4DE07935591C}" dt="2022-02-17T23:56:41.082" v="136" actId="165"/>
          <ac:spMkLst>
            <pc:docMk/>
            <pc:sldMk cId="0" sldId="261"/>
            <ac:spMk id="351" creationId="{B4FC492F-0282-451E-BC49-625D4866CB20}"/>
          </ac:spMkLst>
        </pc:spChg>
        <pc:spChg chg="mod">
          <ac:chgData name="Prasad Jagtap" userId="e46c50ef-2369-45f1-a8fd-57c22d8b30fe" providerId="ADAL" clId="{B5FB8AF6-67C6-4BC0-BCF3-4DE07935591C}" dt="2022-02-17T23:56:41.082" v="136" actId="165"/>
          <ac:spMkLst>
            <pc:docMk/>
            <pc:sldMk cId="0" sldId="261"/>
            <ac:spMk id="352" creationId="{C065FC1C-2F55-49A4-AE7F-FA4DEC59874D}"/>
          </ac:spMkLst>
        </pc:spChg>
        <pc:spChg chg="mod">
          <ac:chgData name="Prasad Jagtap" userId="e46c50ef-2369-45f1-a8fd-57c22d8b30fe" providerId="ADAL" clId="{B5FB8AF6-67C6-4BC0-BCF3-4DE07935591C}" dt="2022-02-17T23:56:41.082" v="136" actId="165"/>
          <ac:spMkLst>
            <pc:docMk/>
            <pc:sldMk cId="0" sldId="261"/>
            <ac:spMk id="353" creationId="{9BBFCD10-B56C-4DAC-A0E0-60D2DCA624AA}"/>
          </ac:spMkLst>
        </pc:spChg>
        <pc:spChg chg="mod">
          <ac:chgData name="Prasad Jagtap" userId="e46c50ef-2369-45f1-a8fd-57c22d8b30fe" providerId="ADAL" clId="{B5FB8AF6-67C6-4BC0-BCF3-4DE07935591C}" dt="2022-02-17T23:56:41.082" v="136" actId="165"/>
          <ac:spMkLst>
            <pc:docMk/>
            <pc:sldMk cId="0" sldId="261"/>
            <ac:spMk id="354" creationId="{758A63FC-A23B-4C90-89D6-4D2D1148F9A2}"/>
          </ac:spMkLst>
        </pc:spChg>
        <pc:spChg chg="mod">
          <ac:chgData name="Prasad Jagtap" userId="e46c50ef-2369-45f1-a8fd-57c22d8b30fe" providerId="ADAL" clId="{B5FB8AF6-67C6-4BC0-BCF3-4DE07935591C}" dt="2022-02-17T23:56:41.082" v="136" actId="165"/>
          <ac:spMkLst>
            <pc:docMk/>
            <pc:sldMk cId="0" sldId="261"/>
            <ac:spMk id="355" creationId="{77D33AE9-DC58-49AB-A486-91266B8B82C2}"/>
          </ac:spMkLst>
        </pc:spChg>
        <pc:spChg chg="mod">
          <ac:chgData name="Prasad Jagtap" userId="e46c50ef-2369-45f1-a8fd-57c22d8b30fe" providerId="ADAL" clId="{B5FB8AF6-67C6-4BC0-BCF3-4DE07935591C}" dt="2022-02-17T23:56:41.082" v="136" actId="165"/>
          <ac:spMkLst>
            <pc:docMk/>
            <pc:sldMk cId="0" sldId="261"/>
            <ac:spMk id="356" creationId="{258E8D79-7039-4663-906A-B104AD94D99F}"/>
          </ac:spMkLst>
        </pc:spChg>
        <pc:spChg chg="mod">
          <ac:chgData name="Prasad Jagtap" userId="e46c50ef-2369-45f1-a8fd-57c22d8b30fe" providerId="ADAL" clId="{B5FB8AF6-67C6-4BC0-BCF3-4DE07935591C}" dt="2022-02-17T23:56:41.082" v="136" actId="165"/>
          <ac:spMkLst>
            <pc:docMk/>
            <pc:sldMk cId="0" sldId="261"/>
            <ac:spMk id="357" creationId="{8D0C3B6A-D08A-453A-95B4-2100428487A1}"/>
          </ac:spMkLst>
        </pc:spChg>
        <pc:spChg chg="mod">
          <ac:chgData name="Prasad Jagtap" userId="e46c50ef-2369-45f1-a8fd-57c22d8b30fe" providerId="ADAL" clId="{B5FB8AF6-67C6-4BC0-BCF3-4DE07935591C}" dt="2022-02-17T23:56:41.082" v="136" actId="165"/>
          <ac:spMkLst>
            <pc:docMk/>
            <pc:sldMk cId="0" sldId="261"/>
            <ac:spMk id="358" creationId="{B0F3BFC5-14EF-4AE7-AEE1-EFD3D5920C59}"/>
          </ac:spMkLst>
        </pc:spChg>
        <pc:spChg chg="mod">
          <ac:chgData name="Prasad Jagtap" userId="e46c50ef-2369-45f1-a8fd-57c22d8b30fe" providerId="ADAL" clId="{B5FB8AF6-67C6-4BC0-BCF3-4DE07935591C}" dt="2022-02-17T23:56:41.082" v="136" actId="165"/>
          <ac:spMkLst>
            <pc:docMk/>
            <pc:sldMk cId="0" sldId="261"/>
            <ac:spMk id="359" creationId="{9A0F9406-994E-4A0B-8533-13C20A65A7D7}"/>
          </ac:spMkLst>
        </pc:spChg>
        <pc:spChg chg="mod">
          <ac:chgData name="Prasad Jagtap" userId="e46c50ef-2369-45f1-a8fd-57c22d8b30fe" providerId="ADAL" clId="{B5FB8AF6-67C6-4BC0-BCF3-4DE07935591C}" dt="2022-02-17T23:56:41.082" v="136" actId="165"/>
          <ac:spMkLst>
            <pc:docMk/>
            <pc:sldMk cId="0" sldId="261"/>
            <ac:spMk id="360" creationId="{8C49C7E7-E9CC-4026-9DD9-C5AE91665F04}"/>
          </ac:spMkLst>
        </pc:spChg>
        <pc:spChg chg="mod">
          <ac:chgData name="Prasad Jagtap" userId="e46c50ef-2369-45f1-a8fd-57c22d8b30fe" providerId="ADAL" clId="{B5FB8AF6-67C6-4BC0-BCF3-4DE07935591C}" dt="2022-02-17T23:56:41.082" v="136" actId="165"/>
          <ac:spMkLst>
            <pc:docMk/>
            <pc:sldMk cId="0" sldId="261"/>
            <ac:spMk id="361" creationId="{41222707-F06D-4BEE-9F40-0AFB5C390223}"/>
          </ac:spMkLst>
        </pc:spChg>
        <pc:spChg chg="mod">
          <ac:chgData name="Prasad Jagtap" userId="e46c50ef-2369-45f1-a8fd-57c22d8b30fe" providerId="ADAL" clId="{B5FB8AF6-67C6-4BC0-BCF3-4DE07935591C}" dt="2022-02-17T23:56:41.082" v="136" actId="165"/>
          <ac:spMkLst>
            <pc:docMk/>
            <pc:sldMk cId="0" sldId="261"/>
            <ac:spMk id="362" creationId="{6EA4BE87-AF97-44ED-AEAE-6E951664E413}"/>
          </ac:spMkLst>
        </pc:spChg>
        <pc:spChg chg="mod">
          <ac:chgData name="Prasad Jagtap" userId="e46c50ef-2369-45f1-a8fd-57c22d8b30fe" providerId="ADAL" clId="{B5FB8AF6-67C6-4BC0-BCF3-4DE07935591C}" dt="2022-02-17T23:56:41.082" v="136" actId="165"/>
          <ac:spMkLst>
            <pc:docMk/>
            <pc:sldMk cId="0" sldId="261"/>
            <ac:spMk id="363" creationId="{F1A4EC2B-7602-40F9-9530-4BCCC1533031}"/>
          </ac:spMkLst>
        </pc:spChg>
        <pc:spChg chg="mod">
          <ac:chgData name="Prasad Jagtap" userId="e46c50ef-2369-45f1-a8fd-57c22d8b30fe" providerId="ADAL" clId="{B5FB8AF6-67C6-4BC0-BCF3-4DE07935591C}" dt="2022-02-17T23:57:24.489" v="147" actId="1076"/>
          <ac:spMkLst>
            <pc:docMk/>
            <pc:sldMk cId="0" sldId="261"/>
            <ac:spMk id="698" creationId="{00000000-0000-0000-0000-000000000000}"/>
          </ac:spMkLst>
        </pc:spChg>
        <pc:spChg chg="del">
          <ac:chgData name="Prasad Jagtap" userId="e46c50ef-2369-45f1-a8fd-57c22d8b30fe" providerId="ADAL" clId="{B5FB8AF6-67C6-4BC0-BCF3-4DE07935591C}" dt="2022-02-17T23:50:54.769" v="73" actId="478"/>
          <ac:spMkLst>
            <pc:docMk/>
            <pc:sldMk cId="0" sldId="261"/>
            <ac:spMk id="699" creationId="{00000000-0000-0000-0000-000000000000}"/>
          </ac:spMkLst>
        </pc:spChg>
        <pc:spChg chg="mod">
          <ac:chgData name="Prasad Jagtap" userId="e46c50ef-2369-45f1-a8fd-57c22d8b30fe" providerId="ADAL" clId="{B5FB8AF6-67C6-4BC0-BCF3-4DE07935591C}" dt="2022-02-17T23:51:39.370" v="83" actId="1076"/>
          <ac:spMkLst>
            <pc:docMk/>
            <pc:sldMk cId="0" sldId="261"/>
            <ac:spMk id="704" creationId="{00000000-0000-0000-0000-000000000000}"/>
          </ac:spMkLst>
        </pc:spChg>
        <pc:spChg chg="del">
          <ac:chgData name="Prasad Jagtap" userId="e46c50ef-2369-45f1-a8fd-57c22d8b30fe" providerId="ADAL" clId="{B5FB8AF6-67C6-4BC0-BCF3-4DE07935591C}" dt="2022-02-17T23:51:11.160" v="77" actId="478"/>
          <ac:spMkLst>
            <pc:docMk/>
            <pc:sldMk cId="0" sldId="261"/>
            <ac:spMk id="705" creationId="{00000000-0000-0000-0000-000000000000}"/>
          </ac:spMkLst>
        </pc:spChg>
        <pc:spChg chg="mod">
          <ac:chgData name="Prasad Jagtap" userId="e46c50ef-2369-45f1-a8fd-57c22d8b30fe" providerId="ADAL" clId="{B5FB8AF6-67C6-4BC0-BCF3-4DE07935591C}" dt="2022-02-17T23:51:39.370" v="83" actId="1076"/>
          <ac:spMkLst>
            <pc:docMk/>
            <pc:sldMk cId="0" sldId="261"/>
            <ac:spMk id="706" creationId="{00000000-0000-0000-0000-000000000000}"/>
          </ac:spMkLst>
        </pc:spChg>
        <pc:spChg chg="del">
          <ac:chgData name="Prasad Jagtap" userId="e46c50ef-2369-45f1-a8fd-57c22d8b30fe" providerId="ADAL" clId="{B5FB8AF6-67C6-4BC0-BCF3-4DE07935591C}" dt="2022-02-17T23:51:11.160" v="77" actId="478"/>
          <ac:spMkLst>
            <pc:docMk/>
            <pc:sldMk cId="0" sldId="261"/>
            <ac:spMk id="707" creationId="{00000000-0000-0000-0000-000000000000}"/>
          </ac:spMkLst>
        </pc:spChg>
        <pc:grpChg chg="add del mod">
          <ac:chgData name="Prasad Jagtap" userId="e46c50ef-2369-45f1-a8fd-57c22d8b30fe" providerId="ADAL" clId="{B5FB8AF6-67C6-4BC0-BCF3-4DE07935591C}" dt="2022-02-17T23:56:41.082" v="136" actId="165"/>
          <ac:grpSpMkLst>
            <pc:docMk/>
            <pc:sldMk cId="0" sldId="261"/>
            <ac:grpSpMk id="6" creationId="{BADA5E1E-425C-41A3-8A47-870FF3B0DF1B}"/>
          </ac:grpSpMkLst>
        </pc:grpChg>
        <pc:grpChg chg="add mod">
          <ac:chgData name="Prasad Jagtap" userId="e46c50ef-2369-45f1-a8fd-57c22d8b30fe" providerId="ADAL" clId="{B5FB8AF6-67C6-4BC0-BCF3-4DE07935591C}" dt="2022-02-17T23:58:25.151" v="154" actId="14100"/>
          <ac:grpSpMkLst>
            <pc:docMk/>
            <pc:sldMk cId="0" sldId="261"/>
            <ac:grpSpMk id="7" creationId="{C60FDDC8-6BBF-4490-A5C5-871399B7B265}"/>
          </ac:grpSpMkLst>
        </pc:grpChg>
        <pc:grpChg chg="add mod">
          <ac:chgData name="Prasad Jagtap" userId="e46c50ef-2369-45f1-a8fd-57c22d8b30fe" providerId="ADAL" clId="{B5FB8AF6-67C6-4BC0-BCF3-4DE07935591C}" dt="2022-02-17T23:57:52.177" v="151" actId="1076"/>
          <ac:grpSpMkLst>
            <pc:docMk/>
            <pc:sldMk cId="0" sldId="261"/>
            <ac:grpSpMk id="50" creationId="{1323D070-305E-48DE-BBB0-09BA3B8BAC6D}"/>
          </ac:grpSpMkLst>
        </pc:grpChg>
        <pc:grpChg chg="add mod">
          <ac:chgData name="Prasad Jagtap" userId="e46c50ef-2369-45f1-a8fd-57c22d8b30fe" providerId="ADAL" clId="{B5FB8AF6-67C6-4BC0-BCF3-4DE07935591C}" dt="2022-02-17T23:51:39.370" v="83" actId="1076"/>
          <ac:grpSpMkLst>
            <pc:docMk/>
            <pc:sldMk cId="0" sldId="261"/>
            <ac:grpSpMk id="59" creationId="{48896A0F-BD1D-42B6-86EE-689A08062B86}"/>
          </ac:grpSpMkLst>
        </pc:grpChg>
        <pc:grpChg chg="add mod">
          <ac:chgData name="Prasad Jagtap" userId="e46c50ef-2369-45f1-a8fd-57c22d8b30fe" providerId="ADAL" clId="{B5FB8AF6-67C6-4BC0-BCF3-4DE07935591C}" dt="2022-02-17T23:58:15.963" v="153" actId="1076"/>
          <ac:grpSpMkLst>
            <pc:docMk/>
            <pc:sldMk cId="0" sldId="261"/>
            <ac:grpSpMk id="65" creationId="{AC8FBFE4-CAC9-4937-AD9E-404E8B568AF3}"/>
          </ac:grpSpMkLst>
        </pc:grpChg>
        <pc:grpChg chg="add del mod">
          <ac:chgData name="Prasad Jagtap" userId="e46c50ef-2369-45f1-a8fd-57c22d8b30fe" providerId="ADAL" clId="{B5FB8AF6-67C6-4BC0-BCF3-4DE07935591C}" dt="2022-02-17T23:51:54.635" v="87"/>
          <ac:grpSpMkLst>
            <pc:docMk/>
            <pc:sldMk cId="0" sldId="261"/>
            <ac:grpSpMk id="227" creationId="{7C985F68-5E36-4D9C-AFCD-648B4827ACBB}"/>
          </ac:grpSpMkLst>
        </pc:grpChg>
        <pc:grpChg chg="mod">
          <ac:chgData name="Prasad Jagtap" userId="e46c50ef-2369-45f1-a8fd-57c22d8b30fe" providerId="ADAL" clId="{B5FB8AF6-67C6-4BC0-BCF3-4DE07935591C}" dt="2022-02-17T23:51:48.003" v="84"/>
          <ac:grpSpMkLst>
            <pc:docMk/>
            <pc:sldMk cId="0" sldId="261"/>
            <ac:grpSpMk id="228" creationId="{509EE7AE-5473-4498-AF94-3A8359830FCD}"/>
          </ac:grpSpMkLst>
        </pc:grpChg>
        <pc:grpChg chg="mod">
          <ac:chgData name="Prasad Jagtap" userId="e46c50ef-2369-45f1-a8fd-57c22d8b30fe" providerId="ADAL" clId="{B5FB8AF6-67C6-4BC0-BCF3-4DE07935591C}" dt="2022-02-17T23:51:48.003" v="84"/>
          <ac:grpSpMkLst>
            <pc:docMk/>
            <pc:sldMk cId="0" sldId="261"/>
            <ac:grpSpMk id="229" creationId="{5413128A-E5A7-409C-AE10-041214E86817}"/>
          </ac:grpSpMkLst>
        </pc:grpChg>
        <pc:grpChg chg="add del mod">
          <ac:chgData name="Prasad Jagtap" userId="e46c50ef-2369-45f1-a8fd-57c22d8b30fe" providerId="ADAL" clId="{B5FB8AF6-67C6-4BC0-BCF3-4DE07935591C}" dt="2022-02-17T23:52:21.091" v="93" actId="165"/>
          <ac:grpSpMkLst>
            <pc:docMk/>
            <pc:sldMk cId="0" sldId="261"/>
            <ac:grpSpMk id="237" creationId="{ED91F273-F08D-48B1-9786-0A962B18F5AE}"/>
          </ac:grpSpMkLst>
        </pc:grpChg>
        <pc:grpChg chg="del mod topLvl">
          <ac:chgData name="Prasad Jagtap" userId="e46c50ef-2369-45f1-a8fd-57c22d8b30fe" providerId="ADAL" clId="{B5FB8AF6-67C6-4BC0-BCF3-4DE07935591C}" dt="2022-02-17T23:52:23.060" v="94" actId="478"/>
          <ac:grpSpMkLst>
            <pc:docMk/>
            <pc:sldMk cId="0" sldId="261"/>
            <ac:grpSpMk id="238" creationId="{FFF14E71-7F56-43F2-B776-40C591008520}"/>
          </ac:grpSpMkLst>
        </pc:grpChg>
        <pc:grpChg chg="del mod topLvl">
          <ac:chgData name="Prasad Jagtap" userId="e46c50ef-2369-45f1-a8fd-57c22d8b30fe" providerId="ADAL" clId="{B5FB8AF6-67C6-4BC0-BCF3-4DE07935591C}" dt="2022-02-17T23:54:41.239" v="101" actId="478"/>
          <ac:grpSpMkLst>
            <pc:docMk/>
            <pc:sldMk cId="0" sldId="261"/>
            <ac:grpSpMk id="239" creationId="{1DDB3532-8DCE-43BC-8026-F864DFD84EBC}"/>
          </ac:grpSpMkLst>
        </pc:grpChg>
        <pc:grpChg chg="add del mod">
          <ac:chgData name="Prasad Jagtap" userId="e46c50ef-2369-45f1-a8fd-57c22d8b30fe" providerId="ADAL" clId="{B5FB8AF6-67C6-4BC0-BCF3-4DE07935591C}" dt="2022-02-17T23:56:14.473" v="129" actId="165"/>
          <ac:grpSpMkLst>
            <pc:docMk/>
            <pc:sldMk cId="0" sldId="261"/>
            <ac:grpSpMk id="249" creationId="{59E605B4-F170-4A19-8641-0C8924470FCF}"/>
          </ac:grpSpMkLst>
        </pc:grpChg>
        <pc:grpChg chg="mod topLvl">
          <ac:chgData name="Prasad Jagtap" userId="e46c50ef-2369-45f1-a8fd-57c22d8b30fe" providerId="ADAL" clId="{B5FB8AF6-67C6-4BC0-BCF3-4DE07935591C}" dt="2022-02-17T23:56:52.725" v="140" actId="164"/>
          <ac:grpSpMkLst>
            <pc:docMk/>
            <pc:sldMk cId="0" sldId="261"/>
            <ac:grpSpMk id="251" creationId="{43500F5E-3BB4-4BFC-BEBB-0A726C730D90}"/>
          </ac:grpSpMkLst>
        </pc:grpChg>
        <pc:grpChg chg="del mod topLvl">
          <ac:chgData name="Prasad Jagtap" userId="e46c50ef-2369-45f1-a8fd-57c22d8b30fe" providerId="ADAL" clId="{B5FB8AF6-67C6-4BC0-BCF3-4DE07935591C}" dt="2022-02-17T23:56:46.567" v="139" actId="478"/>
          <ac:grpSpMkLst>
            <pc:docMk/>
            <pc:sldMk cId="0" sldId="261"/>
            <ac:grpSpMk id="253" creationId="{EAD9AFF4-AADD-4416-A328-3115D20551FA}"/>
          </ac:grpSpMkLst>
        </pc:grpChg>
        <pc:grpChg chg="add del mod topLvl">
          <ac:chgData name="Prasad Jagtap" userId="e46c50ef-2369-45f1-a8fd-57c22d8b30fe" providerId="ADAL" clId="{B5FB8AF6-67C6-4BC0-BCF3-4DE07935591C}" dt="2022-02-17T23:56:17.956" v="130" actId="478"/>
          <ac:grpSpMkLst>
            <pc:docMk/>
            <pc:sldMk cId="0" sldId="261"/>
            <ac:grpSpMk id="256" creationId="{D30C6910-844F-43B6-9A73-3EE72DF7CA2C}"/>
          </ac:grpSpMkLst>
        </pc:grpChg>
        <pc:grpChg chg="add del mod topLvl">
          <ac:chgData name="Prasad Jagtap" userId="e46c50ef-2369-45f1-a8fd-57c22d8b30fe" providerId="ADAL" clId="{B5FB8AF6-67C6-4BC0-BCF3-4DE07935591C}" dt="2022-02-17T23:56:17.956" v="130" actId="478"/>
          <ac:grpSpMkLst>
            <pc:docMk/>
            <pc:sldMk cId="0" sldId="261"/>
            <ac:grpSpMk id="258" creationId="{A7FA2C56-D4C9-4926-90C3-F4DE944C553F}"/>
          </ac:grpSpMkLst>
        </pc:grpChg>
        <pc:grpChg chg="mod topLvl">
          <ac:chgData name="Prasad Jagtap" userId="e46c50ef-2369-45f1-a8fd-57c22d8b30fe" providerId="ADAL" clId="{B5FB8AF6-67C6-4BC0-BCF3-4DE07935591C}" dt="2022-02-17T23:56:52.725" v="140" actId="164"/>
          <ac:grpSpMkLst>
            <pc:docMk/>
            <pc:sldMk cId="0" sldId="261"/>
            <ac:grpSpMk id="268" creationId="{FE7D76A5-2254-4CF7-AFC3-2705C95A6DE2}"/>
          </ac:grpSpMkLst>
        </pc:grpChg>
        <pc:grpChg chg="mod topLvl">
          <ac:chgData name="Prasad Jagtap" userId="e46c50ef-2369-45f1-a8fd-57c22d8b30fe" providerId="ADAL" clId="{B5FB8AF6-67C6-4BC0-BCF3-4DE07935591C}" dt="2022-02-17T23:56:52.725" v="140" actId="164"/>
          <ac:grpSpMkLst>
            <pc:docMk/>
            <pc:sldMk cId="0" sldId="261"/>
            <ac:grpSpMk id="269" creationId="{B0A2796D-57E2-4DC3-BE7F-5AEE5BC02FD4}"/>
          </ac:grpSpMkLst>
        </pc:grpChg>
        <pc:grpChg chg="mod topLvl">
          <ac:chgData name="Prasad Jagtap" userId="e46c50ef-2369-45f1-a8fd-57c22d8b30fe" providerId="ADAL" clId="{B5FB8AF6-67C6-4BC0-BCF3-4DE07935591C}" dt="2022-02-17T23:56:52.725" v="140" actId="164"/>
          <ac:grpSpMkLst>
            <pc:docMk/>
            <pc:sldMk cId="0" sldId="261"/>
            <ac:grpSpMk id="270" creationId="{47C31AA7-17FB-4952-AE11-37D39F5CC966}"/>
          </ac:grpSpMkLst>
        </pc:grpChg>
        <pc:grpChg chg="mod topLvl">
          <ac:chgData name="Prasad Jagtap" userId="e46c50ef-2369-45f1-a8fd-57c22d8b30fe" providerId="ADAL" clId="{B5FB8AF6-67C6-4BC0-BCF3-4DE07935591C}" dt="2022-02-17T23:56:52.725" v="140" actId="164"/>
          <ac:grpSpMkLst>
            <pc:docMk/>
            <pc:sldMk cId="0" sldId="261"/>
            <ac:grpSpMk id="271" creationId="{7A1BD374-E657-4D4C-8167-B858AB20C1B6}"/>
          </ac:grpSpMkLst>
        </pc:grpChg>
        <pc:grpChg chg="mod topLvl">
          <ac:chgData name="Prasad Jagtap" userId="e46c50ef-2369-45f1-a8fd-57c22d8b30fe" providerId="ADAL" clId="{B5FB8AF6-67C6-4BC0-BCF3-4DE07935591C}" dt="2022-02-17T23:56:52.725" v="140" actId="164"/>
          <ac:grpSpMkLst>
            <pc:docMk/>
            <pc:sldMk cId="0" sldId="261"/>
            <ac:grpSpMk id="272" creationId="{E133127E-29EB-4A31-92A3-452F20E6A415}"/>
          </ac:grpSpMkLst>
        </pc:grpChg>
        <pc:grpChg chg="add del mod">
          <ac:chgData name="Prasad Jagtap" userId="e46c50ef-2369-45f1-a8fd-57c22d8b30fe" providerId="ADAL" clId="{B5FB8AF6-67C6-4BC0-BCF3-4DE07935591C}" dt="2022-02-18T22:56:20.806" v="1732" actId="165"/>
          <ac:grpSpMkLst>
            <pc:docMk/>
            <pc:sldMk cId="0" sldId="261"/>
            <ac:grpSpMk id="277" creationId="{23C32990-BEB9-4A8E-92EE-A58B1C52070D}"/>
          </ac:grpSpMkLst>
        </pc:grpChg>
        <pc:grpChg chg="mod">
          <ac:chgData name="Prasad Jagtap" userId="e46c50ef-2369-45f1-a8fd-57c22d8b30fe" providerId="ADAL" clId="{B5FB8AF6-67C6-4BC0-BCF3-4DE07935591C}" dt="2022-02-17T23:56:41.082" v="136" actId="165"/>
          <ac:grpSpMkLst>
            <pc:docMk/>
            <pc:sldMk cId="0" sldId="261"/>
            <ac:grpSpMk id="287" creationId="{67806AA7-28D8-492C-A927-B6ED6167784A}"/>
          </ac:grpSpMkLst>
        </pc:grpChg>
        <pc:grpChg chg="mod">
          <ac:chgData name="Prasad Jagtap" userId="e46c50ef-2369-45f1-a8fd-57c22d8b30fe" providerId="ADAL" clId="{B5FB8AF6-67C6-4BC0-BCF3-4DE07935591C}" dt="2022-02-17T23:56:41.082" v="136" actId="165"/>
          <ac:grpSpMkLst>
            <pc:docMk/>
            <pc:sldMk cId="0" sldId="261"/>
            <ac:grpSpMk id="308" creationId="{7CD953F0-FEAE-41EB-8BAE-32AB642C5BC8}"/>
          </ac:grpSpMkLst>
        </pc:grpChg>
        <pc:grpChg chg="add mod">
          <ac:chgData name="Prasad Jagtap" userId="e46c50ef-2369-45f1-a8fd-57c22d8b30fe" providerId="ADAL" clId="{B5FB8AF6-67C6-4BC0-BCF3-4DE07935591C}" dt="2022-02-18T22:56:16.378" v="1730" actId="571"/>
          <ac:grpSpMkLst>
            <pc:docMk/>
            <pc:sldMk cId="0" sldId="261"/>
            <ac:grpSpMk id="338" creationId="{472B34D0-6974-4A86-A35F-B615B4DC5833}"/>
          </ac:grpSpMkLst>
        </pc:grpChg>
        <pc:grpChg chg="del">
          <ac:chgData name="Prasad Jagtap" userId="e46c50ef-2369-45f1-a8fd-57c22d8b30fe" providerId="ADAL" clId="{B5FB8AF6-67C6-4BC0-BCF3-4DE07935591C}" dt="2022-02-17T23:51:18.830" v="80" actId="478"/>
          <ac:grpSpMkLst>
            <pc:docMk/>
            <pc:sldMk cId="0" sldId="261"/>
            <ac:grpSpMk id="682" creationId="{00000000-0000-0000-0000-000000000000}"/>
          </ac:grpSpMkLst>
        </pc:grpChg>
        <pc:grpChg chg="del">
          <ac:chgData name="Prasad Jagtap" userId="e46c50ef-2369-45f1-a8fd-57c22d8b30fe" providerId="ADAL" clId="{B5FB8AF6-67C6-4BC0-BCF3-4DE07935591C}" dt="2022-02-17T23:51:11.160" v="77" actId="478"/>
          <ac:grpSpMkLst>
            <pc:docMk/>
            <pc:sldMk cId="0" sldId="261"/>
            <ac:grpSpMk id="688" creationId="{00000000-0000-0000-0000-000000000000}"/>
          </ac:grpSpMkLst>
        </pc:grpChg>
        <pc:grpChg chg="del mod">
          <ac:chgData name="Prasad Jagtap" userId="e46c50ef-2369-45f1-a8fd-57c22d8b30fe" providerId="ADAL" clId="{B5FB8AF6-67C6-4BC0-BCF3-4DE07935591C}" dt="2022-02-17T23:54:43.271" v="102" actId="478"/>
          <ac:grpSpMkLst>
            <pc:docMk/>
            <pc:sldMk cId="0" sldId="261"/>
            <ac:grpSpMk id="700" creationId="{00000000-0000-0000-0000-000000000000}"/>
          </ac:grpSpMkLst>
        </pc:grpChg>
        <pc:grpChg chg="del">
          <ac:chgData name="Prasad Jagtap" userId="e46c50ef-2369-45f1-a8fd-57c22d8b30fe" providerId="ADAL" clId="{B5FB8AF6-67C6-4BC0-BCF3-4DE07935591C}" dt="2022-02-17T23:51:07.387" v="76" actId="478"/>
          <ac:grpSpMkLst>
            <pc:docMk/>
            <pc:sldMk cId="0" sldId="261"/>
            <ac:grpSpMk id="708" creationId="{00000000-0000-0000-0000-000000000000}"/>
          </ac:grpSpMkLst>
        </pc:grpChg>
        <pc:picChg chg="add del mod">
          <ac:chgData name="Prasad Jagtap" userId="e46c50ef-2369-45f1-a8fd-57c22d8b30fe" providerId="ADAL" clId="{B5FB8AF6-67C6-4BC0-BCF3-4DE07935591C}" dt="2022-02-17T23:55:23.245" v="109" actId="478"/>
          <ac:picMkLst>
            <pc:docMk/>
            <pc:sldMk cId="0" sldId="261"/>
            <ac:picMk id="5" creationId="{CDCACB7D-6A5E-43B7-8644-F222EE7623CA}"/>
          </ac:picMkLst>
        </pc:picChg>
        <pc:cxnChg chg="del mod topLvl">
          <ac:chgData name="Prasad Jagtap" userId="e46c50ef-2369-45f1-a8fd-57c22d8b30fe" providerId="ADAL" clId="{B5FB8AF6-67C6-4BC0-BCF3-4DE07935591C}" dt="2022-02-18T22:56:44.788" v="1739" actId="478"/>
          <ac:cxnSpMkLst>
            <pc:docMk/>
            <pc:sldMk cId="0" sldId="261"/>
            <ac:cxnSpMk id="335" creationId="{84D928CC-E780-403E-ACBB-7ACA47B90AB6}"/>
          </ac:cxnSpMkLst>
        </pc:cxnChg>
        <pc:cxnChg chg="mod topLvl">
          <ac:chgData name="Prasad Jagtap" userId="e46c50ef-2369-45f1-a8fd-57c22d8b30fe" providerId="ADAL" clId="{B5FB8AF6-67C6-4BC0-BCF3-4DE07935591C}" dt="2022-02-18T22:57:49.102" v="1745" actId="1076"/>
          <ac:cxnSpMkLst>
            <pc:docMk/>
            <pc:sldMk cId="0" sldId="261"/>
            <ac:cxnSpMk id="336" creationId="{CB30C3E0-9214-490B-A865-F5250A89096B}"/>
          </ac:cxnSpMkLst>
        </pc:cxnChg>
        <pc:cxnChg chg="mod">
          <ac:chgData name="Prasad Jagtap" userId="e46c50ef-2369-45f1-a8fd-57c22d8b30fe" providerId="ADAL" clId="{B5FB8AF6-67C6-4BC0-BCF3-4DE07935591C}" dt="2022-02-18T22:56:16.378" v="1730" actId="571"/>
          <ac:cxnSpMkLst>
            <pc:docMk/>
            <pc:sldMk cId="0" sldId="261"/>
            <ac:cxnSpMk id="339" creationId="{67006B3A-2B9E-4404-AF5C-63E05FCE7670}"/>
          </ac:cxnSpMkLst>
        </pc:cxnChg>
        <pc:cxnChg chg="mod">
          <ac:chgData name="Prasad Jagtap" userId="e46c50ef-2369-45f1-a8fd-57c22d8b30fe" providerId="ADAL" clId="{B5FB8AF6-67C6-4BC0-BCF3-4DE07935591C}" dt="2022-02-18T22:56:16.378" v="1730" actId="571"/>
          <ac:cxnSpMkLst>
            <pc:docMk/>
            <pc:sldMk cId="0" sldId="261"/>
            <ac:cxnSpMk id="340" creationId="{55C4C368-0D67-4DE6-9A2B-8CE62D7687BE}"/>
          </ac:cxnSpMkLst>
        </pc:cxnChg>
      </pc:sldChg>
      <pc:sldChg chg="addSp delSp modSp mod ord modTransition modShow">
        <pc:chgData name="Prasad Jagtap" userId="e46c50ef-2369-45f1-a8fd-57c22d8b30fe" providerId="ADAL" clId="{B5FB8AF6-67C6-4BC0-BCF3-4DE07935591C}" dt="2022-02-22T21:52:58.155" v="9961"/>
        <pc:sldMkLst>
          <pc:docMk/>
          <pc:sldMk cId="0" sldId="262"/>
        </pc:sldMkLst>
        <pc:spChg chg="add del mod">
          <ac:chgData name="Prasad Jagtap" userId="e46c50ef-2369-45f1-a8fd-57c22d8b30fe" providerId="ADAL" clId="{B5FB8AF6-67C6-4BC0-BCF3-4DE07935591C}" dt="2022-02-20T10:24:52.175" v="3632" actId="478"/>
          <ac:spMkLst>
            <pc:docMk/>
            <pc:sldMk cId="0" sldId="262"/>
            <ac:spMk id="3" creationId="{3A0D5250-7E39-4015-A7FD-5435A37D26A7}"/>
          </ac:spMkLst>
        </pc:spChg>
        <pc:spChg chg="add del mod">
          <ac:chgData name="Prasad Jagtap" userId="e46c50ef-2369-45f1-a8fd-57c22d8b30fe" providerId="ADAL" clId="{B5FB8AF6-67C6-4BC0-BCF3-4DE07935591C}" dt="2022-02-20T10:22:22.530" v="3563" actId="478"/>
          <ac:spMkLst>
            <pc:docMk/>
            <pc:sldMk cId="0" sldId="262"/>
            <ac:spMk id="5" creationId="{07268299-E07C-4A1B-8F81-801CFA536202}"/>
          </ac:spMkLst>
        </pc:spChg>
        <pc:spChg chg="add del mod">
          <ac:chgData name="Prasad Jagtap" userId="e46c50ef-2369-45f1-a8fd-57c22d8b30fe" providerId="ADAL" clId="{B5FB8AF6-67C6-4BC0-BCF3-4DE07935591C}" dt="2022-02-20T10:22:25.629" v="3564" actId="478"/>
          <ac:spMkLst>
            <pc:docMk/>
            <pc:sldMk cId="0" sldId="262"/>
            <ac:spMk id="7" creationId="{D357F3E5-25B5-45A3-9C58-B372AF762CA2}"/>
          </ac:spMkLst>
        </pc:spChg>
        <pc:spChg chg="add del mod">
          <ac:chgData name="Prasad Jagtap" userId="e46c50ef-2369-45f1-a8fd-57c22d8b30fe" providerId="ADAL" clId="{B5FB8AF6-67C6-4BC0-BCF3-4DE07935591C}" dt="2022-02-20T10:25:16.603" v="3634" actId="478"/>
          <ac:spMkLst>
            <pc:docMk/>
            <pc:sldMk cId="0" sldId="262"/>
            <ac:spMk id="11" creationId="{0B209481-DA8F-4914-8413-66AB5FF9000B}"/>
          </ac:spMkLst>
        </pc:spChg>
        <pc:spChg chg="add mod">
          <ac:chgData name="Prasad Jagtap" userId="e46c50ef-2369-45f1-a8fd-57c22d8b30fe" providerId="ADAL" clId="{B5FB8AF6-67C6-4BC0-BCF3-4DE07935591C}" dt="2022-02-20T12:06:52.706" v="5212" actId="1036"/>
          <ac:spMkLst>
            <pc:docMk/>
            <pc:sldMk cId="0" sldId="262"/>
            <ac:spMk id="32" creationId="{3017FCCF-95E4-4D21-B54B-BF797F051EC7}"/>
          </ac:spMkLst>
        </pc:spChg>
        <pc:spChg chg="mod">
          <ac:chgData name="Prasad Jagtap" userId="e46c50ef-2369-45f1-a8fd-57c22d8b30fe" providerId="ADAL" clId="{B5FB8AF6-67C6-4BC0-BCF3-4DE07935591C}" dt="2022-02-20T10:22:41.750" v="3567" actId="164"/>
          <ac:spMkLst>
            <pc:docMk/>
            <pc:sldMk cId="0" sldId="262"/>
            <ac:spMk id="784" creationId="{00000000-0000-0000-0000-000000000000}"/>
          </ac:spMkLst>
        </pc:spChg>
        <pc:spChg chg="del mod">
          <ac:chgData name="Prasad Jagtap" userId="e46c50ef-2369-45f1-a8fd-57c22d8b30fe" providerId="ADAL" clId="{B5FB8AF6-67C6-4BC0-BCF3-4DE07935591C}" dt="2022-02-20T10:22:13.238" v="3559" actId="478"/>
          <ac:spMkLst>
            <pc:docMk/>
            <pc:sldMk cId="0" sldId="262"/>
            <ac:spMk id="785" creationId="{00000000-0000-0000-0000-000000000000}"/>
          </ac:spMkLst>
        </pc:spChg>
        <pc:spChg chg="mod">
          <ac:chgData name="Prasad Jagtap" userId="e46c50ef-2369-45f1-a8fd-57c22d8b30fe" providerId="ADAL" clId="{B5FB8AF6-67C6-4BC0-BCF3-4DE07935591C}" dt="2022-02-20T10:22:41.750" v="3567" actId="164"/>
          <ac:spMkLst>
            <pc:docMk/>
            <pc:sldMk cId="0" sldId="262"/>
            <ac:spMk id="786" creationId="{00000000-0000-0000-0000-000000000000}"/>
          </ac:spMkLst>
        </pc:spChg>
        <pc:spChg chg="del mod">
          <ac:chgData name="Prasad Jagtap" userId="e46c50ef-2369-45f1-a8fd-57c22d8b30fe" providerId="ADAL" clId="{B5FB8AF6-67C6-4BC0-BCF3-4DE07935591C}" dt="2022-02-20T10:22:11.747" v="3558" actId="478"/>
          <ac:spMkLst>
            <pc:docMk/>
            <pc:sldMk cId="0" sldId="262"/>
            <ac:spMk id="787" creationId="{00000000-0000-0000-0000-000000000000}"/>
          </ac:spMkLst>
        </pc:spChg>
        <pc:spChg chg="mod">
          <ac:chgData name="Prasad Jagtap" userId="e46c50ef-2369-45f1-a8fd-57c22d8b30fe" providerId="ADAL" clId="{B5FB8AF6-67C6-4BC0-BCF3-4DE07935591C}" dt="2022-02-20T12:05:31.200" v="5202" actId="1076"/>
          <ac:spMkLst>
            <pc:docMk/>
            <pc:sldMk cId="0" sldId="262"/>
            <ac:spMk id="788" creationId="{00000000-0000-0000-0000-000000000000}"/>
          </ac:spMkLst>
        </pc:spChg>
        <pc:spChg chg="del mod">
          <ac:chgData name="Prasad Jagtap" userId="e46c50ef-2369-45f1-a8fd-57c22d8b30fe" providerId="ADAL" clId="{B5FB8AF6-67C6-4BC0-BCF3-4DE07935591C}" dt="2022-02-20T10:22:17.080" v="3561" actId="478"/>
          <ac:spMkLst>
            <pc:docMk/>
            <pc:sldMk cId="0" sldId="262"/>
            <ac:spMk id="789" creationId="{00000000-0000-0000-0000-000000000000}"/>
          </ac:spMkLst>
        </pc:spChg>
        <pc:spChg chg="del mod">
          <ac:chgData name="Prasad Jagtap" userId="e46c50ef-2369-45f1-a8fd-57c22d8b30fe" providerId="ADAL" clId="{B5FB8AF6-67C6-4BC0-BCF3-4DE07935591C}" dt="2022-02-20T10:22:18.868" v="3562" actId="478"/>
          <ac:spMkLst>
            <pc:docMk/>
            <pc:sldMk cId="0" sldId="262"/>
            <ac:spMk id="790" creationId="{00000000-0000-0000-0000-000000000000}"/>
          </ac:spMkLst>
        </pc:spChg>
        <pc:spChg chg="del mod">
          <ac:chgData name="Prasad Jagtap" userId="e46c50ef-2369-45f1-a8fd-57c22d8b30fe" providerId="ADAL" clId="{B5FB8AF6-67C6-4BC0-BCF3-4DE07935591C}" dt="2022-02-20T10:22:06.491" v="3556" actId="478"/>
          <ac:spMkLst>
            <pc:docMk/>
            <pc:sldMk cId="0" sldId="262"/>
            <ac:spMk id="791" creationId="{00000000-0000-0000-0000-000000000000}"/>
          </ac:spMkLst>
        </pc:spChg>
        <pc:spChg chg="mod">
          <ac:chgData name="Prasad Jagtap" userId="e46c50ef-2369-45f1-a8fd-57c22d8b30fe" providerId="ADAL" clId="{B5FB8AF6-67C6-4BC0-BCF3-4DE07935591C}" dt="2022-02-20T12:05:57.751" v="5205" actId="1076"/>
          <ac:spMkLst>
            <pc:docMk/>
            <pc:sldMk cId="0" sldId="262"/>
            <ac:spMk id="805" creationId="{00000000-0000-0000-0000-000000000000}"/>
          </ac:spMkLst>
        </pc:spChg>
        <pc:grpChg chg="add del mod">
          <ac:chgData name="Prasad Jagtap" userId="e46c50ef-2369-45f1-a8fd-57c22d8b30fe" providerId="ADAL" clId="{B5FB8AF6-67C6-4BC0-BCF3-4DE07935591C}" dt="2022-02-20T10:24:20.423" v="3615" actId="478"/>
          <ac:grpSpMkLst>
            <pc:docMk/>
            <pc:sldMk cId="0" sldId="262"/>
            <ac:grpSpMk id="9" creationId="{411B1E4B-EC2B-4524-8E6A-E0B8776D12F1}"/>
          </ac:grpSpMkLst>
        </pc:grpChg>
        <pc:grpChg chg="del mod">
          <ac:chgData name="Prasad Jagtap" userId="e46c50ef-2369-45f1-a8fd-57c22d8b30fe" providerId="ADAL" clId="{B5FB8AF6-67C6-4BC0-BCF3-4DE07935591C}" dt="2022-02-20T10:22:14.917" v="3560" actId="478"/>
          <ac:grpSpMkLst>
            <pc:docMk/>
            <pc:sldMk cId="0" sldId="262"/>
            <ac:grpSpMk id="792" creationId="{00000000-0000-0000-0000-000000000000}"/>
          </ac:grpSpMkLst>
        </pc:grpChg>
        <pc:grpChg chg="mod">
          <ac:chgData name="Prasad Jagtap" userId="e46c50ef-2369-45f1-a8fd-57c22d8b30fe" providerId="ADAL" clId="{B5FB8AF6-67C6-4BC0-BCF3-4DE07935591C}" dt="2022-02-20T10:22:41.750" v="3567" actId="164"/>
          <ac:grpSpMkLst>
            <pc:docMk/>
            <pc:sldMk cId="0" sldId="262"/>
            <ac:grpSpMk id="798" creationId="{00000000-0000-0000-0000-000000000000}"/>
          </ac:grpSpMkLst>
        </pc:grpChg>
        <pc:graphicFrameChg chg="add mod modGraphic">
          <ac:chgData name="Prasad Jagtap" userId="e46c50ef-2369-45f1-a8fd-57c22d8b30fe" providerId="ADAL" clId="{B5FB8AF6-67C6-4BC0-BCF3-4DE07935591C}" dt="2022-02-22T11:28:53.287" v="9610" actId="114"/>
          <ac:graphicFrameMkLst>
            <pc:docMk/>
            <pc:sldMk cId="0" sldId="262"/>
            <ac:graphicFrameMk id="8" creationId="{21371F3A-B874-4081-A5BC-4B77ECFEC81F}"/>
          </ac:graphicFrameMkLst>
        </pc:graphicFrameChg>
        <pc:graphicFrameChg chg="add mod modGraphic">
          <ac:chgData name="Prasad Jagtap" userId="e46c50ef-2369-45f1-a8fd-57c22d8b30fe" providerId="ADAL" clId="{B5FB8AF6-67C6-4BC0-BCF3-4DE07935591C}" dt="2022-02-22T11:29:02.288" v="9611" actId="114"/>
          <ac:graphicFrameMkLst>
            <pc:docMk/>
            <pc:sldMk cId="0" sldId="262"/>
            <ac:graphicFrameMk id="33" creationId="{BCC625C9-6D3A-4105-A69D-7EA7F5BA0038}"/>
          </ac:graphicFrameMkLst>
        </pc:graphicFrameChg>
      </pc:sldChg>
      <pc:sldChg chg="addSp delSp modSp mod ord modTransition addCm delCm modCm">
        <pc:chgData name="Prasad Jagtap" userId="e46c50ef-2369-45f1-a8fd-57c22d8b30fe" providerId="ADAL" clId="{B5FB8AF6-67C6-4BC0-BCF3-4DE07935591C}" dt="2022-02-22T10:44:34.887" v="9248" actId="1076"/>
        <pc:sldMkLst>
          <pc:docMk/>
          <pc:sldMk cId="0" sldId="263"/>
        </pc:sldMkLst>
        <pc:spChg chg="add del mod">
          <ac:chgData name="Prasad Jagtap" userId="e46c50ef-2369-45f1-a8fd-57c22d8b30fe" providerId="ADAL" clId="{B5FB8AF6-67C6-4BC0-BCF3-4DE07935591C}" dt="2022-02-22T08:02:30.443" v="7771" actId="478"/>
          <ac:spMkLst>
            <pc:docMk/>
            <pc:sldMk cId="0" sldId="263"/>
            <ac:spMk id="3" creationId="{C1440F87-A98C-40BB-97B3-BA64C53A1758}"/>
          </ac:spMkLst>
        </pc:spChg>
        <pc:spChg chg="add del mod">
          <ac:chgData name="Prasad Jagtap" userId="e46c50ef-2369-45f1-a8fd-57c22d8b30fe" providerId="ADAL" clId="{B5FB8AF6-67C6-4BC0-BCF3-4DE07935591C}" dt="2022-02-22T08:02:30.443" v="7771" actId="478"/>
          <ac:spMkLst>
            <pc:docMk/>
            <pc:sldMk cId="0" sldId="263"/>
            <ac:spMk id="5" creationId="{B285C38A-DCA7-4CC0-91E1-C381EB762EAB}"/>
          </ac:spMkLst>
        </pc:spChg>
        <pc:spChg chg="add del mod">
          <ac:chgData name="Prasad Jagtap" userId="e46c50ef-2369-45f1-a8fd-57c22d8b30fe" providerId="ADAL" clId="{B5FB8AF6-67C6-4BC0-BCF3-4DE07935591C}" dt="2022-02-22T08:02:30.443" v="7771" actId="478"/>
          <ac:spMkLst>
            <pc:docMk/>
            <pc:sldMk cId="0" sldId="263"/>
            <ac:spMk id="7" creationId="{AF162004-62B2-49AF-B983-1A9B2B9A1ED8}"/>
          </ac:spMkLst>
        </pc:spChg>
        <pc:spChg chg="add del mod">
          <ac:chgData name="Prasad Jagtap" userId="e46c50ef-2369-45f1-a8fd-57c22d8b30fe" providerId="ADAL" clId="{B5FB8AF6-67C6-4BC0-BCF3-4DE07935591C}" dt="2022-02-22T08:02:30.443" v="7771" actId="478"/>
          <ac:spMkLst>
            <pc:docMk/>
            <pc:sldMk cId="0" sldId="263"/>
            <ac:spMk id="9" creationId="{1DA8AF82-85A9-4BA9-A8BA-B58D9844B14C}"/>
          </ac:spMkLst>
        </pc:spChg>
        <pc:spChg chg="mod">
          <ac:chgData name="Prasad Jagtap" userId="e46c50ef-2369-45f1-a8fd-57c22d8b30fe" providerId="ADAL" clId="{B5FB8AF6-67C6-4BC0-BCF3-4DE07935591C}" dt="2022-02-22T08:17:56.068" v="7997"/>
          <ac:spMkLst>
            <pc:docMk/>
            <pc:sldMk cId="0" sldId="263"/>
            <ac:spMk id="32" creationId="{60B97CB2-EE2A-42EB-867D-BFC0CCEA699F}"/>
          </ac:spMkLst>
        </pc:spChg>
        <pc:spChg chg="mod">
          <ac:chgData name="Prasad Jagtap" userId="e46c50ef-2369-45f1-a8fd-57c22d8b30fe" providerId="ADAL" clId="{B5FB8AF6-67C6-4BC0-BCF3-4DE07935591C}" dt="2022-02-22T08:17:56.068" v="7997"/>
          <ac:spMkLst>
            <pc:docMk/>
            <pc:sldMk cId="0" sldId="263"/>
            <ac:spMk id="33" creationId="{8BF4309A-F631-422E-99E0-7D684DAD7BE1}"/>
          </ac:spMkLst>
        </pc:spChg>
        <pc:spChg chg="add mod">
          <ac:chgData name="Prasad Jagtap" userId="e46c50ef-2369-45f1-a8fd-57c22d8b30fe" providerId="ADAL" clId="{B5FB8AF6-67C6-4BC0-BCF3-4DE07935591C}" dt="2022-02-22T08:55:33.030" v="8559" actId="1076"/>
          <ac:spMkLst>
            <pc:docMk/>
            <pc:sldMk cId="0" sldId="263"/>
            <ac:spMk id="34" creationId="{16523CC0-2485-4AE5-A3B2-F642C38B56B8}"/>
          </ac:spMkLst>
        </pc:spChg>
        <pc:spChg chg="add mod">
          <ac:chgData name="Prasad Jagtap" userId="e46c50ef-2369-45f1-a8fd-57c22d8b30fe" providerId="ADAL" clId="{B5FB8AF6-67C6-4BC0-BCF3-4DE07935591C}" dt="2022-02-22T09:08:09.309" v="8915" actId="20577"/>
          <ac:spMkLst>
            <pc:docMk/>
            <pc:sldMk cId="0" sldId="263"/>
            <ac:spMk id="35" creationId="{2558FA4D-0661-4794-B734-C8B080A7E68B}"/>
          </ac:spMkLst>
        </pc:spChg>
        <pc:spChg chg="mod">
          <ac:chgData name="Prasad Jagtap" userId="e46c50ef-2369-45f1-a8fd-57c22d8b30fe" providerId="ADAL" clId="{B5FB8AF6-67C6-4BC0-BCF3-4DE07935591C}" dt="2022-02-21T11:01:48.940" v="6589" actId="20577"/>
          <ac:spMkLst>
            <pc:docMk/>
            <pc:sldMk cId="0" sldId="263"/>
            <ac:spMk id="810" creationId="{00000000-0000-0000-0000-000000000000}"/>
          </ac:spMkLst>
        </pc:spChg>
        <pc:spChg chg="del">
          <ac:chgData name="Prasad Jagtap" userId="e46c50ef-2369-45f1-a8fd-57c22d8b30fe" providerId="ADAL" clId="{B5FB8AF6-67C6-4BC0-BCF3-4DE07935591C}" dt="2022-02-22T08:02:25.849" v="7770" actId="478"/>
          <ac:spMkLst>
            <pc:docMk/>
            <pc:sldMk cId="0" sldId="263"/>
            <ac:spMk id="823" creationId="{00000000-0000-0000-0000-000000000000}"/>
          </ac:spMkLst>
        </pc:spChg>
        <pc:spChg chg="mod">
          <ac:chgData name="Prasad Jagtap" userId="e46c50ef-2369-45f1-a8fd-57c22d8b30fe" providerId="ADAL" clId="{B5FB8AF6-67C6-4BC0-BCF3-4DE07935591C}" dt="2022-02-22T10:44:34.887" v="9248" actId="1076"/>
          <ac:spMkLst>
            <pc:docMk/>
            <pc:sldMk cId="0" sldId="263"/>
            <ac:spMk id="824" creationId="{00000000-0000-0000-0000-000000000000}"/>
          </ac:spMkLst>
        </pc:spChg>
        <pc:spChg chg="del">
          <ac:chgData name="Prasad Jagtap" userId="e46c50ef-2369-45f1-a8fd-57c22d8b30fe" providerId="ADAL" clId="{B5FB8AF6-67C6-4BC0-BCF3-4DE07935591C}" dt="2022-02-22T08:02:25.849" v="7770" actId="478"/>
          <ac:spMkLst>
            <pc:docMk/>
            <pc:sldMk cId="0" sldId="263"/>
            <ac:spMk id="825" creationId="{00000000-0000-0000-0000-000000000000}"/>
          </ac:spMkLst>
        </pc:spChg>
        <pc:spChg chg="mod ord">
          <ac:chgData name="Prasad Jagtap" userId="e46c50ef-2369-45f1-a8fd-57c22d8b30fe" providerId="ADAL" clId="{B5FB8AF6-67C6-4BC0-BCF3-4DE07935591C}" dt="2022-02-22T09:02:47.887" v="8719" actId="1076"/>
          <ac:spMkLst>
            <pc:docMk/>
            <pc:sldMk cId="0" sldId="263"/>
            <ac:spMk id="826" creationId="{00000000-0000-0000-0000-000000000000}"/>
          </ac:spMkLst>
        </pc:spChg>
        <pc:spChg chg="mod">
          <ac:chgData name="Prasad Jagtap" userId="e46c50ef-2369-45f1-a8fd-57c22d8b30fe" providerId="ADAL" clId="{B5FB8AF6-67C6-4BC0-BCF3-4DE07935591C}" dt="2022-02-22T09:29:29.440" v="8926" actId="20577"/>
          <ac:spMkLst>
            <pc:docMk/>
            <pc:sldMk cId="0" sldId="263"/>
            <ac:spMk id="827" creationId="{00000000-0000-0000-0000-000000000000}"/>
          </ac:spMkLst>
        </pc:spChg>
        <pc:spChg chg="mod">
          <ac:chgData name="Prasad Jagtap" userId="e46c50ef-2369-45f1-a8fd-57c22d8b30fe" providerId="ADAL" clId="{B5FB8AF6-67C6-4BC0-BCF3-4DE07935591C}" dt="2022-02-22T09:06:55.972" v="8902" actId="14100"/>
          <ac:spMkLst>
            <pc:docMk/>
            <pc:sldMk cId="0" sldId="263"/>
            <ac:spMk id="828" creationId="{00000000-0000-0000-0000-000000000000}"/>
          </ac:spMkLst>
        </pc:spChg>
        <pc:spChg chg="del mod">
          <ac:chgData name="Prasad Jagtap" userId="e46c50ef-2369-45f1-a8fd-57c22d8b30fe" providerId="ADAL" clId="{B5FB8AF6-67C6-4BC0-BCF3-4DE07935591C}" dt="2022-02-22T08:02:25.849" v="7770" actId="478"/>
          <ac:spMkLst>
            <pc:docMk/>
            <pc:sldMk cId="0" sldId="263"/>
            <ac:spMk id="829" creationId="{00000000-0000-0000-0000-000000000000}"/>
          </ac:spMkLst>
        </pc:spChg>
        <pc:spChg chg="del">
          <ac:chgData name="Prasad Jagtap" userId="e46c50ef-2369-45f1-a8fd-57c22d8b30fe" providerId="ADAL" clId="{B5FB8AF6-67C6-4BC0-BCF3-4DE07935591C}" dt="2022-02-22T08:02:25.849" v="7770" actId="478"/>
          <ac:spMkLst>
            <pc:docMk/>
            <pc:sldMk cId="0" sldId="263"/>
            <ac:spMk id="830" creationId="{00000000-0000-0000-0000-000000000000}"/>
          </ac:spMkLst>
        </pc:spChg>
        <pc:grpChg chg="add mod">
          <ac:chgData name="Prasad Jagtap" userId="e46c50ef-2369-45f1-a8fd-57c22d8b30fe" providerId="ADAL" clId="{B5FB8AF6-67C6-4BC0-BCF3-4DE07935591C}" dt="2022-02-22T09:02:47.887" v="8719" actId="1076"/>
          <ac:grpSpMkLst>
            <pc:docMk/>
            <pc:sldMk cId="0" sldId="263"/>
            <ac:grpSpMk id="31" creationId="{CCB0E729-837A-4757-B5A4-108EA34CD552}"/>
          </ac:grpSpMkLst>
        </pc:grpChg>
        <pc:grpChg chg="mod">
          <ac:chgData name="Prasad Jagtap" userId="e46c50ef-2369-45f1-a8fd-57c22d8b30fe" providerId="ADAL" clId="{B5FB8AF6-67C6-4BC0-BCF3-4DE07935591C}" dt="2022-02-22T08:55:33.030" v="8559" actId="1076"/>
          <ac:grpSpMkLst>
            <pc:docMk/>
            <pc:sldMk cId="0" sldId="263"/>
            <ac:grpSpMk id="811" creationId="{00000000-0000-0000-0000-000000000000}"/>
          </ac:grpSpMkLst>
        </pc:grpChg>
        <pc:grpChg chg="mod">
          <ac:chgData name="Prasad Jagtap" userId="e46c50ef-2369-45f1-a8fd-57c22d8b30fe" providerId="ADAL" clId="{B5FB8AF6-67C6-4BC0-BCF3-4DE07935591C}" dt="2022-02-22T09:07:49.411" v="8904" actId="1076"/>
          <ac:grpSpMkLst>
            <pc:docMk/>
            <pc:sldMk cId="0" sldId="263"/>
            <ac:grpSpMk id="814" creationId="{00000000-0000-0000-0000-000000000000}"/>
          </ac:grpSpMkLst>
        </pc:grpChg>
        <pc:grpChg chg="del">
          <ac:chgData name="Prasad Jagtap" userId="e46c50ef-2369-45f1-a8fd-57c22d8b30fe" providerId="ADAL" clId="{B5FB8AF6-67C6-4BC0-BCF3-4DE07935591C}" dt="2022-02-22T08:02:25.849" v="7770" actId="478"/>
          <ac:grpSpMkLst>
            <pc:docMk/>
            <pc:sldMk cId="0" sldId="263"/>
            <ac:grpSpMk id="817" creationId="{00000000-0000-0000-0000-000000000000}"/>
          </ac:grpSpMkLst>
        </pc:grpChg>
        <pc:grpChg chg="del">
          <ac:chgData name="Prasad Jagtap" userId="e46c50ef-2369-45f1-a8fd-57c22d8b30fe" providerId="ADAL" clId="{B5FB8AF6-67C6-4BC0-BCF3-4DE07935591C}" dt="2022-02-22T08:02:25.849" v="7770" actId="478"/>
          <ac:grpSpMkLst>
            <pc:docMk/>
            <pc:sldMk cId="0" sldId="263"/>
            <ac:grpSpMk id="820" creationId="{00000000-0000-0000-0000-000000000000}"/>
          </ac:grpSpMkLst>
        </pc:grpChg>
      </pc:sldChg>
      <pc:sldChg chg="del mod modTransition modShow">
        <pc:chgData name="Prasad Jagtap" userId="e46c50ef-2369-45f1-a8fd-57c22d8b30fe" providerId="ADAL" clId="{B5FB8AF6-67C6-4BC0-BCF3-4DE07935591C}" dt="2022-02-23T18:49:40.855" v="13840" actId="47"/>
        <pc:sldMkLst>
          <pc:docMk/>
          <pc:sldMk cId="0" sldId="264"/>
        </pc:sldMkLst>
      </pc:sldChg>
      <pc:sldChg chg="del mod modTransition modShow">
        <pc:chgData name="Prasad Jagtap" userId="e46c50ef-2369-45f1-a8fd-57c22d8b30fe" providerId="ADAL" clId="{B5FB8AF6-67C6-4BC0-BCF3-4DE07935591C}" dt="2022-02-23T18:49:40.855" v="13840" actId="47"/>
        <pc:sldMkLst>
          <pc:docMk/>
          <pc:sldMk cId="0" sldId="265"/>
        </pc:sldMkLst>
      </pc:sldChg>
      <pc:sldChg chg="del mod ord modTransition modShow">
        <pc:chgData name="Prasad Jagtap" userId="e46c50ef-2369-45f1-a8fd-57c22d8b30fe" providerId="ADAL" clId="{B5FB8AF6-67C6-4BC0-BCF3-4DE07935591C}" dt="2022-02-23T18:49:00.627" v="13835" actId="47"/>
        <pc:sldMkLst>
          <pc:docMk/>
          <pc:sldMk cId="0" sldId="266"/>
        </pc:sldMkLst>
      </pc:sldChg>
      <pc:sldChg chg="addSp delSp modSp del mod ord modTransition">
        <pc:chgData name="Prasad Jagtap" userId="e46c50ef-2369-45f1-a8fd-57c22d8b30fe" providerId="ADAL" clId="{B5FB8AF6-67C6-4BC0-BCF3-4DE07935591C}" dt="2022-02-23T18:50:16.221" v="13843" actId="47"/>
        <pc:sldMkLst>
          <pc:docMk/>
          <pc:sldMk cId="0" sldId="267"/>
        </pc:sldMkLst>
        <pc:spChg chg="add mod">
          <ac:chgData name="Prasad Jagtap" userId="e46c50ef-2369-45f1-a8fd-57c22d8b30fe" providerId="ADAL" clId="{B5FB8AF6-67C6-4BC0-BCF3-4DE07935591C}" dt="2022-02-18T23:01:24.304" v="1764" actId="164"/>
          <ac:spMkLst>
            <pc:docMk/>
            <pc:sldMk cId="0" sldId="267"/>
            <ac:spMk id="90" creationId="{C76A29BE-78E1-49E5-B215-213F4F4163C2}"/>
          </ac:spMkLst>
        </pc:spChg>
        <pc:spChg chg="mod">
          <ac:chgData name="Prasad Jagtap" userId="e46c50ef-2369-45f1-a8fd-57c22d8b30fe" providerId="ADAL" clId="{B5FB8AF6-67C6-4BC0-BCF3-4DE07935591C}" dt="2022-02-18T22:20:21.479" v="1472" actId="14100"/>
          <ac:spMkLst>
            <pc:docMk/>
            <pc:sldMk cId="0" sldId="267"/>
            <ac:spMk id="1141" creationId="{00000000-0000-0000-0000-000000000000}"/>
          </ac:spMkLst>
        </pc:spChg>
        <pc:spChg chg="mod">
          <ac:chgData name="Prasad Jagtap" userId="e46c50ef-2369-45f1-a8fd-57c22d8b30fe" providerId="ADAL" clId="{B5FB8AF6-67C6-4BC0-BCF3-4DE07935591C}" dt="2022-02-18T22:20:36.491" v="1473" actId="14100"/>
          <ac:spMkLst>
            <pc:docMk/>
            <pc:sldMk cId="0" sldId="267"/>
            <ac:spMk id="1143" creationId="{00000000-0000-0000-0000-000000000000}"/>
          </ac:spMkLst>
        </pc:spChg>
        <pc:spChg chg="mod">
          <ac:chgData name="Prasad Jagtap" userId="e46c50ef-2369-45f1-a8fd-57c22d8b30fe" providerId="ADAL" clId="{B5FB8AF6-67C6-4BC0-BCF3-4DE07935591C}" dt="2022-02-18T22:21:05.808" v="1482" actId="20577"/>
          <ac:spMkLst>
            <pc:docMk/>
            <pc:sldMk cId="0" sldId="267"/>
            <ac:spMk id="1144"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45"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46"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47" creationId="{00000000-0000-0000-0000-000000000000}"/>
          </ac:spMkLst>
        </pc:spChg>
        <pc:spChg chg="mod">
          <ac:chgData name="Prasad Jagtap" userId="e46c50ef-2369-45f1-a8fd-57c22d8b30fe" providerId="ADAL" clId="{B5FB8AF6-67C6-4BC0-BCF3-4DE07935591C}" dt="2022-02-18T22:21:26.125" v="1504" actId="20577"/>
          <ac:spMkLst>
            <pc:docMk/>
            <pc:sldMk cId="0" sldId="267"/>
            <ac:spMk id="1148"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49"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0"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1"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2"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3" creationId="{00000000-0000-0000-0000-000000000000}"/>
          </ac:spMkLst>
        </pc:spChg>
        <pc:spChg chg="add del mod">
          <ac:chgData name="Prasad Jagtap" userId="e46c50ef-2369-45f1-a8fd-57c22d8b30fe" providerId="ADAL" clId="{B5FB8AF6-67C6-4BC0-BCF3-4DE07935591C}" dt="2022-02-18T22:19:49.714" v="1452" actId="403"/>
          <ac:spMkLst>
            <pc:docMk/>
            <pc:sldMk cId="0" sldId="267"/>
            <ac:spMk id="1154"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5"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6" creationId="{00000000-0000-0000-0000-000000000000}"/>
          </ac:spMkLst>
        </pc:spChg>
        <pc:spChg chg="mod">
          <ac:chgData name="Prasad Jagtap" userId="e46c50ef-2369-45f1-a8fd-57c22d8b30fe" providerId="ADAL" clId="{B5FB8AF6-67C6-4BC0-BCF3-4DE07935591C}" dt="2022-02-18T22:19:49.714" v="1452" actId="403"/>
          <ac:spMkLst>
            <pc:docMk/>
            <pc:sldMk cId="0" sldId="267"/>
            <ac:spMk id="1157" creationId="{00000000-0000-0000-0000-000000000000}"/>
          </ac:spMkLst>
        </pc:spChg>
        <pc:spChg chg="mod">
          <ac:chgData name="Prasad Jagtap" userId="e46c50ef-2369-45f1-a8fd-57c22d8b30fe" providerId="ADAL" clId="{B5FB8AF6-67C6-4BC0-BCF3-4DE07935591C}" dt="2022-02-18T22:15:43.732" v="1422" actId="20577"/>
          <ac:spMkLst>
            <pc:docMk/>
            <pc:sldMk cId="0" sldId="267"/>
            <ac:spMk id="1212" creationId="{00000000-0000-0000-0000-000000000000}"/>
          </ac:spMkLst>
        </pc:spChg>
        <pc:grpChg chg="add mod">
          <ac:chgData name="Prasad Jagtap" userId="e46c50ef-2369-45f1-a8fd-57c22d8b30fe" providerId="ADAL" clId="{B5FB8AF6-67C6-4BC0-BCF3-4DE07935591C}" dt="2022-02-18T23:01:27.263" v="1765" actId="1076"/>
          <ac:grpSpMkLst>
            <pc:docMk/>
            <pc:sldMk cId="0" sldId="267"/>
            <ac:grpSpMk id="16" creationId="{93714E50-4D64-474A-AD9B-791090223867}"/>
          </ac:grpSpMkLst>
        </pc:grpChg>
        <pc:grpChg chg="del">
          <ac:chgData name="Prasad Jagtap" userId="e46c50ef-2369-45f1-a8fd-57c22d8b30fe" providerId="ADAL" clId="{B5FB8AF6-67C6-4BC0-BCF3-4DE07935591C}" dt="2022-02-18T22:16:10.054" v="1427" actId="478"/>
          <ac:grpSpMkLst>
            <pc:docMk/>
            <pc:sldMk cId="0" sldId="267"/>
            <ac:grpSpMk id="1162" creationId="{00000000-0000-0000-0000-000000000000}"/>
          </ac:grpSpMkLst>
        </pc:grpChg>
        <pc:grpChg chg="del">
          <ac:chgData name="Prasad Jagtap" userId="e46c50ef-2369-45f1-a8fd-57c22d8b30fe" providerId="ADAL" clId="{B5FB8AF6-67C6-4BC0-BCF3-4DE07935591C}" dt="2022-02-18T22:16:15.624" v="1428" actId="478"/>
          <ac:grpSpMkLst>
            <pc:docMk/>
            <pc:sldMk cId="0" sldId="267"/>
            <ac:grpSpMk id="1174" creationId="{00000000-0000-0000-0000-000000000000}"/>
          </ac:grpSpMkLst>
        </pc:grpChg>
        <pc:grpChg chg="del">
          <ac:chgData name="Prasad Jagtap" userId="e46c50ef-2369-45f1-a8fd-57c22d8b30fe" providerId="ADAL" clId="{B5FB8AF6-67C6-4BC0-BCF3-4DE07935591C}" dt="2022-02-18T22:15:58.770" v="1424" actId="478"/>
          <ac:grpSpMkLst>
            <pc:docMk/>
            <pc:sldMk cId="0" sldId="267"/>
            <ac:grpSpMk id="1178" creationId="{00000000-0000-0000-0000-000000000000}"/>
          </ac:grpSpMkLst>
        </pc:grpChg>
        <pc:grpChg chg="del">
          <ac:chgData name="Prasad Jagtap" userId="e46c50ef-2369-45f1-a8fd-57c22d8b30fe" providerId="ADAL" clId="{B5FB8AF6-67C6-4BC0-BCF3-4DE07935591C}" dt="2022-02-18T22:15:56.966" v="1423" actId="478"/>
          <ac:grpSpMkLst>
            <pc:docMk/>
            <pc:sldMk cId="0" sldId="267"/>
            <ac:grpSpMk id="1196" creationId="{00000000-0000-0000-0000-000000000000}"/>
          </ac:grpSpMkLst>
        </pc:grpChg>
        <pc:picChg chg="add del mod">
          <ac:chgData name="Prasad Jagtap" userId="e46c50ef-2369-45f1-a8fd-57c22d8b30fe" providerId="ADAL" clId="{B5FB8AF6-67C6-4BC0-BCF3-4DE07935591C}" dt="2022-02-18T22:30:37.464" v="1546" actId="478"/>
          <ac:picMkLst>
            <pc:docMk/>
            <pc:sldMk cId="0" sldId="267"/>
            <ac:picMk id="3" creationId="{D9DAD87A-A5E9-4819-BF1D-D7C2C81D5EA4}"/>
          </ac:picMkLst>
        </pc:picChg>
        <pc:picChg chg="add mod">
          <ac:chgData name="Prasad Jagtap" userId="e46c50ef-2369-45f1-a8fd-57c22d8b30fe" providerId="ADAL" clId="{B5FB8AF6-67C6-4BC0-BCF3-4DE07935591C}" dt="2022-02-18T22:33:00.379" v="1564" actId="1076"/>
          <ac:picMkLst>
            <pc:docMk/>
            <pc:sldMk cId="0" sldId="267"/>
            <ac:picMk id="5" creationId="{7B9FFA0C-4402-4102-BC32-67D58B593FCB}"/>
          </ac:picMkLst>
        </pc:picChg>
        <pc:picChg chg="add del mod">
          <ac:chgData name="Prasad Jagtap" userId="e46c50ef-2369-45f1-a8fd-57c22d8b30fe" providerId="ADAL" clId="{B5FB8AF6-67C6-4BC0-BCF3-4DE07935591C}" dt="2022-02-18T22:29:32.954" v="1538" actId="478"/>
          <ac:picMkLst>
            <pc:docMk/>
            <pc:sldMk cId="0" sldId="267"/>
            <ac:picMk id="7" creationId="{041E8D89-C7B2-41E7-A140-A8F54310A1AD}"/>
          </ac:picMkLst>
        </pc:picChg>
        <pc:picChg chg="add mod">
          <ac:chgData name="Prasad Jagtap" userId="e46c50ef-2369-45f1-a8fd-57c22d8b30fe" providerId="ADAL" clId="{B5FB8AF6-67C6-4BC0-BCF3-4DE07935591C}" dt="2022-02-18T22:32:04.120" v="1556" actId="1076"/>
          <ac:picMkLst>
            <pc:docMk/>
            <pc:sldMk cId="0" sldId="267"/>
            <ac:picMk id="9" creationId="{B35AE41D-38B4-4E08-9E38-756E6FAE8C71}"/>
          </ac:picMkLst>
        </pc:picChg>
        <pc:picChg chg="add del mod">
          <ac:chgData name="Prasad Jagtap" userId="e46c50ef-2369-45f1-a8fd-57c22d8b30fe" providerId="ADAL" clId="{B5FB8AF6-67C6-4BC0-BCF3-4DE07935591C}" dt="2022-02-18T22:30:57.414" v="1552" actId="1076"/>
          <ac:picMkLst>
            <pc:docMk/>
            <pc:sldMk cId="0" sldId="267"/>
            <ac:picMk id="11" creationId="{94CFF324-25D3-4BD7-A87A-0CB2FB2AA12B}"/>
          </ac:picMkLst>
        </pc:picChg>
        <pc:picChg chg="add mod">
          <ac:chgData name="Prasad Jagtap" userId="e46c50ef-2369-45f1-a8fd-57c22d8b30fe" providerId="ADAL" clId="{B5FB8AF6-67C6-4BC0-BCF3-4DE07935591C}" dt="2022-02-18T22:31:57.499" v="1554" actId="1076"/>
          <ac:picMkLst>
            <pc:docMk/>
            <pc:sldMk cId="0" sldId="267"/>
            <ac:picMk id="13" creationId="{A3F41129-F9D4-41D8-9D09-0B0AF029EAA5}"/>
          </ac:picMkLst>
        </pc:picChg>
        <pc:picChg chg="add mod">
          <ac:chgData name="Prasad Jagtap" userId="e46c50ef-2369-45f1-a8fd-57c22d8b30fe" providerId="ADAL" clId="{B5FB8AF6-67C6-4BC0-BCF3-4DE07935591C}" dt="2022-02-18T22:32:55.276" v="1562" actId="1076"/>
          <ac:picMkLst>
            <pc:docMk/>
            <pc:sldMk cId="0" sldId="267"/>
            <ac:picMk id="15" creationId="{4FCAFACA-D2FE-45EC-8749-7273520B5C3C}"/>
          </ac:picMkLst>
        </pc:picChg>
        <pc:cxnChg chg="add mod">
          <ac:chgData name="Prasad Jagtap" userId="e46c50ef-2369-45f1-a8fd-57c22d8b30fe" providerId="ADAL" clId="{B5FB8AF6-67C6-4BC0-BCF3-4DE07935591C}" dt="2022-02-18T23:01:24.304" v="1764" actId="164"/>
          <ac:cxnSpMkLst>
            <pc:docMk/>
            <pc:sldMk cId="0" sldId="267"/>
            <ac:cxnSpMk id="88" creationId="{30FD2C21-7316-4A73-961A-A39DCFF992AF}"/>
          </ac:cxnSpMkLst>
        </pc:cxnChg>
        <pc:cxnChg chg="add mod">
          <ac:chgData name="Prasad Jagtap" userId="e46c50ef-2369-45f1-a8fd-57c22d8b30fe" providerId="ADAL" clId="{B5FB8AF6-67C6-4BC0-BCF3-4DE07935591C}" dt="2022-02-18T22:58:20.045" v="1748"/>
          <ac:cxnSpMkLst>
            <pc:docMk/>
            <pc:sldMk cId="0" sldId="267"/>
            <ac:cxnSpMk id="89" creationId="{52D6BBC6-A81D-42B8-99FA-4FF65FE2AE9A}"/>
          </ac:cxnSpMkLst>
        </pc:cxnChg>
        <pc:cxnChg chg="mod">
          <ac:chgData name="Prasad Jagtap" userId="e46c50ef-2369-45f1-a8fd-57c22d8b30fe" providerId="ADAL" clId="{B5FB8AF6-67C6-4BC0-BCF3-4DE07935591C}" dt="2022-02-18T22:18:29.066" v="1442" actId="1076"/>
          <ac:cxnSpMkLst>
            <pc:docMk/>
            <pc:sldMk cId="0" sldId="267"/>
            <ac:cxnSpMk id="1158" creationId="{00000000-0000-0000-0000-000000000000}"/>
          </ac:cxnSpMkLst>
        </pc:cxnChg>
        <pc:cxnChg chg="mod">
          <ac:chgData name="Prasad Jagtap" userId="e46c50ef-2369-45f1-a8fd-57c22d8b30fe" providerId="ADAL" clId="{B5FB8AF6-67C6-4BC0-BCF3-4DE07935591C}" dt="2022-02-18T22:18:29.066" v="1442" actId="1076"/>
          <ac:cxnSpMkLst>
            <pc:docMk/>
            <pc:sldMk cId="0" sldId="267"/>
            <ac:cxnSpMk id="1159" creationId="{00000000-0000-0000-0000-000000000000}"/>
          </ac:cxnSpMkLst>
        </pc:cxnChg>
        <pc:cxnChg chg="mod">
          <ac:chgData name="Prasad Jagtap" userId="e46c50ef-2369-45f1-a8fd-57c22d8b30fe" providerId="ADAL" clId="{B5FB8AF6-67C6-4BC0-BCF3-4DE07935591C}" dt="2022-02-18T22:18:29.066" v="1442" actId="1076"/>
          <ac:cxnSpMkLst>
            <pc:docMk/>
            <pc:sldMk cId="0" sldId="267"/>
            <ac:cxnSpMk id="1160" creationId="{00000000-0000-0000-0000-000000000000}"/>
          </ac:cxnSpMkLst>
        </pc:cxnChg>
        <pc:cxnChg chg="mod">
          <ac:chgData name="Prasad Jagtap" userId="e46c50ef-2369-45f1-a8fd-57c22d8b30fe" providerId="ADAL" clId="{B5FB8AF6-67C6-4BC0-BCF3-4DE07935591C}" dt="2022-02-18T22:18:29.066" v="1442" actId="1076"/>
          <ac:cxnSpMkLst>
            <pc:docMk/>
            <pc:sldMk cId="0" sldId="267"/>
            <ac:cxnSpMk id="1161" creationId="{00000000-0000-0000-0000-000000000000}"/>
          </ac:cxnSpMkLst>
        </pc:cxnChg>
      </pc:sldChg>
      <pc:sldChg chg="del mod modTransition modShow">
        <pc:chgData name="Prasad Jagtap" userId="e46c50ef-2369-45f1-a8fd-57c22d8b30fe" providerId="ADAL" clId="{B5FB8AF6-67C6-4BC0-BCF3-4DE07935591C}" dt="2022-02-23T18:49:36.288" v="13839" actId="47"/>
        <pc:sldMkLst>
          <pc:docMk/>
          <pc:sldMk cId="0" sldId="268"/>
        </pc:sldMkLst>
      </pc:sldChg>
      <pc:sldChg chg="del mod ord modTransition modShow">
        <pc:chgData name="Prasad Jagtap" userId="e46c50ef-2369-45f1-a8fd-57c22d8b30fe" providerId="ADAL" clId="{B5FB8AF6-67C6-4BC0-BCF3-4DE07935591C}" dt="2022-02-23T18:49:36.288" v="13839" actId="47"/>
        <pc:sldMkLst>
          <pc:docMk/>
          <pc:sldMk cId="0" sldId="269"/>
        </pc:sldMkLst>
      </pc:sldChg>
      <pc:sldChg chg="del mod modTransition modShow">
        <pc:chgData name="Prasad Jagtap" userId="e46c50ef-2369-45f1-a8fd-57c22d8b30fe" providerId="ADAL" clId="{B5FB8AF6-67C6-4BC0-BCF3-4DE07935591C}" dt="2022-02-23T18:49:36.288" v="13839" actId="47"/>
        <pc:sldMkLst>
          <pc:docMk/>
          <pc:sldMk cId="0" sldId="270"/>
        </pc:sldMkLst>
      </pc:sldChg>
      <pc:sldChg chg="addSp delSp modSp mod ord modTransition">
        <pc:chgData name="Prasad Jagtap" userId="e46c50ef-2369-45f1-a8fd-57c22d8b30fe" providerId="ADAL" clId="{B5FB8AF6-67C6-4BC0-BCF3-4DE07935591C}" dt="2022-02-20T00:09:02.144" v="3450" actId="1076"/>
        <pc:sldMkLst>
          <pc:docMk/>
          <pc:sldMk cId="0" sldId="271"/>
        </pc:sldMkLst>
        <pc:spChg chg="add del mod">
          <ac:chgData name="Prasad Jagtap" userId="e46c50ef-2369-45f1-a8fd-57c22d8b30fe" providerId="ADAL" clId="{B5FB8AF6-67C6-4BC0-BCF3-4DE07935591C}" dt="2022-02-19T23:40:56.681" v="3313" actId="478"/>
          <ac:spMkLst>
            <pc:docMk/>
            <pc:sldMk cId="0" sldId="271"/>
            <ac:spMk id="9" creationId="{EEBB6DA4-B9B6-48FE-8F50-6D559103B9EE}"/>
          </ac:spMkLst>
        </pc:spChg>
        <pc:spChg chg="add del mod">
          <ac:chgData name="Prasad Jagtap" userId="e46c50ef-2369-45f1-a8fd-57c22d8b30fe" providerId="ADAL" clId="{B5FB8AF6-67C6-4BC0-BCF3-4DE07935591C}" dt="2022-02-19T23:41:03.041" v="3315" actId="478"/>
          <ac:spMkLst>
            <pc:docMk/>
            <pc:sldMk cId="0" sldId="271"/>
            <ac:spMk id="11" creationId="{BFE03573-1F54-426E-AECB-45F69A764527}"/>
          </ac:spMkLst>
        </pc:spChg>
        <pc:spChg chg="add mod">
          <ac:chgData name="Prasad Jagtap" userId="e46c50ef-2369-45f1-a8fd-57c22d8b30fe" providerId="ADAL" clId="{B5FB8AF6-67C6-4BC0-BCF3-4DE07935591C}" dt="2022-02-20T00:09:02.144" v="3450" actId="1076"/>
          <ac:spMkLst>
            <pc:docMk/>
            <pc:sldMk cId="0" sldId="271"/>
            <ac:spMk id="29" creationId="{59DD664F-BCC4-4D1C-8AE1-6353DD4F2A06}"/>
          </ac:spMkLst>
        </pc:spChg>
        <pc:spChg chg="add mod">
          <ac:chgData name="Prasad Jagtap" userId="e46c50ef-2369-45f1-a8fd-57c22d8b30fe" providerId="ADAL" clId="{B5FB8AF6-67C6-4BC0-BCF3-4DE07935591C}" dt="2022-02-20T00:08:38.431" v="3445" actId="1076"/>
          <ac:spMkLst>
            <pc:docMk/>
            <pc:sldMk cId="0" sldId="271"/>
            <ac:spMk id="31" creationId="{61CBFC5D-FF91-442F-AB4F-F1585CF9CAF3}"/>
          </ac:spMkLst>
        </pc:spChg>
        <pc:spChg chg="mod">
          <ac:chgData name="Prasad Jagtap" userId="e46c50ef-2369-45f1-a8fd-57c22d8b30fe" providerId="ADAL" clId="{B5FB8AF6-67C6-4BC0-BCF3-4DE07935591C}" dt="2022-02-19T23:47:45.025" v="3363"/>
          <ac:spMkLst>
            <pc:docMk/>
            <pc:sldMk cId="0" sldId="271"/>
            <ac:spMk id="50" creationId="{00F7A139-D4DA-4672-8FD5-113B7652EA7B}"/>
          </ac:spMkLst>
        </pc:spChg>
        <pc:spChg chg="mod">
          <ac:chgData name="Prasad Jagtap" userId="e46c50ef-2369-45f1-a8fd-57c22d8b30fe" providerId="ADAL" clId="{B5FB8AF6-67C6-4BC0-BCF3-4DE07935591C}" dt="2022-02-19T23:47:45.025" v="3363"/>
          <ac:spMkLst>
            <pc:docMk/>
            <pc:sldMk cId="0" sldId="271"/>
            <ac:spMk id="51" creationId="{3ECD4487-6EF2-4DEA-BE7A-BA7C778B5258}"/>
          </ac:spMkLst>
        </pc:spChg>
        <pc:spChg chg="mod">
          <ac:chgData name="Prasad Jagtap" userId="e46c50ef-2369-45f1-a8fd-57c22d8b30fe" providerId="ADAL" clId="{B5FB8AF6-67C6-4BC0-BCF3-4DE07935591C}" dt="2022-02-19T23:47:45.025" v="3363"/>
          <ac:spMkLst>
            <pc:docMk/>
            <pc:sldMk cId="0" sldId="271"/>
            <ac:spMk id="52" creationId="{7CB07FD4-F41A-4195-8605-9017DC60314A}"/>
          </ac:spMkLst>
        </pc:spChg>
        <pc:spChg chg="mod">
          <ac:chgData name="Prasad Jagtap" userId="e46c50ef-2369-45f1-a8fd-57c22d8b30fe" providerId="ADAL" clId="{B5FB8AF6-67C6-4BC0-BCF3-4DE07935591C}" dt="2022-02-19T23:47:45.025" v="3363"/>
          <ac:spMkLst>
            <pc:docMk/>
            <pc:sldMk cId="0" sldId="271"/>
            <ac:spMk id="53" creationId="{EC15DA04-C874-4F51-A0B4-8A2785667AB7}"/>
          </ac:spMkLst>
        </pc:spChg>
        <pc:spChg chg="mod">
          <ac:chgData name="Prasad Jagtap" userId="e46c50ef-2369-45f1-a8fd-57c22d8b30fe" providerId="ADAL" clId="{B5FB8AF6-67C6-4BC0-BCF3-4DE07935591C}" dt="2022-02-19T23:47:45.025" v="3363"/>
          <ac:spMkLst>
            <pc:docMk/>
            <pc:sldMk cId="0" sldId="271"/>
            <ac:spMk id="54" creationId="{2CF5C0D3-A650-42C1-9B03-A5BAD70714E7}"/>
          </ac:spMkLst>
        </pc:spChg>
        <pc:spChg chg="mod">
          <ac:chgData name="Prasad Jagtap" userId="e46c50ef-2369-45f1-a8fd-57c22d8b30fe" providerId="ADAL" clId="{B5FB8AF6-67C6-4BC0-BCF3-4DE07935591C}" dt="2022-02-19T23:47:45.025" v="3363"/>
          <ac:spMkLst>
            <pc:docMk/>
            <pc:sldMk cId="0" sldId="271"/>
            <ac:spMk id="55" creationId="{F6E84B24-371A-4CE5-962E-BBA6DADDB01E}"/>
          </ac:spMkLst>
        </pc:spChg>
        <pc:spChg chg="mod">
          <ac:chgData name="Prasad Jagtap" userId="e46c50ef-2369-45f1-a8fd-57c22d8b30fe" providerId="ADAL" clId="{B5FB8AF6-67C6-4BC0-BCF3-4DE07935591C}" dt="2022-02-19T23:47:45.025" v="3363"/>
          <ac:spMkLst>
            <pc:docMk/>
            <pc:sldMk cId="0" sldId="271"/>
            <ac:spMk id="56" creationId="{B6FF714B-E998-4085-A72B-A59733B484B3}"/>
          </ac:spMkLst>
        </pc:spChg>
        <pc:spChg chg="mod">
          <ac:chgData name="Prasad Jagtap" userId="e46c50ef-2369-45f1-a8fd-57c22d8b30fe" providerId="ADAL" clId="{B5FB8AF6-67C6-4BC0-BCF3-4DE07935591C}" dt="2022-02-19T23:47:45.025" v="3363"/>
          <ac:spMkLst>
            <pc:docMk/>
            <pc:sldMk cId="0" sldId="271"/>
            <ac:spMk id="57" creationId="{DC04C251-106B-4F9B-93EC-DA8F9C7C0381}"/>
          </ac:spMkLst>
        </pc:spChg>
        <pc:spChg chg="mod">
          <ac:chgData name="Prasad Jagtap" userId="e46c50ef-2369-45f1-a8fd-57c22d8b30fe" providerId="ADAL" clId="{B5FB8AF6-67C6-4BC0-BCF3-4DE07935591C}" dt="2022-02-19T23:47:45.025" v="3363"/>
          <ac:spMkLst>
            <pc:docMk/>
            <pc:sldMk cId="0" sldId="271"/>
            <ac:spMk id="58" creationId="{166CE2EE-8E5A-4FC0-B1DA-A0C46B887C70}"/>
          </ac:spMkLst>
        </pc:spChg>
        <pc:spChg chg="mod">
          <ac:chgData name="Prasad Jagtap" userId="e46c50ef-2369-45f1-a8fd-57c22d8b30fe" providerId="ADAL" clId="{B5FB8AF6-67C6-4BC0-BCF3-4DE07935591C}" dt="2022-02-19T23:47:45.025" v="3363"/>
          <ac:spMkLst>
            <pc:docMk/>
            <pc:sldMk cId="0" sldId="271"/>
            <ac:spMk id="59" creationId="{C820E943-BBB1-484F-9B78-DBD1A10B4AC4}"/>
          </ac:spMkLst>
        </pc:spChg>
        <pc:spChg chg="mod">
          <ac:chgData name="Prasad Jagtap" userId="e46c50ef-2369-45f1-a8fd-57c22d8b30fe" providerId="ADAL" clId="{B5FB8AF6-67C6-4BC0-BCF3-4DE07935591C}" dt="2022-02-19T23:47:45.025" v="3363"/>
          <ac:spMkLst>
            <pc:docMk/>
            <pc:sldMk cId="0" sldId="271"/>
            <ac:spMk id="61" creationId="{BC4E75D8-B13E-44D1-AAEE-BBBC61267798}"/>
          </ac:spMkLst>
        </pc:spChg>
        <pc:spChg chg="mod">
          <ac:chgData name="Prasad Jagtap" userId="e46c50ef-2369-45f1-a8fd-57c22d8b30fe" providerId="ADAL" clId="{B5FB8AF6-67C6-4BC0-BCF3-4DE07935591C}" dt="2022-02-19T23:47:45.025" v="3363"/>
          <ac:spMkLst>
            <pc:docMk/>
            <pc:sldMk cId="0" sldId="271"/>
            <ac:spMk id="62" creationId="{034A970B-DAC5-4235-BFE6-40DB2C0C9F6C}"/>
          </ac:spMkLst>
        </pc:spChg>
        <pc:spChg chg="mod">
          <ac:chgData name="Prasad Jagtap" userId="e46c50ef-2369-45f1-a8fd-57c22d8b30fe" providerId="ADAL" clId="{B5FB8AF6-67C6-4BC0-BCF3-4DE07935591C}" dt="2022-02-19T23:47:45.025" v="3363"/>
          <ac:spMkLst>
            <pc:docMk/>
            <pc:sldMk cId="0" sldId="271"/>
            <ac:spMk id="63" creationId="{8AACB12D-9A76-4F34-8484-4588E4932456}"/>
          </ac:spMkLst>
        </pc:spChg>
        <pc:spChg chg="mod">
          <ac:chgData name="Prasad Jagtap" userId="e46c50ef-2369-45f1-a8fd-57c22d8b30fe" providerId="ADAL" clId="{B5FB8AF6-67C6-4BC0-BCF3-4DE07935591C}" dt="2022-02-19T23:47:45.025" v="3363"/>
          <ac:spMkLst>
            <pc:docMk/>
            <pc:sldMk cId="0" sldId="271"/>
            <ac:spMk id="64" creationId="{9E241D62-019E-4295-AAD9-F72B13977A8C}"/>
          </ac:spMkLst>
        </pc:spChg>
        <pc:spChg chg="mod">
          <ac:chgData name="Prasad Jagtap" userId="e46c50ef-2369-45f1-a8fd-57c22d8b30fe" providerId="ADAL" clId="{B5FB8AF6-67C6-4BC0-BCF3-4DE07935591C}" dt="2022-02-19T23:47:45.025" v="3363"/>
          <ac:spMkLst>
            <pc:docMk/>
            <pc:sldMk cId="0" sldId="271"/>
            <ac:spMk id="65" creationId="{BF2CF165-BE68-4D07-9B83-AD291090C108}"/>
          </ac:spMkLst>
        </pc:spChg>
        <pc:spChg chg="mod">
          <ac:chgData name="Prasad Jagtap" userId="e46c50ef-2369-45f1-a8fd-57c22d8b30fe" providerId="ADAL" clId="{B5FB8AF6-67C6-4BC0-BCF3-4DE07935591C}" dt="2022-02-19T23:47:45.025" v="3363"/>
          <ac:spMkLst>
            <pc:docMk/>
            <pc:sldMk cId="0" sldId="271"/>
            <ac:spMk id="66" creationId="{0FBE8C67-7F70-453E-8FCB-29A079975C4F}"/>
          </ac:spMkLst>
        </pc:spChg>
        <pc:spChg chg="mod">
          <ac:chgData name="Prasad Jagtap" userId="e46c50ef-2369-45f1-a8fd-57c22d8b30fe" providerId="ADAL" clId="{B5FB8AF6-67C6-4BC0-BCF3-4DE07935591C}" dt="2022-02-19T23:47:45.025" v="3363"/>
          <ac:spMkLst>
            <pc:docMk/>
            <pc:sldMk cId="0" sldId="271"/>
            <ac:spMk id="67" creationId="{B91D9975-5BFB-416E-A692-F28DA709F095}"/>
          </ac:spMkLst>
        </pc:spChg>
        <pc:spChg chg="mod">
          <ac:chgData name="Prasad Jagtap" userId="e46c50ef-2369-45f1-a8fd-57c22d8b30fe" providerId="ADAL" clId="{B5FB8AF6-67C6-4BC0-BCF3-4DE07935591C}" dt="2022-02-19T23:47:45.025" v="3363"/>
          <ac:spMkLst>
            <pc:docMk/>
            <pc:sldMk cId="0" sldId="271"/>
            <ac:spMk id="68" creationId="{464FB36A-50B8-4E79-8EF5-ECCC7270E23F}"/>
          </ac:spMkLst>
        </pc:spChg>
        <pc:spChg chg="mod">
          <ac:chgData name="Prasad Jagtap" userId="e46c50ef-2369-45f1-a8fd-57c22d8b30fe" providerId="ADAL" clId="{B5FB8AF6-67C6-4BC0-BCF3-4DE07935591C}" dt="2022-02-19T23:47:45.025" v="3363"/>
          <ac:spMkLst>
            <pc:docMk/>
            <pc:sldMk cId="0" sldId="271"/>
            <ac:spMk id="69" creationId="{01DAABA4-2655-42D2-86F2-55890087F4AB}"/>
          </ac:spMkLst>
        </pc:spChg>
        <pc:spChg chg="mod">
          <ac:chgData name="Prasad Jagtap" userId="e46c50ef-2369-45f1-a8fd-57c22d8b30fe" providerId="ADAL" clId="{B5FB8AF6-67C6-4BC0-BCF3-4DE07935591C}" dt="2022-02-19T23:47:45.025" v="3363"/>
          <ac:spMkLst>
            <pc:docMk/>
            <pc:sldMk cId="0" sldId="271"/>
            <ac:spMk id="70" creationId="{A6B7D99D-802C-4227-84FB-1EF4D782D228}"/>
          </ac:spMkLst>
        </pc:spChg>
        <pc:spChg chg="mod">
          <ac:chgData name="Prasad Jagtap" userId="e46c50ef-2369-45f1-a8fd-57c22d8b30fe" providerId="ADAL" clId="{B5FB8AF6-67C6-4BC0-BCF3-4DE07935591C}" dt="2022-02-19T23:47:45.025" v="3363"/>
          <ac:spMkLst>
            <pc:docMk/>
            <pc:sldMk cId="0" sldId="271"/>
            <ac:spMk id="71" creationId="{D120A5BE-81C8-490B-B1C9-D421417F97D0}"/>
          </ac:spMkLst>
        </pc:spChg>
        <pc:spChg chg="mod">
          <ac:chgData name="Prasad Jagtap" userId="e46c50ef-2369-45f1-a8fd-57c22d8b30fe" providerId="ADAL" clId="{B5FB8AF6-67C6-4BC0-BCF3-4DE07935591C}" dt="2022-02-19T23:47:45.025" v="3363"/>
          <ac:spMkLst>
            <pc:docMk/>
            <pc:sldMk cId="0" sldId="271"/>
            <ac:spMk id="72" creationId="{92F4FE86-36E6-4C6F-B373-EAF3C5E2B3CC}"/>
          </ac:spMkLst>
        </pc:spChg>
        <pc:spChg chg="mod">
          <ac:chgData name="Prasad Jagtap" userId="e46c50ef-2369-45f1-a8fd-57c22d8b30fe" providerId="ADAL" clId="{B5FB8AF6-67C6-4BC0-BCF3-4DE07935591C}" dt="2022-02-19T23:47:45.025" v="3363"/>
          <ac:spMkLst>
            <pc:docMk/>
            <pc:sldMk cId="0" sldId="271"/>
            <ac:spMk id="73" creationId="{C44C0DB7-6AFF-4C8E-92F6-D7BCA92FAA8F}"/>
          </ac:spMkLst>
        </pc:spChg>
        <pc:spChg chg="mod">
          <ac:chgData name="Prasad Jagtap" userId="e46c50ef-2369-45f1-a8fd-57c22d8b30fe" providerId="ADAL" clId="{B5FB8AF6-67C6-4BC0-BCF3-4DE07935591C}" dt="2022-02-19T23:47:45.025" v="3363"/>
          <ac:spMkLst>
            <pc:docMk/>
            <pc:sldMk cId="0" sldId="271"/>
            <ac:spMk id="74" creationId="{13BC3E4B-CCC7-4996-9C69-545187C29F8F}"/>
          </ac:spMkLst>
        </pc:spChg>
        <pc:spChg chg="mod">
          <ac:chgData name="Prasad Jagtap" userId="e46c50ef-2369-45f1-a8fd-57c22d8b30fe" providerId="ADAL" clId="{B5FB8AF6-67C6-4BC0-BCF3-4DE07935591C}" dt="2022-02-19T23:47:45.025" v="3363"/>
          <ac:spMkLst>
            <pc:docMk/>
            <pc:sldMk cId="0" sldId="271"/>
            <ac:spMk id="76" creationId="{68502DB5-2AC9-4C01-9BAD-BE0BE5FD4816}"/>
          </ac:spMkLst>
        </pc:spChg>
        <pc:spChg chg="mod">
          <ac:chgData name="Prasad Jagtap" userId="e46c50ef-2369-45f1-a8fd-57c22d8b30fe" providerId="ADAL" clId="{B5FB8AF6-67C6-4BC0-BCF3-4DE07935591C}" dt="2022-02-19T23:47:45.025" v="3363"/>
          <ac:spMkLst>
            <pc:docMk/>
            <pc:sldMk cId="0" sldId="271"/>
            <ac:spMk id="77" creationId="{AAE95E0D-8AF4-4A4F-993E-F9996677EC24}"/>
          </ac:spMkLst>
        </pc:spChg>
        <pc:spChg chg="mod">
          <ac:chgData name="Prasad Jagtap" userId="e46c50ef-2369-45f1-a8fd-57c22d8b30fe" providerId="ADAL" clId="{B5FB8AF6-67C6-4BC0-BCF3-4DE07935591C}" dt="2022-02-19T23:47:45.025" v="3363"/>
          <ac:spMkLst>
            <pc:docMk/>
            <pc:sldMk cId="0" sldId="271"/>
            <ac:spMk id="78" creationId="{9EF66196-FE65-4990-B500-4DEFF71EBB95}"/>
          </ac:spMkLst>
        </pc:spChg>
        <pc:spChg chg="mod">
          <ac:chgData name="Prasad Jagtap" userId="e46c50ef-2369-45f1-a8fd-57c22d8b30fe" providerId="ADAL" clId="{B5FB8AF6-67C6-4BC0-BCF3-4DE07935591C}" dt="2022-02-19T23:47:45.025" v="3363"/>
          <ac:spMkLst>
            <pc:docMk/>
            <pc:sldMk cId="0" sldId="271"/>
            <ac:spMk id="79" creationId="{B828E273-543F-43FC-9AE2-7B072F5FFEE1}"/>
          </ac:spMkLst>
        </pc:spChg>
        <pc:spChg chg="mod">
          <ac:chgData name="Prasad Jagtap" userId="e46c50ef-2369-45f1-a8fd-57c22d8b30fe" providerId="ADAL" clId="{B5FB8AF6-67C6-4BC0-BCF3-4DE07935591C}" dt="2022-02-19T23:47:45.025" v="3363"/>
          <ac:spMkLst>
            <pc:docMk/>
            <pc:sldMk cId="0" sldId="271"/>
            <ac:spMk id="80" creationId="{B9BBF33D-33ED-408C-9914-969B6E19D18A}"/>
          </ac:spMkLst>
        </pc:spChg>
        <pc:spChg chg="mod">
          <ac:chgData name="Prasad Jagtap" userId="e46c50ef-2369-45f1-a8fd-57c22d8b30fe" providerId="ADAL" clId="{B5FB8AF6-67C6-4BC0-BCF3-4DE07935591C}" dt="2022-02-19T23:47:45.025" v="3363"/>
          <ac:spMkLst>
            <pc:docMk/>
            <pc:sldMk cId="0" sldId="271"/>
            <ac:spMk id="81" creationId="{DC6591B1-EAFE-4731-8BA3-97F9D455662E}"/>
          </ac:spMkLst>
        </pc:spChg>
        <pc:spChg chg="mod">
          <ac:chgData name="Prasad Jagtap" userId="e46c50ef-2369-45f1-a8fd-57c22d8b30fe" providerId="ADAL" clId="{B5FB8AF6-67C6-4BC0-BCF3-4DE07935591C}" dt="2022-02-19T23:47:45.025" v="3363"/>
          <ac:spMkLst>
            <pc:docMk/>
            <pc:sldMk cId="0" sldId="271"/>
            <ac:spMk id="82" creationId="{AD05C1FE-DB86-4933-ABFD-6810344CEF9A}"/>
          </ac:spMkLst>
        </pc:spChg>
        <pc:spChg chg="mod">
          <ac:chgData name="Prasad Jagtap" userId="e46c50ef-2369-45f1-a8fd-57c22d8b30fe" providerId="ADAL" clId="{B5FB8AF6-67C6-4BC0-BCF3-4DE07935591C}" dt="2022-02-19T23:47:45.025" v="3363"/>
          <ac:spMkLst>
            <pc:docMk/>
            <pc:sldMk cId="0" sldId="271"/>
            <ac:spMk id="83" creationId="{DD2E6220-ED61-47DF-B1D6-EE28BC9BFDE3}"/>
          </ac:spMkLst>
        </pc:spChg>
        <pc:spChg chg="mod">
          <ac:chgData name="Prasad Jagtap" userId="e46c50ef-2369-45f1-a8fd-57c22d8b30fe" providerId="ADAL" clId="{B5FB8AF6-67C6-4BC0-BCF3-4DE07935591C}" dt="2022-02-19T23:47:45.025" v="3363"/>
          <ac:spMkLst>
            <pc:docMk/>
            <pc:sldMk cId="0" sldId="271"/>
            <ac:spMk id="84" creationId="{18500288-D11E-4AF6-9989-22A0FA14C467}"/>
          </ac:spMkLst>
        </pc:spChg>
        <pc:spChg chg="mod">
          <ac:chgData name="Prasad Jagtap" userId="e46c50ef-2369-45f1-a8fd-57c22d8b30fe" providerId="ADAL" clId="{B5FB8AF6-67C6-4BC0-BCF3-4DE07935591C}" dt="2022-02-19T23:47:45.025" v="3363"/>
          <ac:spMkLst>
            <pc:docMk/>
            <pc:sldMk cId="0" sldId="271"/>
            <ac:spMk id="85" creationId="{BDCBDAB2-A82E-4CB0-A0FE-149A964C5D24}"/>
          </ac:spMkLst>
        </pc:spChg>
        <pc:spChg chg="mod">
          <ac:chgData name="Prasad Jagtap" userId="e46c50ef-2369-45f1-a8fd-57c22d8b30fe" providerId="ADAL" clId="{B5FB8AF6-67C6-4BC0-BCF3-4DE07935591C}" dt="2022-02-19T23:47:45.025" v="3363"/>
          <ac:spMkLst>
            <pc:docMk/>
            <pc:sldMk cId="0" sldId="271"/>
            <ac:spMk id="86" creationId="{DC9CBBFB-F330-41CE-899A-EE30F53D9CF9}"/>
          </ac:spMkLst>
        </pc:spChg>
        <pc:spChg chg="mod">
          <ac:chgData name="Prasad Jagtap" userId="e46c50ef-2369-45f1-a8fd-57c22d8b30fe" providerId="ADAL" clId="{B5FB8AF6-67C6-4BC0-BCF3-4DE07935591C}" dt="2022-02-19T23:47:45.025" v="3363"/>
          <ac:spMkLst>
            <pc:docMk/>
            <pc:sldMk cId="0" sldId="271"/>
            <ac:spMk id="87" creationId="{F4F411A9-9BDD-4293-9102-619A3E6EF1C6}"/>
          </ac:spMkLst>
        </pc:spChg>
        <pc:spChg chg="mod">
          <ac:chgData name="Prasad Jagtap" userId="e46c50ef-2369-45f1-a8fd-57c22d8b30fe" providerId="ADAL" clId="{B5FB8AF6-67C6-4BC0-BCF3-4DE07935591C}" dt="2022-02-19T23:47:45.025" v="3363"/>
          <ac:spMkLst>
            <pc:docMk/>
            <pc:sldMk cId="0" sldId="271"/>
            <ac:spMk id="88" creationId="{82D3CEFA-0038-4507-9E5C-1596085EB9D9}"/>
          </ac:spMkLst>
        </pc:spChg>
        <pc:spChg chg="mod">
          <ac:chgData name="Prasad Jagtap" userId="e46c50ef-2369-45f1-a8fd-57c22d8b30fe" providerId="ADAL" clId="{B5FB8AF6-67C6-4BC0-BCF3-4DE07935591C}" dt="2022-02-19T23:47:45.025" v="3363"/>
          <ac:spMkLst>
            <pc:docMk/>
            <pc:sldMk cId="0" sldId="271"/>
            <ac:spMk id="89" creationId="{597ABA60-028B-4CBC-B6C7-6646EE7EA3B4}"/>
          </ac:spMkLst>
        </pc:spChg>
        <pc:spChg chg="mod">
          <ac:chgData name="Prasad Jagtap" userId="e46c50ef-2369-45f1-a8fd-57c22d8b30fe" providerId="ADAL" clId="{B5FB8AF6-67C6-4BC0-BCF3-4DE07935591C}" dt="2022-02-19T23:47:45.025" v="3363"/>
          <ac:spMkLst>
            <pc:docMk/>
            <pc:sldMk cId="0" sldId="271"/>
            <ac:spMk id="90" creationId="{3DED6192-95EC-42DF-8FE3-21E6374F36CE}"/>
          </ac:spMkLst>
        </pc:spChg>
        <pc:spChg chg="mod">
          <ac:chgData name="Prasad Jagtap" userId="e46c50ef-2369-45f1-a8fd-57c22d8b30fe" providerId="ADAL" clId="{B5FB8AF6-67C6-4BC0-BCF3-4DE07935591C}" dt="2022-02-19T23:47:45.025" v="3363"/>
          <ac:spMkLst>
            <pc:docMk/>
            <pc:sldMk cId="0" sldId="271"/>
            <ac:spMk id="91" creationId="{96DBAC67-0B9B-468A-B654-67625890A58A}"/>
          </ac:spMkLst>
        </pc:spChg>
        <pc:spChg chg="mod">
          <ac:chgData name="Prasad Jagtap" userId="e46c50ef-2369-45f1-a8fd-57c22d8b30fe" providerId="ADAL" clId="{B5FB8AF6-67C6-4BC0-BCF3-4DE07935591C}" dt="2022-02-19T23:47:45.025" v="3363"/>
          <ac:spMkLst>
            <pc:docMk/>
            <pc:sldMk cId="0" sldId="271"/>
            <ac:spMk id="92" creationId="{964034F7-D39A-4FDB-B76B-EEB9D8260705}"/>
          </ac:spMkLst>
        </pc:spChg>
        <pc:spChg chg="mod">
          <ac:chgData name="Prasad Jagtap" userId="e46c50ef-2369-45f1-a8fd-57c22d8b30fe" providerId="ADAL" clId="{B5FB8AF6-67C6-4BC0-BCF3-4DE07935591C}" dt="2022-02-19T23:47:45.025" v="3363"/>
          <ac:spMkLst>
            <pc:docMk/>
            <pc:sldMk cId="0" sldId="271"/>
            <ac:spMk id="93" creationId="{BD496D31-A57B-44CC-8629-7EAF7B43D6D1}"/>
          </ac:spMkLst>
        </pc:spChg>
        <pc:spChg chg="mod">
          <ac:chgData name="Prasad Jagtap" userId="e46c50ef-2369-45f1-a8fd-57c22d8b30fe" providerId="ADAL" clId="{B5FB8AF6-67C6-4BC0-BCF3-4DE07935591C}" dt="2022-02-19T23:47:45.025" v="3363"/>
          <ac:spMkLst>
            <pc:docMk/>
            <pc:sldMk cId="0" sldId="271"/>
            <ac:spMk id="94" creationId="{CF72E3BD-F55F-4868-8EE3-DC9F8438111B}"/>
          </ac:spMkLst>
        </pc:spChg>
        <pc:spChg chg="mod">
          <ac:chgData name="Prasad Jagtap" userId="e46c50ef-2369-45f1-a8fd-57c22d8b30fe" providerId="ADAL" clId="{B5FB8AF6-67C6-4BC0-BCF3-4DE07935591C}" dt="2022-02-19T23:47:45.025" v="3363"/>
          <ac:spMkLst>
            <pc:docMk/>
            <pc:sldMk cId="0" sldId="271"/>
            <ac:spMk id="95" creationId="{1DB081E1-9725-4405-BDC9-515C49A53FD5}"/>
          </ac:spMkLst>
        </pc:spChg>
        <pc:spChg chg="mod">
          <ac:chgData name="Prasad Jagtap" userId="e46c50ef-2369-45f1-a8fd-57c22d8b30fe" providerId="ADAL" clId="{B5FB8AF6-67C6-4BC0-BCF3-4DE07935591C}" dt="2022-02-19T23:47:45.025" v="3363"/>
          <ac:spMkLst>
            <pc:docMk/>
            <pc:sldMk cId="0" sldId="271"/>
            <ac:spMk id="96" creationId="{AECFF83C-2637-4DD5-995F-5CE4A2B88D3B}"/>
          </ac:spMkLst>
        </pc:spChg>
        <pc:spChg chg="mod">
          <ac:chgData name="Prasad Jagtap" userId="e46c50ef-2369-45f1-a8fd-57c22d8b30fe" providerId="ADAL" clId="{B5FB8AF6-67C6-4BC0-BCF3-4DE07935591C}" dt="2022-02-19T23:47:45.025" v="3363"/>
          <ac:spMkLst>
            <pc:docMk/>
            <pc:sldMk cId="0" sldId="271"/>
            <ac:spMk id="97" creationId="{F27D64F8-96A9-43EC-BF16-E7AC0A733A40}"/>
          </ac:spMkLst>
        </pc:spChg>
        <pc:spChg chg="mod">
          <ac:chgData name="Prasad Jagtap" userId="e46c50ef-2369-45f1-a8fd-57c22d8b30fe" providerId="ADAL" clId="{B5FB8AF6-67C6-4BC0-BCF3-4DE07935591C}" dt="2022-02-19T23:47:45.025" v="3363"/>
          <ac:spMkLst>
            <pc:docMk/>
            <pc:sldMk cId="0" sldId="271"/>
            <ac:spMk id="98" creationId="{100EB795-1B4F-4686-AD4C-DC938E9EDA4E}"/>
          </ac:spMkLst>
        </pc:spChg>
        <pc:spChg chg="mod">
          <ac:chgData name="Prasad Jagtap" userId="e46c50ef-2369-45f1-a8fd-57c22d8b30fe" providerId="ADAL" clId="{B5FB8AF6-67C6-4BC0-BCF3-4DE07935591C}" dt="2022-02-19T23:47:45.025" v="3363"/>
          <ac:spMkLst>
            <pc:docMk/>
            <pc:sldMk cId="0" sldId="271"/>
            <ac:spMk id="99" creationId="{BB6A584E-B5CE-46AC-81B1-7785174117AD}"/>
          </ac:spMkLst>
        </pc:spChg>
        <pc:spChg chg="mod">
          <ac:chgData name="Prasad Jagtap" userId="e46c50ef-2369-45f1-a8fd-57c22d8b30fe" providerId="ADAL" clId="{B5FB8AF6-67C6-4BC0-BCF3-4DE07935591C}" dt="2022-02-19T23:47:45.025" v="3363"/>
          <ac:spMkLst>
            <pc:docMk/>
            <pc:sldMk cId="0" sldId="271"/>
            <ac:spMk id="100" creationId="{D2575469-1C06-474C-B97C-EB71C3566137}"/>
          </ac:spMkLst>
        </pc:spChg>
        <pc:spChg chg="mod">
          <ac:chgData name="Prasad Jagtap" userId="e46c50ef-2369-45f1-a8fd-57c22d8b30fe" providerId="ADAL" clId="{B5FB8AF6-67C6-4BC0-BCF3-4DE07935591C}" dt="2022-02-19T23:47:45.025" v="3363"/>
          <ac:spMkLst>
            <pc:docMk/>
            <pc:sldMk cId="0" sldId="271"/>
            <ac:spMk id="101" creationId="{5270F0E5-3E00-4A3A-BD91-42FE00A59725}"/>
          </ac:spMkLst>
        </pc:spChg>
        <pc:spChg chg="mod">
          <ac:chgData name="Prasad Jagtap" userId="e46c50ef-2369-45f1-a8fd-57c22d8b30fe" providerId="ADAL" clId="{B5FB8AF6-67C6-4BC0-BCF3-4DE07935591C}" dt="2022-02-19T23:47:45.025" v="3363"/>
          <ac:spMkLst>
            <pc:docMk/>
            <pc:sldMk cId="0" sldId="271"/>
            <ac:spMk id="102" creationId="{0055543A-DFD4-47FC-96CF-4457DA891B34}"/>
          </ac:spMkLst>
        </pc:spChg>
        <pc:spChg chg="mod">
          <ac:chgData name="Prasad Jagtap" userId="e46c50ef-2369-45f1-a8fd-57c22d8b30fe" providerId="ADAL" clId="{B5FB8AF6-67C6-4BC0-BCF3-4DE07935591C}" dt="2022-02-19T23:47:45.025" v="3363"/>
          <ac:spMkLst>
            <pc:docMk/>
            <pc:sldMk cId="0" sldId="271"/>
            <ac:spMk id="103" creationId="{4F129324-FBF2-4C71-B725-AA84FE76C547}"/>
          </ac:spMkLst>
        </pc:spChg>
        <pc:spChg chg="mod">
          <ac:chgData name="Prasad Jagtap" userId="e46c50ef-2369-45f1-a8fd-57c22d8b30fe" providerId="ADAL" clId="{B5FB8AF6-67C6-4BC0-BCF3-4DE07935591C}" dt="2022-02-19T23:47:45.025" v="3363"/>
          <ac:spMkLst>
            <pc:docMk/>
            <pc:sldMk cId="0" sldId="271"/>
            <ac:spMk id="104" creationId="{E5ACCFB0-F6AF-434B-BB8F-FD9EED0CA402}"/>
          </ac:spMkLst>
        </pc:spChg>
        <pc:spChg chg="mod">
          <ac:chgData name="Prasad Jagtap" userId="e46c50ef-2369-45f1-a8fd-57c22d8b30fe" providerId="ADAL" clId="{B5FB8AF6-67C6-4BC0-BCF3-4DE07935591C}" dt="2022-02-19T23:47:45.025" v="3363"/>
          <ac:spMkLst>
            <pc:docMk/>
            <pc:sldMk cId="0" sldId="271"/>
            <ac:spMk id="105" creationId="{63DE0C65-BE2E-4B95-A54F-10975451D1AD}"/>
          </ac:spMkLst>
        </pc:spChg>
        <pc:spChg chg="mod">
          <ac:chgData name="Prasad Jagtap" userId="e46c50ef-2369-45f1-a8fd-57c22d8b30fe" providerId="ADAL" clId="{B5FB8AF6-67C6-4BC0-BCF3-4DE07935591C}" dt="2022-02-19T23:47:45.025" v="3363"/>
          <ac:spMkLst>
            <pc:docMk/>
            <pc:sldMk cId="0" sldId="271"/>
            <ac:spMk id="106" creationId="{4EAA392E-A829-40C5-8613-AC736563DE7F}"/>
          </ac:spMkLst>
        </pc:spChg>
        <pc:spChg chg="mod">
          <ac:chgData name="Prasad Jagtap" userId="e46c50ef-2369-45f1-a8fd-57c22d8b30fe" providerId="ADAL" clId="{B5FB8AF6-67C6-4BC0-BCF3-4DE07935591C}" dt="2022-02-19T23:47:45.025" v="3363"/>
          <ac:spMkLst>
            <pc:docMk/>
            <pc:sldMk cId="0" sldId="271"/>
            <ac:spMk id="107" creationId="{361A98EE-E397-4CA4-BAD4-06D51808782A}"/>
          </ac:spMkLst>
        </pc:spChg>
        <pc:spChg chg="mod">
          <ac:chgData name="Prasad Jagtap" userId="e46c50ef-2369-45f1-a8fd-57c22d8b30fe" providerId="ADAL" clId="{B5FB8AF6-67C6-4BC0-BCF3-4DE07935591C}" dt="2022-02-19T23:47:45.025" v="3363"/>
          <ac:spMkLst>
            <pc:docMk/>
            <pc:sldMk cId="0" sldId="271"/>
            <ac:spMk id="108" creationId="{30CB52CA-0936-47E6-A7BE-4CFA3E06590D}"/>
          </ac:spMkLst>
        </pc:spChg>
        <pc:spChg chg="mod">
          <ac:chgData name="Prasad Jagtap" userId="e46c50ef-2369-45f1-a8fd-57c22d8b30fe" providerId="ADAL" clId="{B5FB8AF6-67C6-4BC0-BCF3-4DE07935591C}" dt="2022-02-19T23:47:45.025" v="3363"/>
          <ac:spMkLst>
            <pc:docMk/>
            <pc:sldMk cId="0" sldId="271"/>
            <ac:spMk id="109" creationId="{F8EDCEFA-1A19-43D0-B4E4-3396A97FE82F}"/>
          </ac:spMkLst>
        </pc:spChg>
        <pc:spChg chg="mod">
          <ac:chgData name="Prasad Jagtap" userId="e46c50ef-2369-45f1-a8fd-57c22d8b30fe" providerId="ADAL" clId="{B5FB8AF6-67C6-4BC0-BCF3-4DE07935591C}" dt="2022-02-19T23:47:45.025" v="3363"/>
          <ac:spMkLst>
            <pc:docMk/>
            <pc:sldMk cId="0" sldId="271"/>
            <ac:spMk id="110" creationId="{EADBE965-9509-446D-837C-5F8641EBCCF6}"/>
          </ac:spMkLst>
        </pc:spChg>
        <pc:spChg chg="mod">
          <ac:chgData name="Prasad Jagtap" userId="e46c50ef-2369-45f1-a8fd-57c22d8b30fe" providerId="ADAL" clId="{B5FB8AF6-67C6-4BC0-BCF3-4DE07935591C}" dt="2022-02-19T23:47:45.025" v="3363"/>
          <ac:spMkLst>
            <pc:docMk/>
            <pc:sldMk cId="0" sldId="271"/>
            <ac:spMk id="111" creationId="{2802E479-4971-4127-B4D8-447B88C75DCF}"/>
          </ac:spMkLst>
        </pc:spChg>
        <pc:spChg chg="mod">
          <ac:chgData name="Prasad Jagtap" userId="e46c50ef-2369-45f1-a8fd-57c22d8b30fe" providerId="ADAL" clId="{B5FB8AF6-67C6-4BC0-BCF3-4DE07935591C}" dt="2022-02-19T23:47:45.025" v="3363"/>
          <ac:spMkLst>
            <pc:docMk/>
            <pc:sldMk cId="0" sldId="271"/>
            <ac:spMk id="112" creationId="{BCA01FD1-E848-4E2A-98D4-63C8D1576BDA}"/>
          </ac:spMkLst>
        </pc:spChg>
        <pc:spChg chg="mod">
          <ac:chgData name="Prasad Jagtap" userId="e46c50ef-2369-45f1-a8fd-57c22d8b30fe" providerId="ADAL" clId="{B5FB8AF6-67C6-4BC0-BCF3-4DE07935591C}" dt="2022-02-19T23:47:45.025" v="3363"/>
          <ac:spMkLst>
            <pc:docMk/>
            <pc:sldMk cId="0" sldId="271"/>
            <ac:spMk id="113" creationId="{6E4F348D-7F3C-4EF2-9C70-4CDE233FBBF6}"/>
          </ac:spMkLst>
        </pc:spChg>
        <pc:spChg chg="mod">
          <ac:chgData name="Prasad Jagtap" userId="e46c50ef-2369-45f1-a8fd-57c22d8b30fe" providerId="ADAL" clId="{B5FB8AF6-67C6-4BC0-BCF3-4DE07935591C}" dt="2022-02-19T23:47:45.025" v="3363"/>
          <ac:spMkLst>
            <pc:docMk/>
            <pc:sldMk cId="0" sldId="271"/>
            <ac:spMk id="114" creationId="{B6D459EA-936A-416D-B2BA-524A52D0D567}"/>
          </ac:spMkLst>
        </pc:spChg>
        <pc:spChg chg="mod">
          <ac:chgData name="Prasad Jagtap" userId="e46c50ef-2369-45f1-a8fd-57c22d8b30fe" providerId="ADAL" clId="{B5FB8AF6-67C6-4BC0-BCF3-4DE07935591C}" dt="2022-02-19T23:47:45.025" v="3363"/>
          <ac:spMkLst>
            <pc:docMk/>
            <pc:sldMk cId="0" sldId="271"/>
            <ac:spMk id="115" creationId="{52898E1B-8558-42D0-A996-FE4881863B16}"/>
          </ac:spMkLst>
        </pc:spChg>
        <pc:spChg chg="mod">
          <ac:chgData name="Prasad Jagtap" userId="e46c50ef-2369-45f1-a8fd-57c22d8b30fe" providerId="ADAL" clId="{B5FB8AF6-67C6-4BC0-BCF3-4DE07935591C}" dt="2022-02-19T23:47:45.025" v="3363"/>
          <ac:spMkLst>
            <pc:docMk/>
            <pc:sldMk cId="0" sldId="271"/>
            <ac:spMk id="116" creationId="{0A826B66-A0A7-48AA-8D58-65BC5F6DC438}"/>
          </ac:spMkLst>
        </pc:spChg>
        <pc:spChg chg="mod">
          <ac:chgData name="Prasad Jagtap" userId="e46c50ef-2369-45f1-a8fd-57c22d8b30fe" providerId="ADAL" clId="{B5FB8AF6-67C6-4BC0-BCF3-4DE07935591C}" dt="2022-02-19T23:47:45.025" v="3363"/>
          <ac:spMkLst>
            <pc:docMk/>
            <pc:sldMk cId="0" sldId="271"/>
            <ac:spMk id="117" creationId="{6BEDBD5B-0F3B-4EFD-95D1-1A839332DF7A}"/>
          </ac:spMkLst>
        </pc:spChg>
        <pc:spChg chg="mod">
          <ac:chgData name="Prasad Jagtap" userId="e46c50ef-2369-45f1-a8fd-57c22d8b30fe" providerId="ADAL" clId="{B5FB8AF6-67C6-4BC0-BCF3-4DE07935591C}" dt="2022-02-19T23:47:45.025" v="3363"/>
          <ac:spMkLst>
            <pc:docMk/>
            <pc:sldMk cId="0" sldId="271"/>
            <ac:spMk id="118" creationId="{3809E1EA-40CD-4402-88DD-BF7581553714}"/>
          </ac:spMkLst>
        </pc:spChg>
        <pc:spChg chg="mod">
          <ac:chgData name="Prasad Jagtap" userId="e46c50ef-2369-45f1-a8fd-57c22d8b30fe" providerId="ADAL" clId="{B5FB8AF6-67C6-4BC0-BCF3-4DE07935591C}" dt="2022-02-19T23:47:45.025" v="3363"/>
          <ac:spMkLst>
            <pc:docMk/>
            <pc:sldMk cId="0" sldId="271"/>
            <ac:spMk id="119" creationId="{9AB020C2-4A9D-4D92-9745-32A366000B76}"/>
          </ac:spMkLst>
        </pc:spChg>
        <pc:spChg chg="mod">
          <ac:chgData name="Prasad Jagtap" userId="e46c50ef-2369-45f1-a8fd-57c22d8b30fe" providerId="ADAL" clId="{B5FB8AF6-67C6-4BC0-BCF3-4DE07935591C}" dt="2022-02-19T23:47:45.025" v="3363"/>
          <ac:spMkLst>
            <pc:docMk/>
            <pc:sldMk cId="0" sldId="271"/>
            <ac:spMk id="120" creationId="{75794C48-CCBB-4AB4-A5CE-84088C0935AE}"/>
          </ac:spMkLst>
        </pc:spChg>
        <pc:spChg chg="mod">
          <ac:chgData name="Prasad Jagtap" userId="e46c50ef-2369-45f1-a8fd-57c22d8b30fe" providerId="ADAL" clId="{B5FB8AF6-67C6-4BC0-BCF3-4DE07935591C}" dt="2022-02-19T23:47:45.025" v="3363"/>
          <ac:spMkLst>
            <pc:docMk/>
            <pc:sldMk cId="0" sldId="271"/>
            <ac:spMk id="121" creationId="{E9EC394F-1F19-46F9-A9D9-F9D2C8FEA808}"/>
          </ac:spMkLst>
        </pc:spChg>
        <pc:spChg chg="mod">
          <ac:chgData name="Prasad Jagtap" userId="e46c50ef-2369-45f1-a8fd-57c22d8b30fe" providerId="ADAL" clId="{B5FB8AF6-67C6-4BC0-BCF3-4DE07935591C}" dt="2022-02-19T23:47:45.025" v="3363"/>
          <ac:spMkLst>
            <pc:docMk/>
            <pc:sldMk cId="0" sldId="271"/>
            <ac:spMk id="123" creationId="{EEBD215B-6D3E-4E42-BA55-9C2CCE498035}"/>
          </ac:spMkLst>
        </pc:spChg>
        <pc:spChg chg="mod">
          <ac:chgData name="Prasad Jagtap" userId="e46c50ef-2369-45f1-a8fd-57c22d8b30fe" providerId="ADAL" clId="{B5FB8AF6-67C6-4BC0-BCF3-4DE07935591C}" dt="2022-02-19T23:47:45.025" v="3363"/>
          <ac:spMkLst>
            <pc:docMk/>
            <pc:sldMk cId="0" sldId="271"/>
            <ac:spMk id="124" creationId="{47A860BA-CA02-45C0-A1AD-C1FB293DB3EA}"/>
          </ac:spMkLst>
        </pc:spChg>
        <pc:spChg chg="mod">
          <ac:chgData name="Prasad Jagtap" userId="e46c50ef-2369-45f1-a8fd-57c22d8b30fe" providerId="ADAL" clId="{B5FB8AF6-67C6-4BC0-BCF3-4DE07935591C}" dt="2022-02-19T23:47:45.025" v="3363"/>
          <ac:spMkLst>
            <pc:docMk/>
            <pc:sldMk cId="0" sldId="271"/>
            <ac:spMk id="125" creationId="{53E9DB5C-2BEB-4EE6-A075-AFF8319B2612}"/>
          </ac:spMkLst>
        </pc:spChg>
        <pc:spChg chg="mod">
          <ac:chgData name="Prasad Jagtap" userId="e46c50ef-2369-45f1-a8fd-57c22d8b30fe" providerId="ADAL" clId="{B5FB8AF6-67C6-4BC0-BCF3-4DE07935591C}" dt="2022-02-19T23:47:45.025" v="3363"/>
          <ac:spMkLst>
            <pc:docMk/>
            <pc:sldMk cId="0" sldId="271"/>
            <ac:spMk id="126" creationId="{219B1879-AE8A-4F99-BDCA-35961924B953}"/>
          </ac:spMkLst>
        </pc:spChg>
        <pc:spChg chg="mod">
          <ac:chgData name="Prasad Jagtap" userId="e46c50ef-2369-45f1-a8fd-57c22d8b30fe" providerId="ADAL" clId="{B5FB8AF6-67C6-4BC0-BCF3-4DE07935591C}" dt="2022-02-19T23:47:45.025" v="3363"/>
          <ac:spMkLst>
            <pc:docMk/>
            <pc:sldMk cId="0" sldId="271"/>
            <ac:spMk id="127" creationId="{CA18BD18-C71C-418E-9B81-0E00708540D3}"/>
          </ac:spMkLst>
        </pc:spChg>
        <pc:spChg chg="mod">
          <ac:chgData name="Prasad Jagtap" userId="e46c50ef-2369-45f1-a8fd-57c22d8b30fe" providerId="ADAL" clId="{B5FB8AF6-67C6-4BC0-BCF3-4DE07935591C}" dt="2022-02-19T23:47:45.025" v="3363"/>
          <ac:spMkLst>
            <pc:docMk/>
            <pc:sldMk cId="0" sldId="271"/>
            <ac:spMk id="128" creationId="{BFAC5C49-E3E8-46C9-ABE8-40DBDBAF1CEC}"/>
          </ac:spMkLst>
        </pc:spChg>
        <pc:spChg chg="mod">
          <ac:chgData name="Prasad Jagtap" userId="e46c50ef-2369-45f1-a8fd-57c22d8b30fe" providerId="ADAL" clId="{B5FB8AF6-67C6-4BC0-BCF3-4DE07935591C}" dt="2022-02-19T23:47:45.025" v="3363"/>
          <ac:spMkLst>
            <pc:docMk/>
            <pc:sldMk cId="0" sldId="271"/>
            <ac:spMk id="129" creationId="{DCC6D7DF-354B-4C84-AC76-8D371B018071}"/>
          </ac:spMkLst>
        </pc:spChg>
        <pc:spChg chg="mod">
          <ac:chgData name="Prasad Jagtap" userId="e46c50ef-2369-45f1-a8fd-57c22d8b30fe" providerId="ADAL" clId="{B5FB8AF6-67C6-4BC0-BCF3-4DE07935591C}" dt="2022-02-19T23:47:45.025" v="3363"/>
          <ac:spMkLst>
            <pc:docMk/>
            <pc:sldMk cId="0" sldId="271"/>
            <ac:spMk id="130" creationId="{DDDF52E4-BD6C-4FDA-BA0E-AB682A41FA44}"/>
          </ac:spMkLst>
        </pc:spChg>
        <pc:spChg chg="mod">
          <ac:chgData name="Prasad Jagtap" userId="e46c50ef-2369-45f1-a8fd-57c22d8b30fe" providerId="ADAL" clId="{B5FB8AF6-67C6-4BC0-BCF3-4DE07935591C}" dt="2022-02-19T23:47:45.025" v="3363"/>
          <ac:spMkLst>
            <pc:docMk/>
            <pc:sldMk cId="0" sldId="271"/>
            <ac:spMk id="131" creationId="{02AFAFE6-DA66-4CCA-9458-7AFA64EBB210}"/>
          </ac:spMkLst>
        </pc:spChg>
        <pc:spChg chg="mod">
          <ac:chgData name="Prasad Jagtap" userId="e46c50ef-2369-45f1-a8fd-57c22d8b30fe" providerId="ADAL" clId="{B5FB8AF6-67C6-4BC0-BCF3-4DE07935591C}" dt="2022-02-19T23:47:45.025" v="3363"/>
          <ac:spMkLst>
            <pc:docMk/>
            <pc:sldMk cId="0" sldId="271"/>
            <ac:spMk id="132" creationId="{29C3072E-83E7-4247-9F7C-C2721B95D48C}"/>
          </ac:spMkLst>
        </pc:spChg>
        <pc:spChg chg="mod">
          <ac:chgData name="Prasad Jagtap" userId="e46c50ef-2369-45f1-a8fd-57c22d8b30fe" providerId="ADAL" clId="{B5FB8AF6-67C6-4BC0-BCF3-4DE07935591C}" dt="2022-02-19T23:47:45.025" v="3363"/>
          <ac:spMkLst>
            <pc:docMk/>
            <pc:sldMk cId="0" sldId="271"/>
            <ac:spMk id="133" creationId="{3704F230-0625-4721-9476-02F38F910F94}"/>
          </ac:spMkLst>
        </pc:spChg>
        <pc:spChg chg="mod">
          <ac:chgData name="Prasad Jagtap" userId="e46c50ef-2369-45f1-a8fd-57c22d8b30fe" providerId="ADAL" clId="{B5FB8AF6-67C6-4BC0-BCF3-4DE07935591C}" dt="2022-02-19T23:47:45.025" v="3363"/>
          <ac:spMkLst>
            <pc:docMk/>
            <pc:sldMk cId="0" sldId="271"/>
            <ac:spMk id="134" creationId="{10FDF5CE-3CD2-4ACB-9CA1-DD82A9D866C4}"/>
          </ac:spMkLst>
        </pc:spChg>
        <pc:spChg chg="mod">
          <ac:chgData name="Prasad Jagtap" userId="e46c50ef-2369-45f1-a8fd-57c22d8b30fe" providerId="ADAL" clId="{B5FB8AF6-67C6-4BC0-BCF3-4DE07935591C}" dt="2022-02-19T23:47:45.025" v="3363"/>
          <ac:spMkLst>
            <pc:docMk/>
            <pc:sldMk cId="0" sldId="271"/>
            <ac:spMk id="135" creationId="{18F43FB1-8123-4213-8F37-3C8EE42BF230}"/>
          </ac:spMkLst>
        </pc:spChg>
        <pc:spChg chg="mod">
          <ac:chgData name="Prasad Jagtap" userId="e46c50ef-2369-45f1-a8fd-57c22d8b30fe" providerId="ADAL" clId="{B5FB8AF6-67C6-4BC0-BCF3-4DE07935591C}" dt="2022-02-19T23:47:45.025" v="3363"/>
          <ac:spMkLst>
            <pc:docMk/>
            <pc:sldMk cId="0" sldId="271"/>
            <ac:spMk id="136" creationId="{F63D7B92-202E-4C75-B775-1691292BA5E9}"/>
          </ac:spMkLst>
        </pc:spChg>
        <pc:spChg chg="mod">
          <ac:chgData name="Prasad Jagtap" userId="e46c50ef-2369-45f1-a8fd-57c22d8b30fe" providerId="ADAL" clId="{B5FB8AF6-67C6-4BC0-BCF3-4DE07935591C}" dt="2022-02-19T23:47:45.025" v="3363"/>
          <ac:spMkLst>
            <pc:docMk/>
            <pc:sldMk cId="0" sldId="271"/>
            <ac:spMk id="137" creationId="{CD5E15DC-F56D-4541-8EA1-1308AB4E2CF3}"/>
          </ac:spMkLst>
        </pc:spChg>
        <pc:spChg chg="mod">
          <ac:chgData name="Prasad Jagtap" userId="e46c50ef-2369-45f1-a8fd-57c22d8b30fe" providerId="ADAL" clId="{B5FB8AF6-67C6-4BC0-BCF3-4DE07935591C}" dt="2022-02-19T23:47:45.025" v="3363"/>
          <ac:spMkLst>
            <pc:docMk/>
            <pc:sldMk cId="0" sldId="271"/>
            <ac:spMk id="138" creationId="{9803C934-D7B4-4363-AEA4-AE9486CEB24D}"/>
          </ac:spMkLst>
        </pc:spChg>
        <pc:spChg chg="mod">
          <ac:chgData name="Prasad Jagtap" userId="e46c50ef-2369-45f1-a8fd-57c22d8b30fe" providerId="ADAL" clId="{B5FB8AF6-67C6-4BC0-BCF3-4DE07935591C}" dt="2022-02-20T00:06:55.800" v="3430" actId="1076"/>
          <ac:spMkLst>
            <pc:docMk/>
            <pc:sldMk cId="0" sldId="271"/>
            <ac:spMk id="139" creationId="{08CF0827-C892-4469-AF97-35BE963D0373}"/>
          </ac:spMkLst>
        </pc:spChg>
        <pc:spChg chg="mod">
          <ac:chgData name="Prasad Jagtap" userId="e46c50ef-2369-45f1-a8fd-57c22d8b30fe" providerId="ADAL" clId="{B5FB8AF6-67C6-4BC0-BCF3-4DE07935591C}" dt="2022-02-19T23:47:45.025" v="3363"/>
          <ac:spMkLst>
            <pc:docMk/>
            <pc:sldMk cId="0" sldId="271"/>
            <ac:spMk id="140" creationId="{1215EFE7-16E4-49BE-BF17-EF587559426E}"/>
          </ac:spMkLst>
        </pc:spChg>
        <pc:spChg chg="add del mod">
          <ac:chgData name="Prasad Jagtap" userId="e46c50ef-2369-45f1-a8fd-57c22d8b30fe" providerId="ADAL" clId="{B5FB8AF6-67C6-4BC0-BCF3-4DE07935591C}" dt="2022-02-19T23:50:03.316" v="3389" actId="478"/>
          <ac:spMkLst>
            <pc:docMk/>
            <pc:sldMk cId="0" sldId="271"/>
            <ac:spMk id="142" creationId="{6A93FA07-BF11-4ABE-963C-E8FEBFA32C00}"/>
          </ac:spMkLst>
        </pc:spChg>
        <pc:spChg chg="add del mod">
          <ac:chgData name="Prasad Jagtap" userId="e46c50ef-2369-45f1-a8fd-57c22d8b30fe" providerId="ADAL" clId="{B5FB8AF6-67C6-4BC0-BCF3-4DE07935591C}" dt="2022-02-19T23:50:21.074" v="3392" actId="478"/>
          <ac:spMkLst>
            <pc:docMk/>
            <pc:sldMk cId="0" sldId="271"/>
            <ac:spMk id="143" creationId="{9748B200-EB31-41EF-AED6-D18515A908E5}"/>
          </ac:spMkLst>
        </pc:spChg>
        <pc:spChg chg="mod">
          <ac:chgData name="Prasad Jagtap" userId="e46c50ef-2369-45f1-a8fd-57c22d8b30fe" providerId="ADAL" clId="{B5FB8AF6-67C6-4BC0-BCF3-4DE07935591C}" dt="2022-02-19T23:50:41.704" v="3393"/>
          <ac:spMkLst>
            <pc:docMk/>
            <pc:sldMk cId="0" sldId="271"/>
            <ac:spMk id="156" creationId="{8CD06FB3-C1BD-4C58-9FB9-FBABCD015BB4}"/>
          </ac:spMkLst>
        </pc:spChg>
        <pc:spChg chg="mod">
          <ac:chgData name="Prasad Jagtap" userId="e46c50ef-2369-45f1-a8fd-57c22d8b30fe" providerId="ADAL" clId="{B5FB8AF6-67C6-4BC0-BCF3-4DE07935591C}" dt="2022-02-19T23:50:41.704" v="3393"/>
          <ac:spMkLst>
            <pc:docMk/>
            <pc:sldMk cId="0" sldId="271"/>
            <ac:spMk id="157" creationId="{9C697BAD-93FD-4A36-9B5C-3FB2CF05D1C4}"/>
          </ac:spMkLst>
        </pc:spChg>
        <pc:spChg chg="mod">
          <ac:chgData name="Prasad Jagtap" userId="e46c50ef-2369-45f1-a8fd-57c22d8b30fe" providerId="ADAL" clId="{B5FB8AF6-67C6-4BC0-BCF3-4DE07935591C}" dt="2022-02-19T23:50:41.704" v="3393"/>
          <ac:spMkLst>
            <pc:docMk/>
            <pc:sldMk cId="0" sldId="271"/>
            <ac:spMk id="158" creationId="{460D3788-4CF8-40DC-8164-66A335999D0C}"/>
          </ac:spMkLst>
        </pc:spChg>
        <pc:spChg chg="mod">
          <ac:chgData name="Prasad Jagtap" userId="e46c50ef-2369-45f1-a8fd-57c22d8b30fe" providerId="ADAL" clId="{B5FB8AF6-67C6-4BC0-BCF3-4DE07935591C}" dt="2022-02-19T23:50:41.704" v="3393"/>
          <ac:spMkLst>
            <pc:docMk/>
            <pc:sldMk cId="0" sldId="271"/>
            <ac:spMk id="159" creationId="{9AFF5355-BD01-46AC-AD1F-6FBFA389E6D3}"/>
          </ac:spMkLst>
        </pc:spChg>
        <pc:spChg chg="mod">
          <ac:chgData name="Prasad Jagtap" userId="e46c50ef-2369-45f1-a8fd-57c22d8b30fe" providerId="ADAL" clId="{B5FB8AF6-67C6-4BC0-BCF3-4DE07935591C}" dt="2022-02-19T23:50:41.704" v="3393"/>
          <ac:spMkLst>
            <pc:docMk/>
            <pc:sldMk cId="0" sldId="271"/>
            <ac:spMk id="160" creationId="{F67184EA-2262-4954-9E8A-EED4AD7C7158}"/>
          </ac:spMkLst>
        </pc:spChg>
        <pc:spChg chg="mod">
          <ac:chgData name="Prasad Jagtap" userId="e46c50ef-2369-45f1-a8fd-57c22d8b30fe" providerId="ADAL" clId="{B5FB8AF6-67C6-4BC0-BCF3-4DE07935591C}" dt="2022-02-19T23:50:41.704" v="3393"/>
          <ac:spMkLst>
            <pc:docMk/>
            <pc:sldMk cId="0" sldId="271"/>
            <ac:spMk id="161" creationId="{08C5260B-05FF-4A9B-96D4-3E3A972B8297}"/>
          </ac:spMkLst>
        </pc:spChg>
        <pc:spChg chg="mod">
          <ac:chgData name="Prasad Jagtap" userId="e46c50ef-2369-45f1-a8fd-57c22d8b30fe" providerId="ADAL" clId="{B5FB8AF6-67C6-4BC0-BCF3-4DE07935591C}" dt="2022-02-19T23:50:41.704" v="3393"/>
          <ac:spMkLst>
            <pc:docMk/>
            <pc:sldMk cId="0" sldId="271"/>
            <ac:spMk id="162" creationId="{D0B2D698-3E96-439A-AEE7-9A2CF29F63D0}"/>
          </ac:spMkLst>
        </pc:spChg>
        <pc:spChg chg="mod">
          <ac:chgData name="Prasad Jagtap" userId="e46c50ef-2369-45f1-a8fd-57c22d8b30fe" providerId="ADAL" clId="{B5FB8AF6-67C6-4BC0-BCF3-4DE07935591C}" dt="2022-02-19T23:50:41.704" v="3393"/>
          <ac:spMkLst>
            <pc:docMk/>
            <pc:sldMk cId="0" sldId="271"/>
            <ac:spMk id="163" creationId="{EB401060-1547-4DD4-A28C-B22849F4AA5F}"/>
          </ac:spMkLst>
        </pc:spChg>
        <pc:spChg chg="mod">
          <ac:chgData name="Prasad Jagtap" userId="e46c50ef-2369-45f1-a8fd-57c22d8b30fe" providerId="ADAL" clId="{B5FB8AF6-67C6-4BC0-BCF3-4DE07935591C}" dt="2022-02-19T23:50:41.704" v="3393"/>
          <ac:spMkLst>
            <pc:docMk/>
            <pc:sldMk cId="0" sldId="271"/>
            <ac:spMk id="164" creationId="{014D74A7-7BB2-4EAF-BFF8-4FD3E252AD02}"/>
          </ac:spMkLst>
        </pc:spChg>
        <pc:spChg chg="mod">
          <ac:chgData name="Prasad Jagtap" userId="e46c50ef-2369-45f1-a8fd-57c22d8b30fe" providerId="ADAL" clId="{B5FB8AF6-67C6-4BC0-BCF3-4DE07935591C}" dt="2022-02-19T23:50:41.704" v="3393"/>
          <ac:spMkLst>
            <pc:docMk/>
            <pc:sldMk cId="0" sldId="271"/>
            <ac:spMk id="165" creationId="{B2182F7C-3EBF-43DE-B167-597DCBC18361}"/>
          </ac:spMkLst>
        </pc:spChg>
        <pc:spChg chg="mod">
          <ac:chgData name="Prasad Jagtap" userId="e46c50ef-2369-45f1-a8fd-57c22d8b30fe" providerId="ADAL" clId="{B5FB8AF6-67C6-4BC0-BCF3-4DE07935591C}" dt="2022-02-19T23:50:41.704" v="3393"/>
          <ac:spMkLst>
            <pc:docMk/>
            <pc:sldMk cId="0" sldId="271"/>
            <ac:spMk id="166" creationId="{5AD94586-EDAA-4CE1-97B8-772C117C6521}"/>
          </ac:spMkLst>
        </pc:spChg>
        <pc:spChg chg="mod">
          <ac:chgData name="Prasad Jagtap" userId="e46c50ef-2369-45f1-a8fd-57c22d8b30fe" providerId="ADAL" clId="{B5FB8AF6-67C6-4BC0-BCF3-4DE07935591C}" dt="2022-02-19T23:50:41.704" v="3393"/>
          <ac:spMkLst>
            <pc:docMk/>
            <pc:sldMk cId="0" sldId="271"/>
            <ac:spMk id="167" creationId="{E797CE02-E501-4B7F-9BC4-ADD4A097F868}"/>
          </ac:spMkLst>
        </pc:spChg>
        <pc:spChg chg="mod">
          <ac:chgData name="Prasad Jagtap" userId="e46c50ef-2369-45f1-a8fd-57c22d8b30fe" providerId="ADAL" clId="{B5FB8AF6-67C6-4BC0-BCF3-4DE07935591C}" dt="2022-02-19T23:50:41.704" v="3393"/>
          <ac:spMkLst>
            <pc:docMk/>
            <pc:sldMk cId="0" sldId="271"/>
            <ac:spMk id="168" creationId="{2C0727E3-6CAF-4651-8701-A97FA85A9D95}"/>
          </ac:spMkLst>
        </pc:spChg>
        <pc:spChg chg="mod">
          <ac:chgData name="Prasad Jagtap" userId="e46c50ef-2369-45f1-a8fd-57c22d8b30fe" providerId="ADAL" clId="{B5FB8AF6-67C6-4BC0-BCF3-4DE07935591C}" dt="2022-02-19T23:50:41.704" v="3393"/>
          <ac:spMkLst>
            <pc:docMk/>
            <pc:sldMk cId="0" sldId="271"/>
            <ac:spMk id="169" creationId="{0D3332B0-AD12-4F76-88C1-F542CE873E59}"/>
          </ac:spMkLst>
        </pc:spChg>
        <pc:spChg chg="mod">
          <ac:chgData name="Prasad Jagtap" userId="e46c50ef-2369-45f1-a8fd-57c22d8b30fe" providerId="ADAL" clId="{B5FB8AF6-67C6-4BC0-BCF3-4DE07935591C}" dt="2022-02-19T23:50:41.704" v="3393"/>
          <ac:spMkLst>
            <pc:docMk/>
            <pc:sldMk cId="0" sldId="271"/>
            <ac:spMk id="170" creationId="{90E6F40D-C6D7-4CD9-9311-F3983970103A}"/>
          </ac:spMkLst>
        </pc:spChg>
        <pc:spChg chg="mod">
          <ac:chgData name="Prasad Jagtap" userId="e46c50ef-2369-45f1-a8fd-57c22d8b30fe" providerId="ADAL" clId="{B5FB8AF6-67C6-4BC0-BCF3-4DE07935591C}" dt="2022-02-19T23:50:41.704" v="3393"/>
          <ac:spMkLst>
            <pc:docMk/>
            <pc:sldMk cId="0" sldId="271"/>
            <ac:spMk id="171" creationId="{4FD15772-B35C-4DC3-AE52-8AD5AAC4538F}"/>
          </ac:spMkLst>
        </pc:spChg>
        <pc:spChg chg="mod">
          <ac:chgData name="Prasad Jagtap" userId="e46c50ef-2369-45f1-a8fd-57c22d8b30fe" providerId="ADAL" clId="{B5FB8AF6-67C6-4BC0-BCF3-4DE07935591C}" dt="2022-02-19T23:50:41.704" v="3393"/>
          <ac:spMkLst>
            <pc:docMk/>
            <pc:sldMk cId="0" sldId="271"/>
            <ac:spMk id="172" creationId="{D342B648-51B3-4F41-9402-6F2DDD3254AF}"/>
          </ac:spMkLst>
        </pc:spChg>
        <pc:spChg chg="mod">
          <ac:chgData name="Prasad Jagtap" userId="e46c50ef-2369-45f1-a8fd-57c22d8b30fe" providerId="ADAL" clId="{B5FB8AF6-67C6-4BC0-BCF3-4DE07935591C}" dt="2022-02-19T23:50:41.704" v="3393"/>
          <ac:spMkLst>
            <pc:docMk/>
            <pc:sldMk cId="0" sldId="271"/>
            <ac:spMk id="173" creationId="{3F7941A4-97F2-4ED6-AFCC-1E19906B92F4}"/>
          </ac:spMkLst>
        </pc:spChg>
        <pc:spChg chg="mod">
          <ac:chgData name="Prasad Jagtap" userId="e46c50ef-2369-45f1-a8fd-57c22d8b30fe" providerId="ADAL" clId="{B5FB8AF6-67C6-4BC0-BCF3-4DE07935591C}" dt="2022-02-19T23:50:41.704" v="3393"/>
          <ac:spMkLst>
            <pc:docMk/>
            <pc:sldMk cId="0" sldId="271"/>
            <ac:spMk id="174" creationId="{FC7852F8-7AB8-4E79-A3DB-60CC385BF863}"/>
          </ac:spMkLst>
        </pc:spChg>
        <pc:spChg chg="mod">
          <ac:chgData name="Prasad Jagtap" userId="e46c50ef-2369-45f1-a8fd-57c22d8b30fe" providerId="ADAL" clId="{B5FB8AF6-67C6-4BC0-BCF3-4DE07935591C}" dt="2022-02-19T23:50:41.704" v="3393"/>
          <ac:spMkLst>
            <pc:docMk/>
            <pc:sldMk cId="0" sldId="271"/>
            <ac:spMk id="175" creationId="{985A2735-6F57-43D0-B261-A1F46E51044E}"/>
          </ac:spMkLst>
        </pc:spChg>
        <pc:spChg chg="mod">
          <ac:chgData name="Prasad Jagtap" userId="e46c50ef-2369-45f1-a8fd-57c22d8b30fe" providerId="ADAL" clId="{B5FB8AF6-67C6-4BC0-BCF3-4DE07935591C}" dt="2022-02-19T23:50:41.704" v="3393"/>
          <ac:spMkLst>
            <pc:docMk/>
            <pc:sldMk cId="0" sldId="271"/>
            <ac:spMk id="176" creationId="{E70837AB-DFFE-4C96-8C36-9B5EB015A18F}"/>
          </ac:spMkLst>
        </pc:spChg>
        <pc:spChg chg="mod">
          <ac:chgData name="Prasad Jagtap" userId="e46c50ef-2369-45f1-a8fd-57c22d8b30fe" providerId="ADAL" clId="{B5FB8AF6-67C6-4BC0-BCF3-4DE07935591C}" dt="2022-02-19T23:50:41.704" v="3393"/>
          <ac:spMkLst>
            <pc:docMk/>
            <pc:sldMk cId="0" sldId="271"/>
            <ac:spMk id="177" creationId="{8D3FE0C2-B8A9-407D-955B-58DD9970F2C1}"/>
          </ac:spMkLst>
        </pc:spChg>
        <pc:spChg chg="mod">
          <ac:chgData name="Prasad Jagtap" userId="e46c50ef-2369-45f1-a8fd-57c22d8b30fe" providerId="ADAL" clId="{B5FB8AF6-67C6-4BC0-BCF3-4DE07935591C}" dt="2022-02-19T23:50:41.704" v="3393"/>
          <ac:spMkLst>
            <pc:docMk/>
            <pc:sldMk cId="0" sldId="271"/>
            <ac:spMk id="178" creationId="{3E4183F9-3DA1-4556-BFC8-CCC25BF39CE7}"/>
          </ac:spMkLst>
        </pc:spChg>
        <pc:spChg chg="mod">
          <ac:chgData name="Prasad Jagtap" userId="e46c50ef-2369-45f1-a8fd-57c22d8b30fe" providerId="ADAL" clId="{B5FB8AF6-67C6-4BC0-BCF3-4DE07935591C}" dt="2022-02-19T23:50:41.704" v="3393"/>
          <ac:spMkLst>
            <pc:docMk/>
            <pc:sldMk cId="0" sldId="271"/>
            <ac:spMk id="179" creationId="{6A728A0E-64E3-476D-966F-91EE8C5F286B}"/>
          </ac:spMkLst>
        </pc:spChg>
        <pc:spChg chg="mod">
          <ac:chgData name="Prasad Jagtap" userId="e46c50ef-2369-45f1-a8fd-57c22d8b30fe" providerId="ADAL" clId="{B5FB8AF6-67C6-4BC0-BCF3-4DE07935591C}" dt="2022-02-19T23:50:41.704" v="3393"/>
          <ac:spMkLst>
            <pc:docMk/>
            <pc:sldMk cId="0" sldId="271"/>
            <ac:spMk id="180" creationId="{07C61E0E-2388-4781-9203-689EDCA18E40}"/>
          </ac:spMkLst>
        </pc:spChg>
        <pc:spChg chg="mod">
          <ac:chgData name="Prasad Jagtap" userId="e46c50ef-2369-45f1-a8fd-57c22d8b30fe" providerId="ADAL" clId="{B5FB8AF6-67C6-4BC0-BCF3-4DE07935591C}" dt="2022-02-19T23:50:41.704" v="3393"/>
          <ac:spMkLst>
            <pc:docMk/>
            <pc:sldMk cId="0" sldId="271"/>
            <ac:spMk id="181" creationId="{DBCA4B1B-B8A5-4426-B402-12A34C34B256}"/>
          </ac:spMkLst>
        </pc:spChg>
        <pc:spChg chg="mod">
          <ac:chgData name="Prasad Jagtap" userId="e46c50ef-2369-45f1-a8fd-57c22d8b30fe" providerId="ADAL" clId="{B5FB8AF6-67C6-4BC0-BCF3-4DE07935591C}" dt="2022-02-19T23:50:41.704" v="3393"/>
          <ac:spMkLst>
            <pc:docMk/>
            <pc:sldMk cId="0" sldId="271"/>
            <ac:spMk id="182" creationId="{C68C8470-9035-4F0F-A9CF-21CC0E8B663C}"/>
          </ac:spMkLst>
        </pc:spChg>
        <pc:spChg chg="mod">
          <ac:chgData name="Prasad Jagtap" userId="e46c50ef-2369-45f1-a8fd-57c22d8b30fe" providerId="ADAL" clId="{B5FB8AF6-67C6-4BC0-BCF3-4DE07935591C}" dt="2022-02-19T23:50:41.704" v="3393"/>
          <ac:spMkLst>
            <pc:docMk/>
            <pc:sldMk cId="0" sldId="271"/>
            <ac:spMk id="183" creationId="{EE89CAB1-BB27-4ED3-A8E7-2364BF8D302E}"/>
          </ac:spMkLst>
        </pc:spChg>
        <pc:spChg chg="mod">
          <ac:chgData name="Prasad Jagtap" userId="e46c50ef-2369-45f1-a8fd-57c22d8b30fe" providerId="ADAL" clId="{B5FB8AF6-67C6-4BC0-BCF3-4DE07935591C}" dt="2022-02-19T23:50:41.704" v="3393"/>
          <ac:spMkLst>
            <pc:docMk/>
            <pc:sldMk cId="0" sldId="271"/>
            <ac:spMk id="184" creationId="{A6CA08D7-B951-4071-AC3C-E88BDE838789}"/>
          </ac:spMkLst>
        </pc:spChg>
        <pc:spChg chg="mod">
          <ac:chgData name="Prasad Jagtap" userId="e46c50ef-2369-45f1-a8fd-57c22d8b30fe" providerId="ADAL" clId="{B5FB8AF6-67C6-4BC0-BCF3-4DE07935591C}" dt="2022-02-19T23:50:41.704" v="3393"/>
          <ac:spMkLst>
            <pc:docMk/>
            <pc:sldMk cId="0" sldId="271"/>
            <ac:spMk id="185" creationId="{053BD7A2-5EBA-4682-95EF-C5A6FDA56932}"/>
          </ac:spMkLst>
        </pc:spChg>
        <pc:spChg chg="mod">
          <ac:chgData name="Prasad Jagtap" userId="e46c50ef-2369-45f1-a8fd-57c22d8b30fe" providerId="ADAL" clId="{B5FB8AF6-67C6-4BC0-BCF3-4DE07935591C}" dt="2022-02-19T23:50:41.704" v="3393"/>
          <ac:spMkLst>
            <pc:docMk/>
            <pc:sldMk cId="0" sldId="271"/>
            <ac:spMk id="186" creationId="{7C16D106-FAE1-4133-AB81-3B30B18C13DD}"/>
          </ac:spMkLst>
        </pc:spChg>
        <pc:spChg chg="mod">
          <ac:chgData name="Prasad Jagtap" userId="e46c50ef-2369-45f1-a8fd-57c22d8b30fe" providerId="ADAL" clId="{B5FB8AF6-67C6-4BC0-BCF3-4DE07935591C}" dt="2022-02-19T23:50:41.704" v="3393"/>
          <ac:spMkLst>
            <pc:docMk/>
            <pc:sldMk cId="0" sldId="271"/>
            <ac:spMk id="187" creationId="{E811B2EB-FE2C-48AF-A0CC-123DD7A489B7}"/>
          </ac:spMkLst>
        </pc:spChg>
        <pc:spChg chg="mod">
          <ac:chgData name="Prasad Jagtap" userId="e46c50ef-2369-45f1-a8fd-57c22d8b30fe" providerId="ADAL" clId="{B5FB8AF6-67C6-4BC0-BCF3-4DE07935591C}" dt="2022-02-19T23:50:41.704" v="3393"/>
          <ac:spMkLst>
            <pc:docMk/>
            <pc:sldMk cId="0" sldId="271"/>
            <ac:spMk id="188" creationId="{CE4F25A1-BB26-4625-8E88-3D913A930C91}"/>
          </ac:spMkLst>
        </pc:spChg>
        <pc:spChg chg="mod">
          <ac:chgData name="Prasad Jagtap" userId="e46c50ef-2369-45f1-a8fd-57c22d8b30fe" providerId="ADAL" clId="{B5FB8AF6-67C6-4BC0-BCF3-4DE07935591C}" dt="2022-02-19T23:50:41.704" v="3393"/>
          <ac:spMkLst>
            <pc:docMk/>
            <pc:sldMk cId="0" sldId="271"/>
            <ac:spMk id="189" creationId="{7A01C0D9-C185-48DC-A7C8-BF89958A42CF}"/>
          </ac:spMkLst>
        </pc:spChg>
        <pc:spChg chg="mod">
          <ac:chgData name="Prasad Jagtap" userId="e46c50ef-2369-45f1-a8fd-57c22d8b30fe" providerId="ADAL" clId="{B5FB8AF6-67C6-4BC0-BCF3-4DE07935591C}" dt="2022-02-19T23:50:41.704" v="3393"/>
          <ac:spMkLst>
            <pc:docMk/>
            <pc:sldMk cId="0" sldId="271"/>
            <ac:spMk id="190" creationId="{E3D1B825-1D25-42D9-9B09-9A557BB54A1C}"/>
          </ac:spMkLst>
        </pc:spChg>
        <pc:spChg chg="mod">
          <ac:chgData name="Prasad Jagtap" userId="e46c50ef-2369-45f1-a8fd-57c22d8b30fe" providerId="ADAL" clId="{B5FB8AF6-67C6-4BC0-BCF3-4DE07935591C}" dt="2022-02-19T23:50:41.704" v="3393"/>
          <ac:spMkLst>
            <pc:docMk/>
            <pc:sldMk cId="0" sldId="271"/>
            <ac:spMk id="191" creationId="{AD4CADFD-AB39-4BD0-ACFB-77CF30EDADA3}"/>
          </ac:spMkLst>
        </pc:spChg>
        <pc:spChg chg="mod">
          <ac:chgData name="Prasad Jagtap" userId="e46c50ef-2369-45f1-a8fd-57c22d8b30fe" providerId="ADAL" clId="{B5FB8AF6-67C6-4BC0-BCF3-4DE07935591C}" dt="2022-02-19T23:50:41.704" v="3393"/>
          <ac:spMkLst>
            <pc:docMk/>
            <pc:sldMk cId="0" sldId="271"/>
            <ac:spMk id="192" creationId="{8455A9D1-8B5B-4D51-9019-D16CE57B4B98}"/>
          </ac:spMkLst>
        </pc:spChg>
        <pc:spChg chg="mod">
          <ac:chgData name="Prasad Jagtap" userId="e46c50ef-2369-45f1-a8fd-57c22d8b30fe" providerId="ADAL" clId="{B5FB8AF6-67C6-4BC0-BCF3-4DE07935591C}" dt="2022-02-19T23:50:41.704" v="3393"/>
          <ac:spMkLst>
            <pc:docMk/>
            <pc:sldMk cId="0" sldId="271"/>
            <ac:spMk id="193" creationId="{2BF798FF-0F14-4A12-9524-3ABFE8E7F990}"/>
          </ac:spMkLst>
        </pc:spChg>
        <pc:spChg chg="mod">
          <ac:chgData name="Prasad Jagtap" userId="e46c50ef-2369-45f1-a8fd-57c22d8b30fe" providerId="ADAL" clId="{B5FB8AF6-67C6-4BC0-BCF3-4DE07935591C}" dt="2022-02-19T23:50:41.704" v="3393"/>
          <ac:spMkLst>
            <pc:docMk/>
            <pc:sldMk cId="0" sldId="271"/>
            <ac:spMk id="194" creationId="{B8C99591-E83A-4371-8130-8C3AD9D750C7}"/>
          </ac:spMkLst>
        </pc:spChg>
        <pc:spChg chg="mod">
          <ac:chgData name="Prasad Jagtap" userId="e46c50ef-2369-45f1-a8fd-57c22d8b30fe" providerId="ADAL" clId="{B5FB8AF6-67C6-4BC0-BCF3-4DE07935591C}" dt="2022-02-19T23:50:41.704" v="3393"/>
          <ac:spMkLst>
            <pc:docMk/>
            <pc:sldMk cId="0" sldId="271"/>
            <ac:spMk id="195" creationId="{DF62CD0A-D4FF-427E-9B6E-98BEB18A3F77}"/>
          </ac:spMkLst>
        </pc:spChg>
        <pc:spChg chg="mod">
          <ac:chgData name="Prasad Jagtap" userId="e46c50ef-2369-45f1-a8fd-57c22d8b30fe" providerId="ADAL" clId="{B5FB8AF6-67C6-4BC0-BCF3-4DE07935591C}" dt="2022-02-19T23:50:41.704" v="3393"/>
          <ac:spMkLst>
            <pc:docMk/>
            <pc:sldMk cId="0" sldId="271"/>
            <ac:spMk id="196" creationId="{20E8925B-814D-463E-B87F-1E286AE14F5A}"/>
          </ac:spMkLst>
        </pc:spChg>
        <pc:spChg chg="mod">
          <ac:chgData name="Prasad Jagtap" userId="e46c50ef-2369-45f1-a8fd-57c22d8b30fe" providerId="ADAL" clId="{B5FB8AF6-67C6-4BC0-BCF3-4DE07935591C}" dt="2022-02-19T23:50:41.704" v="3393"/>
          <ac:spMkLst>
            <pc:docMk/>
            <pc:sldMk cId="0" sldId="271"/>
            <ac:spMk id="197" creationId="{906641BE-2763-474F-9BD0-B41ECD966653}"/>
          </ac:spMkLst>
        </pc:spChg>
        <pc:spChg chg="mod">
          <ac:chgData name="Prasad Jagtap" userId="e46c50ef-2369-45f1-a8fd-57c22d8b30fe" providerId="ADAL" clId="{B5FB8AF6-67C6-4BC0-BCF3-4DE07935591C}" dt="2022-02-19T23:50:41.704" v="3393"/>
          <ac:spMkLst>
            <pc:docMk/>
            <pc:sldMk cId="0" sldId="271"/>
            <ac:spMk id="198" creationId="{70C45144-B2EE-47B3-BE71-5CE7DF23F9F4}"/>
          </ac:spMkLst>
        </pc:spChg>
        <pc:spChg chg="mod">
          <ac:chgData name="Prasad Jagtap" userId="e46c50ef-2369-45f1-a8fd-57c22d8b30fe" providerId="ADAL" clId="{B5FB8AF6-67C6-4BC0-BCF3-4DE07935591C}" dt="2022-02-19T23:50:41.704" v="3393"/>
          <ac:spMkLst>
            <pc:docMk/>
            <pc:sldMk cId="0" sldId="271"/>
            <ac:spMk id="199" creationId="{8A858CA4-5AA0-4C51-B95C-C5E9077F9A5D}"/>
          </ac:spMkLst>
        </pc:spChg>
        <pc:spChg chg="mod">
          <ac:chgData name="Prasad Jagtap" userId="e46c50ef-2369-45f1-a8fd-57c22d8b30fe" providerId="ADAL" clId="{B5FB8AF6-67C6-4BC0-BCF3-4DE07935591C}" dt="2022-02-19T23:50:41.704" v="3393"/>
          <ac:spMkLst>
            <pc:docMk/>
            <pc:sldMk cId="0" sldId="271"/>
            <ac:spMk id="200" creationId="{52BC3DAE-60BF-47ED-BA60-B098E896C243}"/>
          </ac:spMkLst>
        </pc:spChg>
        <pc:spChg chg="mod">
          <ac:chgData name="Prasad Jagtap" userId="e46c50ef-2369-45f1-a8fd-57c22d8b30fe" providerId="ADAL" clId="{B5FB8AF6-67C6-4BC0-BCF3-4DE07935591C}" dt="2022-02-19T23:50:41.704" v="3393"/>
          <ac:spMkLst>
            <pc:docMk/>
            <pc:sldMk cId="0" sldId="271"/>
            <ac:spMk id="201" creationId="{D8720503-9754-49B5-90CC-E82036436A60}"/>
          </ac:spMkLst>
        </pc:spChg>
        <pc:spChg chg="mod">
          <ac:chgData name="Prasad Jagtap" userId="e46c50ef-2369-45f1-a8fd-57c22d8b30fe" providerId="ADAL" clId="{B5FB8AF6-67C6-4BC0-BCF3-4DE07935591C}" dt="2022-02-19T23:50:41.704" v="3393"/>
          <ac:spMkLst>
            <pc:docMk/>
            <pc:sldMk cId="0" sldId="271"/>
            <ac:spMk id="202" creationId="{966055A4-74A4-416F-B58A-302EC5A782BA}"/>
          </ac:spMkLst>
        </pc:spChg>
        <pc:spChg chg="mod">
          <ac:chgData name="Prasad Jagtap" userId="e46c50ef-2369-45f1-a8fd-57c22d8b30fe" providerId="ADAL" clId="{B5FB8AF6-67C6-4BC0-BCF3-4DE07935591C}" dt="2022-02-19T23:50:41.704" v="3393"/>
          <ac:spMkLst>
            <pc:docMk/>
            <pc:sldMk cId="0" sldId="271"/>
            <ac:spMk id="203" creationId="{57BEAF89-6176-4CBC-B513-2C1EB458F39C}"/>
          </ac:spMkLst>
        </pc:spChg>
        <pc:spChg chg="mod">
          <ac:chgData name="Prasad Jagtap" userId="e46c50ef-2369-45f1-a8fd-57c22d8b30fe" providerId="ADAL" clId="{B5FB8AF6-67C6-4BC0-BCF3-4DE07935591C}" dt="2022-02-19T23:50:41.704" v="3393"/>
          <ac:spMkLst>
            <pc:docMk/>
            <pc:sldMk cId="0" sldId="271"/>
            <ac:spMk id="204" creationId="{D6B06F79-A232-443A-928C-CD32490D96EB}"/>
          </ac:spMkLst>
        </pc:spChg>
        <pc:spChg chg="mod">
          <ac:chgData name="Prasad Jagtap" userId="e46c50ef-2369-45f1-a8fd-57c22d8b30fe" providerId="ADAL" clId="{B5FB8AF6-67C6-4BC0-BCF3-4DE07935591C}" dt="2022-02-19T23:50:41.704" v="3393"/>
          <ac:spMkLst>
            <pc:docMk/>
            <pc:sldMk cId="0" sldId="271"/>
            <ac:spMk id="205" creationId="{878DC515-7794-4F2A-B039-8ED6D9A05903}"/>
          </ac:spMkLst>
        </pc:spChg>
        <pc:spChg chg="mod">
          <ac:chgData name="Prasad Jagtap" userId="e46c50ef-2369-45f1-a8fd-57c22d8b30fe" providerId="ADAL" clId="{B5FB8AF6-67C6-4BC0-BCF3-4DE07935591C}" dt="2022-02-19T23:50:41.704" v="3393"/>
          <ac:spMkLst>
            <pc:docMk/>
            <pc:sldMk cId="0" sldId="271"/>
            <ac:spMk id="206" creationId="{46736835-BE34-4527-B2C7-3C064256A0E6}"/>
          </ac:spMkLst>
        </pc:spChg>
        <pc:spChg chg="mod">
          <ac:chgData name="Prasad Jagtap" userId="e46c50ef-2369-45f1-a8fd-57c22d8b30fe" providerId="ADAL" clId="{B5FB8AF6-67C6-4BC0-BCF3-4DE07935591C}" dt="2022-02-19T23:50:41.704" v="3393"/>
          <ac:spMkLst>
            <pc:docMk/>
            <pc:sldMk cId="0" sldId="271"/>
            <ac:spMk id="207" creationId="{021C25C0-B770-4A47-8103-020F19F9948B}"/>
          </ac:spMkLst>
        </pc:spChg>
        <pc:spChg chg="mod">
          <ac:chgData name="Prasad Jagtap" userId="e46c50ef-2369-45f1-a8fd-57c22d8b30fe" providerId="ADAL" clId="{B5FB8AF6-67C6-4BC0-BCF3-4DE07935591C}" dt="2022-02-19T23:50:41.704" v="3393"/>
          <ac:spMkLst>
            <pc:docMk/>
            <pc:sldMk cId="0" sldId="271"/>
            <ac:spMk id="208" creationId="{D8090032-8AB0-4D4A-90CB-D7D22E06865C}"/>
          </ac:spMkLst>
        </pc:spChg>
        <pc:spChg chg="mod">
          <ac:chgData name="Prasad Jagtap" userId="e46c50ef-2369-45f1-a8fd-57c22d8b30fe" providerId="ADAL" clId="{B5FB8AF6-67C6-4BC0-BCF3-4DE07935591C}" dt="2022-02-19T23:50:41.704" v="3393"/>
          <ac:spMkLst>
            <pc:docMk/>
            <pc:sldMk cId="0" sldId="271"/>
            <ac:spMk id="209" creationId="{62D38AD2-7482-4322-988E-DDF536DC60AE}"/>
          </ac:spMkLst>
        </pc:spChg>
        <pc:spChg chg="mod">
          <ac:chgData name="Prasad Jagtap" userId="e46c50ef-2369-45f1-a8fd-57c22d8b30fe" providerId="ADAL" clId="{B5FB8AF6-67C6-4BC0-BCF3-4DE07935591C}" dt="2022-02-19T23:50:41.704" v="3393"/>
          <ac:spMkLst>
            <pc:docMk/>
            <pc:sldMk cId="0" sldId="271"/>
            <ac:spMk id="210" creationId="{7829ACD5-822B-4EA6-AB90-8CA2FC564088}"/>
          </ac:spMkLst>
        </pc:spChg>
        <pc:spChg chg="mod">
          <ac:chgData name="Prasad Jagtap" userId="e46c50ef-2369-45f1-a8fd-57c22d8b30fe" providerId="ADAL" clId="{B5FB8AF6-67C6-4BC0-BCF3-4DE07935591C}" dt="2022-02-19T23:50:41.704" v="3393"/>
          <ac:spMkLst>
            <pc:docMk/>
            <pc:sldMk cId="0" sldId="271"/>
            <ac:spMk id="211" creationId="{692FCB9B-4836-4949-8B28-C51EF9E972C0}"/>
          </ac:spMkLst>
        </pc:spChg>
        <pc:spChg chg="mod">
          <ac:chgData name="Prasad Jagtap" userId="e46c50ef-2369-45f1-a8fd-57c22d8b30fe" providerId="ADAL" clId="{B5FB8AF6-67C6-4BC0-BCF3-4DE07935591C}" dt="2022-02-19T23:50:41.704" v="3393"/>
          <ac:spMkLst>
            <pc:docMk/>
            <pc:sldMk cId="0" sldId="271"/>
            <ac:spMk id="212" creationId="{DA5F38C0-118F-4B34-8420-286242AC099C}"/>
          </ac:spMkLst>
        </pc:spChg>
        <pc:spChg chg="mod">
          <ac:chgData name="Prasad Jagtap" userId="e46c50ef-2369-45f1-a8fd-57c22d8b30fe" providerId="ADAL" clId="{B5FB8AF6-67C6-4BC0-BCF3-4DE07935591C}" dt="2022-02-19T23:50:41.704" v="3393"/>
          <ac:spMkLst>
            <pc:docMk/>
            <pc:sldMk cId="0" sldId="271"/>
            <ac:spMk id="213" creationId="{4640015D-8B0B-4816-95CA-02B090A1E353}"/>
          </ac:spMkLst>
        </pc:spChg>
        <pc:spChg chg="mod">
          <ac:chgData name="Prasad Jagtap" userId="e46c50ef-2369-45f1-a8fd-57c22d8b30fe" providerId="ADAL" clId="{B5FB8AF6-67C6-4BC0-BCF3-4DE07935591C}" dt="2022-02-19T23:50:41.704" v="3393"/>
          <ac:spMkLst>
            <pc:docMk/>
            <pc:sldMk cId="0" sldId="271"/>
            <ac:spMk id="214" creationId="{2E8C64E1-5907-465B-9D56-D2089768782A}"/>
          </ac:spMkLst>
        </pc:spChg>
        <pc:spChg chg="mod">
          <ac:chgData name="Prasad Jagtap" userId="e46c50ef-2369-45f1-a8fd-57c22d8b30fe" providerId="ADAL" clId="{B5FB8AF6-67C6-4BC0-BCF3-4DE07935591C}" dt="2022-02-19T23:50:41.704" v="3393"/>
          <ac:spMkLst>
            <pc:docMk/>
            <pc:sldMk cId="0" sldId="271"/>
            <ac:spMk id="215" creationId="{4DAC65F8-45D9-4304-8D52-7EBAE6064673}"/>
          </ac:spMkLst>
        </pc:spChg>
        <pc:spChg chg="mod">
          <ac:chgData name="Prasad Jagtap" userId="e46c50ef-2369-45f1-a8fd-57c22d8b30fe" providerId="ADAL" clId="{B5FB8AF6-67C6-4BC0-BCF3-4DE07935591C}" dt="2022-02-19T23:50:41.704" v="3393"/>
          <ac:spMkLst>
            <pc:docMk/>
            <pc:sldMk cId="0" sldId="271"/>
            <ac:spMk id="216" creationId="{444991C2-0D0A-4819-92BF-06DDFA5876C2}"/>
          </ac:spMkLst>
        </pc:spChg>
        <pc:spChg chg="mod">
          <ac:chgData name="Prasad Jagtap" userId="e46c50ef-2369-45f1-a8fd-57c22d8b30fe" providerId="ADAL" clId="{B5FB8AF6-67C6-4BC0-BCF3-4DE07935591C}" dt="2022-02-19T23:50:41.704" v="3393"/>
          <ac:spMkLst>
            <pc:docMk/>
            <pc:sldMk cId="0" sldId="271"/>
            <ac:spMk id="217" creationId="{3340B370-5EDC-4AD2-8D13-50D1580967E4}"/>
          </ac:spMkLst>
        </pc:spChg>
        <pc:spChg chg="mod">
          <ac:chgData name="Prasad Jagtap" userId="e46c50ef-2369-45f1-a8fd-57c22d8b30fe" providerId="ADAL" clId="{B5FB8AF6-67C6-4BC0-BCF3-4DE07935591C}" dt="2022-02-19T23:50:41.704" v="3393"/>
          <ac:spMkLst>
            <pc:docMk/>
            <pc:sldMk cId="0" sldId="271"/>
            <ac:spMk id="218" creationId="{C49FF6E2-EB69-4C06-9AC7-FF190114B260}"/>
          </ac:spMkLst>
        </pc:spChg>
        <pc:spChg chg="mod">
          <ac:chgData name="Prasad Jagtap" userId="e46c50ef-2369-45f1-a8fd-57c22d8b30fe" providerId="ADAL" clId="{B5FB8AF6-67C6-4BC0-BCF3-4DE07935591C}" dt="2022-02-19T23:50:41.704" v="3393"/>
          <ac:spMkLst>
            <pc:docMk/>
            <pc:sldMk cId="0" sldId="271"/>
            <ac:spMk id="219" creationId="{F3F6E7D3-543D-4117-9579-0EE1D1FB3FA5}"/>
          </ac:spMkLst>
        </pc:spChg>
        <pc:spChg chg="mod">
          <ac:chgData name="Prasad Jagtap" userId="e46c50ef-2369-45f1-a8fd-57c22d8b30fe" providerId="ADAL" clId="{B5FB8AF6-67C6-4BC0-BCF3-4DE07935591C}" dt="2022-02-19T23:50:41.704" v="3393"/>
          <ac:spMkLst>
            <pc:docMk/>
            <pc:sldMk cId="0" sldId="271"/>
            <ac:spMk id="221" creationId="{9EE92C1A-8D28-4DBA-AEAA-927392580662}"/>
          </ac:spMkLst>
        </pc:spChg>
        <pc:spChg chg="mod">
          <ac:chgData name="Prasad Jagtap" userId="e46c50ef-2369-45f1-a8fd-57c22d8b30fe" providerId="ADAL" clId="{B5FB8AF6-67C6-4BC0-BCF3-4DE07935591C}" dt="2022-02-19T23:50:41.704" v="3393"/>
          <ac:spMkLst>
            <pc:docMk/>
            <pc:sldMk cId="0" sldId="271"/>
            <ac:spMk id="222" creationId="{BEA0AB43-C195-4635-95B9-1E17719944E9}"/>
          </ac:spMkLst>
        </pc:spChg>
        <pc:spChg chg="mod">
          <ac:chgData name="Prasad Jagtap" userId="e46c50ef-2369-45f1-a8fd-57c22d8b30fe" providerId="ADAL" clId="{B5FB8AF6-67C6-4BC0-BCF3-4DE07935591C}" dt="2022-02-19T23:50:41.704" v="3393"/>
          <ac:spMkLst>
            <pc:docMk/>
            <pc:sldMk cId="0" sldId="271"/>
            <ac:spMk id="223" creationId="{52F88704-FD2B-4794-8EAC-4CEEDDA5AC11}"/>
          </ac:spMkLst>
        </pc:spChg>
        <pc:spChg chg="mod">
          <ac:chgData name="Prasad Jagtap" userId="e46c50ef-2369-45f1-a8fd-57c22d8b30fe" providerId="ADAL" clId="{B5FB8AF6-67C6-4BC0-BCF3-4DE07935591C}" dt="2022-02-19T23:50:41.704" v="3393"/>
          <ac:spMkLst>
            <pc:docMk/>
            <pc:sldMk cId="0" sldId="271"/>
            <ac:spMk id="224" creationId="{4C7BDFFB-B8DB-41A9-8038-13A2EEA699C8}"/>
          </ac:spMkLst>
        </pc:spChg>
        <pc:spChg chg="mod">
          <ac:chgData name="Prasad Jagtap" userId="e46c50ef-2369-45f1-a8fd-57c22d8b30fe" providerId="ADAL" clId="{B5FB8AF6-67C6-4BC0-BCF3-4DE07935591C}" dt="2022-02-19T23:50:41.704" v="3393"/>
          <ac:spMkLst>
            <pc:docMk/>
            <pc:sldMk cId="0" sldId="271"/>
            <ac:spMk id="225" creationId="{71AAC013-D74F-4A62-B523-C6F7A7C63F6D}"/>
          </ac:spMkLst>
        </pc:spChg>
        <pc:spChg chg="mod">
          <ac:chgData name="Prasad Jagtap" userId="e46c50ef-2369-45f1-a8fd-57c22d8b30fe" providerId="ADAL" clId="{B5FB8AF6-67C6-4BC0-BCF3-4DE07935591C}" dt="2022-02-19T23:50:41.704" v="3393"/>
          <ac:spMkLst>
            <pc:docMk/>
            <pc:sldMk cId="0" sldId="271"/>
            <ac:spMk id="226" creationId="{63743832-1DE4-4DAC-A58D-8BA0AE1FA471}"/>
          </ac:spMkLst>
        </pc:spChg>
        <pc:spChg chg="mod">
          <ac:chgData name="Prasad Jagtap" userId="e46c50ef-2369-45f1-a8fd-57c22d8b30fe" providerId="ADAL" clId="{B5FB8AF6-67C6-4BC0-BCF3-4DE07935591C}" dt="2022-02-19T23:50:41.704" v="3393"/>
          <ac:spMkLst>
            <pc:docMk/>
            <pc:sldMk cId="0" sldId="271"/>
            <ac:spMk id="227" creationId="{BC4F43DC-1CD8-4F1B-8C5C-99A7022C8078}"/>
          </ac:spMkLst>
        </pc:spChg>
        <pc:spChg chg="mod">
          <ac:chgData name="Prasad Jagtap" userId="e46c50ef-2369-45f1-a8fd-57c22d8b30fe" providerId="ADAL" clId="{B5FB8AF6-67C6-4BC0-BCF3-4DE07935591C}" dt="2022-02-19T23:50:41.704" v="3393"/>
          <ac:spMkLst>
            <pc:docMk/>
            <pc:sldMk cId="0" sldId="271"/>
            <ac:spMk id="228" creationId="{402B7334-5BB8-434B-80D3-B02479A544EE}"/>
          </ac:spMkLst>
        </pc:spChg>
        <pc:spChg chg="mod">
          <ac:chgData name="Prasad Jagtap" userId="e46c50ef-2369-45f1-a8fd-57c22d8b30fe" providerId="ADAL" clId="{B5FB8AF6-67C6-4BC0-BCF3-4DE07935591C}" dt="2022-02-19T23:50:41.704" v="3393"/>
          <ac:spMkLst>
            <pc:docMk/>
            <pc:sldMk cId="0" sldId="271"/>
            <ac:spMk id="229" creationId="{CDF549F3-DB55-41FB-AFE2-243F1537A7A1}"/>
          </ac:spMkLst>
        </pc:spChg>
        <pc:spChg chg="mod">
          <ac:chgData name="Prasad Jagtap" userId="e46c50ef-2369-45f1-a8fd-57c22d8b30fe" providerId="ADAL" clId="{B5FB8AF6-67C6-4BC0-BCF3-4DE07935591C}" dt="2022-02-19T23:50:41.704" v="3393"/>
          <ac:spMkLst>
            <pc:docMk/>
            <pc:sldMk cId="0" sldId="271"/>
            <ac:spMk id="230" creationId="{C31DA7CC-F891-4642-BC3E-CD7C9062DEE4}"/>
          </ac:spMkLst>
        </pc:spChg>
        <pc:spChg chg="mod">
          <ac:chgData name="Prasad Jagtap" userId="e46c50ef-2369-45f1-a8fd-57c22d8b30fe" providerId="ADAL" clId="{B5FB8AF6-67C6-4BC0-BCF3-4DE07935591C}" dt="2022-02-19T23:50:41.704" v="3393"/>
          <ac:spMkLst>
            <pc:docMk/>
            <pc:sldMk cId="0" sldId="271"/>
            <ac:spMk id="231" creationId="{3CAA4949-F502-404C-B9EA-97250BC685EF}"/>
          </ac:spMkLst>
        </pc:spChg>
        <pc:spChg chg="mod">
          <ac:chgData name="Prasad Jagtap" userId="e46c50ef-2369-45f1-a8fd-57c22d8b30fe" providerId="ADAL" clId="{B5FB8AF6-67C6-4BC0-BCF3-4DE07935591C}" dt="2022-02-19T23:50:41.704" v="3393"/>
          <ac:spMkLst>
            <pc:docMk/>
            <pc:sldMk cId="0" sldId="271"/>
            <ac:spMk id="232" creationId="{22C19128-B7AD-4303-92E6-A687EFDD9DFF}"/>
          </ac:spMkLst>
        </pc:spChg>
        <pc:spChg chg="mod">
          <ac:chgData name="Prasad Jagtap" userId="e46c50ef-2369-45f1-a8fd-57c22d8b30fe" providerId="ADAL" clId="{B5FB8AF6-67C6-4BC0-BCF3-4DE07935591C}" dt="2022-02-19T23:50:41.704" v="3393"/>
          <ac:spMkLst>
            <pc:docMk/>
            <pc:sldMk cId="0" sldId="271"/>
            <ac:spMk id="233" creationId="{4F9B80F8-EF07-4E13-BDE7-D99D495F5F09}"/>
          </ac:spMkLst>
        </pc:spChg>
        <pc:spChg chg="mod">
          <ac:chgData name="Prasad Jagtap" userId="e46c50ef-2369-45f1-a8fd-57c22d8b30fe" providerId="ADAL" clId="{B5FB8AF6-67C6-4BC0-BCF3-4DE07935591C}" dt="2022-02-19T23:50:41.704" v="3393"/>
          <ac:spMkLst>
            <pc:docMk/>
            <pc:sldMk cId="0" sldId="271"/>
            <ac:spMk id="234" creationId="{ADAC7563-C621-43FD-9B24-0351FD519E20}"/>
          </ac:spMkLst>
        </pc:spChg>
        <pc:spChg chg="mod">
          <ac:chgData name="Prasad Jagtap" userId="e46c50ef-2369-45f1-a8fd-57c22d8b30fe" providerId="ADAL" clId="{B5FB8AF6-67C6-4BC0-BCF3-4DE07935591C}" dt="2022-02-19T23:50:41.704" v="3393"/>
          <ac:spMkLst>
            <pc:docMk/>
            <pc:sldMk cId="0" sldId="271"/>
            <ac:spMk id="235" creationId="{ECF91771-2DEE-418F-8D7B-4D4BEEF2B67D}"/>
          </ac:spMkLst>
        </pc:spChg>
        <pc:spChg chg="mod">
          <ac:chgData name="Prasad Jagtap" userId="e46c50ef-2369-45f1-a8fd-57c22d8b30fe" providerId="ADAL" clId="{B5FB8AF6-67C6-4BC0-BCF3-4DE07935591C}" dt="2022-02-19T23:50:41.704" v="3393"/>
          <ac:spMkLst>
            <pc:docMk/>
            <pc:sldMk cId="0" sldId="271"/>
            <ac:spMk id="236" creationId="{549FC894-5479-43DD-B057-B1B6D9AFCA5A}"/>
          </ac:spMkLst>
        </pc:spChg>
        <pc:spChg chg="mod">
          <ac:chgData name="Prasad Jagtap" userId="e46c50ef-2369-45f1-a8fd-57c22d8b30fe" providerId="ADAL" clId="{B5FB8AF6-67C6-4BC0-BCF3-4DE07935591C}" dt="2022-02-19T23:50:41.704" v="3393"/>
          <ac:spMkLst>
            <pc:docMk/>
            <pc:sldMk cId="0" sldId="271"/>
            <ac:spMk id="237" creationId="{CAA7CFFE-5C4F-4150-9B58-D6A35F7731C2}"/>
          </ac:spMkLst>
        </pc:spChg>
        <pc:spChg chg="mod">
          <ac:chgData name="Prasad Jagtap" userId="e46c50ef-2369-45f1-a8fd-57c22d8b30fe" providerId="ADAL" clId="{B5FB8AF6-67C6-4BC0-BCF3-4DE07935591C}" dt="2022-02-19T23:50:41.704" v="3393"/>
          <ac:spMkLst>
            <pc:docMk/>
            <pc:sldMk cId="0" sldId="271"/>
            <ac:spMk id="238" creationId="{B97002CC-29A0-4E72-A787-95A1185E20D5}"/>
          </ac:spMkLst>
        </pc:spChg>
        <pc:spChg chg="mod">
          <ac:chgData name="Prasad Jagtap" userId="e46c50ef-2369-45f1-a8fd-57c22d8b30fe" providerId="ADAL" clId="{B5FB8AF6-67C6-4BC0-BCF3-4DE07935591C}" dt="2022-02-19T23:50:41.704" v="3393"/>
          <ac:spMkLst>
            <pc:docMk/>
            <pc:sldMk cId="0" sldId="271"/>
            <ac:spMk id="239" creationId="{AA7D170E-D5CA-46FC-BBF3-4AB3686447C3}"/>
          </ac:spMkLst>
        </pc:spChg>
        <pc:spChg chg="mod">
          <ac:chgData name="Prasad Jagtap" userId="e46c50ef-2369-45f1-a8fd-57c22d8b30fe" providerId="ADAL" clId="{B5FB8AF6-67C6-4BC0-BCF3-4DE07935591C}" dt="2022-02-19T23:50:41.704" v="3393"/>
          <ac:spMkLst>
            <pc:docMk/>
            <pc:sldMk cId="0" sldId="271"/>
            <ac:spMk id="240" creationId="{CCBC2ABB-EC89-4277-A055-048541DED5B2}"/>
          </ac:spMkLst>
        </pc:spChg>
        <pc:spChg chg="mod">
          <ac:chgData name="Prasad Jagtap" userId="e46c50ef-2369-45f1-a8fd-57c22d8b30fe" providerId="ADAL" clId="{B5FB8AF6-67C6-4BC0-BCF3-4DE07935591C}" dt="2022-02-19T23:50:41.704" v="3393"/>
          <ac:spMkLst>
            <pc:docMk/>
            <pc:sldMk cId="0" sldId="271"/>
            <ac:spMk id="241" creationId="{587E53E3-1600-45D4-9E4D-BBF4401E27ED}"/>
          </ac:spMkLst>
        </pc:spChg>
        <pc:spChg chg="mod">
          <ac:chgData name="Prasad Jagtap" userId="e46c50ef-2369-45f1-a8fd-57c22d8b30fe" providerId="ADAL" clId="{B5FB8AF6-67C6-4BC0-BCF3-4DE07935591C}" dt="2022-02-19T23:50:41.704" v="3393"/>
          <ac:spMkLst>
            <pc:docMk/>
            <pc:sldMk cId="0" sldId="271"/>
            <ac:spMk id="242" creationId="{BB8C12A8-4DB3-45AA-AC60-2CFA665D83F0}"/>
          </ac:spMkLst>
        </pc:spChg>
        <pc:spChg chg="mod">
          <ac:chgData name="Prasad Jagtap" userId="e46c50ef-2369-45f1-a8fd-57c22d8b30fe" providerId="ADAL" clId="{B5FB8AF6-67C6-4BC0-BCF3-4DE07935591C}" dt="2022-02-19T23:50:41.704" v="3393"/>
          <ac:spMkLst>
            <pc:docMk/>
            <pc:sldMk cId="0" sldId="271"/>
            <ac:spMk id="243" creationId="{E3B6970B-2E77-466C-8B9E-CDCB881D0272}"/>
          </ac:spMkLst>
        </pc:spChg>
        <pc:spChg chg="mod">
          <ac:chgData name="Prasad Jagtap" userId="e46c50ef-2369-45f1-a8fd-57c22d8b30fe" providerId="ADAL" clId="{B5FB8AF6-67C6-4BC0-BCF3-4DE07935591C}" dt="2022-02-19T23:50:41.704" v="3393"/>
          <ac:spMkLst>
            <pc:docMk/>
            <pc:sldMk cId="0" sldId="271"/>
            <ac:spMk id="244" creationId="{D6E4F7DD-6466-430E-ACBC-40AD2A6A998F}"/>
          </ac:spMkLst>
        </pc:spChg>
        <pc:spChg chg="mod">
          <ac:chgData name="Prasad Jagtap" userId="e46c50ef-2369-45f1-a8fd-57c22d8b30fe" providerId="ADAL" clId="{B5FB8AF6-67C6-4BC0-BCF3-4DE07935591C}" dt="2022-02-19T23:50:41.704" v="3393"/>
          <ac:spMkLst>
            <pc:docMk/>
            <pc:sldMk cId="0" sldId="271"/>
            <ac:spMk id="245" creationId="{1D36FC2F-159F-4073-8311-32C987634473}"/>
          </ac:spMkLst>
        </pc:spChg>
        <pc:spChg chg="mod">
          <ac:chgData name="Prasad Jagtap" userId="e46c50ef-2369-45f1-a8fd-57c22d8b30fe" providerId="ADAL" clId="{B5FB8AF6-67C6-4BC0-BCF3-4DE07935591C}" dt="2022-02-19T23:50:41.704" v="3393"/>
          <ac:spMkLst>
            <pc:docMk/>
            <pc:sldMk cId="0" sldId="271"/>
            <ac:spMk id="246" creationId="{6EA46EAB-406D-478F-9858-81CE29CD3306}"/>
          </ac:spMkLst>
        </pc:spChg>
        <pc:spChg chg="mod">
          <ac:chgData name="Prasad Jagtap" userId="e46c50ef-2369-45f1-a8fd-57c22d8b30fe" providerId="ADAL" clId="{B5FB8AF6-67C6-4BC0-BCF3-4DE07935591C}" dt="2022-02-19T23:50:41.704" v="3393"/>
          <ac:spMkLst>
            <pc:docMk/>
            <pc:sldMk cId="0" sldId="271"/>
            <ac:spMk id="247" creationId="{ACC9FAEA-8E24-4C16-906A-1DA77D9A4B9B}"/>
          </ac:spMkLst>
        </pc:spChg>
        <pc:spChg chg="mod">
          <ac:chgData name="Prasad Jagtap" userId="e46c50ef-2369-45f1-a8fd-57c22d8b30fe" providerId="ADAL" clId="{B5FB8AF6-67C6-4BC0-BCF3-4DE07935591C}" dt="2022-02-19T23:50:41.704" v="3393"/>
          <ac:spMkLst>
            <pc:docMk/>
            <pc:sldMk cId="0" sldId="271"/>
            <ac:spMk id="248" creationId="{8CAB914B-F683-4964-B665-56166B3C91F4}"/>
          </ac:spMkLst>
        </pc:spChg>
        <pc:spChg chg="mod">
          <ac:chgData name="Prasad Jagtap" userId="e46c50ef-2369-45f1-a8fd-57c22d8b30fe" providerId="ADAL" clId="{B5FB8AF6-67C6-4BC0-BCF3-4DE07935591C}" dt="2022-02-19T23:50:41.704" v="3393"/>
          <ac:spMkLst>
            <pc:docMk/>
            <pc:sldMk cId="0" sldId="271"/>
            <ac:spMk id="249" creationId="{8661EF46-B209-454D-984A-3BFB840581FE}"/>
          </ac:spMkLst>
        </pc:spChg>
        <pc:spChg chg="mod">
          <ac:chgData name="Prasad Jagtap" userId="e46c50ef-2369-45f1-a8fd-57c22d8b30fe" providerId="ADAL" clId="{B5FB8AF6-67C6-4BC0-BCF3-4DE07935591C}" dt="2022-02-19T23:50:41.704" v="3393"/>
          <ac:spMkLst>
            <pc:docMk/>
            <pc:sldMk cId="0" sldId="271"/>
            <ac:spMk id="250" creationId="{F1F68AE9-659E-4188-9A1D-2221E1F19751}"/>
          </ac:spMkLst>
        </pc:spChg>
        <pc:spChg chg="mod">
          <ac:chgData name="Prasad Jagtap" userId="e46c50ef-2369-45f1-a8fd-57c22d8b30fe" providerId="ADAL" clId="{B5FB8AF6-67C6-4BC0-BCF3-4DE07935591C}" dt="2022-02-19T23:50:41.704" v="3393"/>
          <ac:spMkLst>
            <pc:docMk/>
            <pc:sldMk cId="0" sldId="271"/>
            <ac:spMk id="251" creationId="{9CDFE96B-5B31-46B1-BF64-FC96A5F7BB55}"/>
          </ac:spMkLst>
        </pc:spChg>
        <pc:spChg chg="mod">
          <ac:chgData name="Prasad Jagtap" userId="e46c50ef-2369-45f1-a8fd-57c22d8b30fe" providerId="ADAL" clId="{B5FB8AF6-67C6-4BC0-BCF3-4DE07935591C}" dt="2022-02-19T23:50:41.704" v="3393"/>
          <ac:spMkLst>
            <pc:docMk/>
            <pc:sldMk cId="0" sldId="271"/>
            <ac:spMk id="252" creationId="{AF3C3212-E25C-4531-B47C-264D2DAC6EF5}"/>
          </ac:spMkLst>
        </pc:spChg>
        <pc:spChg chg="mod">
          <ac:chgData name="Prasad Jagtap" userId="e46c50ef-2369-45f1-a8fd-57c22d8b30fe" providerId="ADAL" clId="{B5FB8AF6-67C6-4BC0-BCF3-4DE07935591C}" dt="2022-02-19T23:50:41.704" v="3393"/>
          <ac:spMkLst>
            <pc:docMk/>
            <pc:sldMk cId="0" sldId="271"/>
            <ac:spMk id="253" creationId="{54323E9D-1A40-485E-A477-8C998AAB807D}"/>
          </ac:spMkLst>
        </pc:spChg>
        <pc:spChg chg="mod">
          <ac:chgData name="Prasad Jagtap" userId="e46c50ef-2369-45f1-a8fd-57c22d8b30fe" providerId="ADAL" clId="{B5FB8AF6-67C6-4BC0-BCF3-4DE07935591C}" dt="2022-02-19T23:50:41.704" v="3393"/>
          <ac:spMkLst>
            <pc:docMk/>
            <pc:sldMk cId="0" sldId="271"/>
            <ac:spMk id="254" creationId="{568B8266-6B92-41BF-98CE-4C3568FF3693}"/>
          </ac:spMkLst>
        </pc:spChg>
        <pc:spChg chg="mod">
          <ac:chgData name="Prasad Jagtap" userId="e46c50ef-2369-45f1-a8fd-57c22d8b30fe" providerId="ADAL" clId="{B5FB8AF6-67C6-4BC0-BCF3-4DE07935591C}" dt="2022-02-19T23:50:41.704" v="3393"/>
          <ac:spMkLst>
            <pc:docMk/>
            <pc:sldMk cId="0" sldId="271"/>
            <ac:spMk id="255" creationId="{737C2967-7BB8-4AF8-858D-98E572D05D03}"/>
          </ac:spMkLst>
        </pc:spChg>
        <pc:spChg chg="mod">
          <ac:chgData name="Prasad Jagtap" userId="e46c50ef-2369-45f1-a8fd-57c22d8b30fe" providerId="ADAL" clId="{B5FB8AF6-67C6-4BC0-BCF3-4DE07935591C}" dt="2022-02-19T23:50:41.704" v="3393"/>
          <ac:spMkLst>
            <pc:docMk/>
            <pc:sldMk cId="0" sldId="271"/>
            <ac:spMk id="256" creationId="{E7C69968-2A8C-4AE4-B20C-7A6B44860AA0}"/>
          </ac:spMkLst>
        </pc:spChg>
        <pc:spChg chg="mod">
          <ac:chgData name="Prasad Jagtap" userId="e46c50ef-2369-45f1-a8fd-57c22d8b30fe" providerId="ADAL" clId="{B5FB8AF6-67C6-4BC0-BCF3-4DE07935591C}" dt="2022-02-19T23:50:41.704" v="3393"/>
          <ac:spMkLst>
            <pc:docMk/>
            <pc:sldMk cId="0" sldId="271"/>
            <ac:spMk id="257" creationId="{5896F0FB-FCCC-46EC-8D27-CF1EA73D4C9A}"/>
          </ac:spMkLst>
        </pc:spChg>
        <pc:spChg chg="mod">
          <ac:chgData name="Prasad Jagtap" userId="e46c50ef-2369-45f1-a8fd-57c22d8b30fe" providerId="ADAL" clId="{B5FB8AF6-67C6-4BC0-BCF3-4DE07935591C}" dt="2022-02-19T23:50:41.704" v="3393"/>
          <ac:spMkLst>
            <pc:docMk/>
            <pc:sldMk cId="0" sldId="271"/>
            <ac:spMk id="258" creationId="{B1B0899C-840A-40D4-BBED-CDC4388FFAAD}"/>
          </ac:spMkLst>
        </pc:spChg>
        <pc:spChg chg="mod">
          <ac:chgData name="Prasad Jagtap" userId="e46c50ef-2369-45f1-a8fd-57c22d8b30fe" providerId="ADAL" clId="{B5FB8AF6-67C6-4BC0-BCF3-4DE07935591C}" dt="2022-02-19T23:50:41.704" v="3393"/>
          <ac:spMkLst>
            <pc:docMk/>
            <pc:sldMk cId="0" sldId="271"/>
            <ac:spMk id="259" creationId="{7350D6C3-C95B-4F3C-8EA5-FC9AE3A91CDB}"/>
          </ac:spMkLst>
        </pc:spChg>
        <pc:spChg chg="mod">
          <ac:chgData name="Prasad Jagtap" userId="e46c50ef-2369-45f1-a8fd-57c22d8b30fe" providerId="ADAL" clId="{B5FB8AF6-67C6-4BC0-BCF3-4DE07935591C}" dt="2022-02-19T23:50:41.704" v="3393"/>
          <ac:spMkLst>
            <pc:docMk/>
            <pc:sldMk cId="0" sldId="271"/>
            <ac:spMk id="260" creationId="{7DF69215-3A13-4A9E-9EB8-638A9A4388AE}"/>
          </ac:spMkLst>
        </pc:spChg>
        <pc:spChg chg="mod">
          <ac:chgData name="Prasad Jagtap" userId="e46c50ef-2369-45f1-a8fd-57c22d8b30fe" providerId="ADAL" clId="{B5FB8AF6-67C6-4BC0-BCF3-4DE07935591C}" dt="2022-02-19T23:50:41.704" v="3393"/>
          <ac:spMkLst>
            <pc:docMk/>
            <pc:sldMk cId="0" sldId="271"/>
            <ac:spMk id="261" creationId="{A60D5FA5-47E7-40B8-94C3-64DF11F4E29A}"/>
          </ac:spMkLst>
        </pc:spChg>
        <pc:spChg chg="mod">
          <ac:chgData name="Prasad Jagtap" userId="e46c50ef-2369-45f1-a8fd-57c22d8b30fe" providerId="ADAL" clId="{B5FB8AF6-67C6-4BC0-BCF3-4DE07935591C}" dt="2022-02-19T23:50:41.704" v="3393"/>
          <ac:spMkLst>
            <pc:docMk/>
            <pc:sldMk cId="0" sldId="271"/>
            <ac:spMk id="262" creationId="{896FDA8D-4974-4EE1-9344-6D6F5A4D3DEF}"/>
          </ac:spMkLst>
        </pc:spChg>
        <pc:spChg chg="mod">
          <ac:chgData name="Prasad Jagtap" userId="e46c50ef-2369-45f1-a8fd-57c22d8b30fe" providerId="ADAL" clId="{B5FB8AF6-67C6-4BC0-BCF3-4DE07935591C}" dt="2022-02-19T23:50:41.704" v="3393"/>
          <ac:spMkLst>
            <pc:docMk/>
            <pc:sldMk cId="0" sldId="271"/>
            <ac:spMk id="263" creationId="{3572F6A5-9F4D-4ED3-AF41-07BE6FE5AAAF}"/>
          </ac:spMkLst>
        </pc:spChg>
        <pc:spChg chg="mod">
          <ac:chgData name="Prasad Jagtap" userId="e46c50ef-2369-45f1-a8fd-57c22d8b30fe" providerId="ADAL" clId="{B5FB8AF6-67C6-4BC0-BCF3-4DE07935591C}" dt="2022-02-19T23:50:41.704" v="3393"/>
          <ac:spMkLst>
            <pc:docMk/>
            <pc:sldMk cId="0" sldId="271"/>
            <ac:spMk id="264" creationId="{105EFFCB-1DD4-45E8-8EF7-8993EB6FE7E7}"/>
          </ac:spMkLst>
        </pc:spChg>
        <pc:spChg chg="mod">
          <ac:chgData name="Prasad Jagtap" userId="e46c50ef-2369-45f1-a8fd-57c22d8b30fe" providerId="ADAL" clId="{B5FB8AF6-67C6-4BC0-BCF3-4DE07935591C}" dt="2022-02-19T23:50:41.704" v="3393"/>
          <ac:spMkLst>
            <pc:docMk/>
            <pc:sldMk cId="0" sldId="271"/>
            <ac:spMk id="265" creationId="{BB323A68-F347-4B95-B73A-9213BA409AF7}"/>
          </ac:spMkLst>
        </pc:spChg>
        <pc:spChg chg="mod">
          <ac:chgData name="Prasad Jagtap" userId="e46c50ef-2369-45f1-a8fd-57c22d8b30fe" providerId="ADAL" clId="{B5FB8AF6-67C6-4BC0-BCF3-4DE07935591C}" dt="2022-02-19T23:50:41.704" v="3393"/>
          <ac:spMkLst>
            <pc:docMk/>
            <pc:sldMk cId="0" sldId="271"/>
            <ac:spMk id="266" creationId="{5585F834-92A8-478B-B420-1922E63FB454}"/>
          </ac:spMkLst>
        </pc:spChg>
        <pc:spChg chg="mod">
          <ac:chgData name="Prasad Jagtap" userId="e46c50ef-2369-45f1-a8fd-57c22d8b30fe" providerId="ADAL" clId="{B5FB8AF6-67C6-4BC0-BCF3-4DE07935591C}" dt="2022-02-19T23:50:41.704" v="3393"/>
          <ac:spMkLst>
            <pc:docMk/>
            <pc:sldMk cId="0" sldId="271"/>
            <ac:spMk id="267" creationId="{30853F05-90A7-4091-8B9B-60347CF704DA}"/>
          </ac:spMkLst>
        </pc:spChg>
        <pc:spChg chg="mod">
          <ac:chgData name="Prasad Jagtap" userId="e46c50ef-2369-45f1-a8fd-57c22d8b30fe" providerId="ADAL" clId="{B5FB8AF6-67C6-4BC0-BCF3-4DE07935591C}" dt="2022-02-19T23:50:41.704" v="3393"/>
          <ac:spMkLst>
            <pc:docMk/>
            <pc:sldMk cId="0" sldId="271"/>
            <ac:spMk id="268" creationId="{E8A4EA96-9151-4266-954C-3EFC0416B1E9}"/>
          </ac:spMkLst>
        </pc:spChg>
        <pc:spChg chg="mod">
          <ac:chgData name="Prasad Jagtap" userId="e46c50ef-2369-45f1-a8fd-57c22d8b30fe" providerId="ADAL" clId="{B5FB8AF6-67C6-4BC0-BCF3-4DE07935591C}" dt="2022-02-19T23:50:41.704" v="3393"/>
          <ac:spMkLst>
            <pc:docMk/>
            <pc:sldMk cId="0" sldId="271"/>
            <ac:spMk id="269" creationId="{02A4FEF1-4716-49E1-8EE8-7403C8488AA3}"/>
          </ac:spMkLst>
        </pc:spChg>
        <pc:spChg chg="mod">
          <ac:chgData name="Prasad Jagtap" userId="e46c50ef-2369-45f1-a8fd-57c22d8b30fe" providerId="ADAL" clId="{B5FB8AF6-67C6-4BC0-BCF3-4DE07935591C}" dt="2022-02-19T23:50:41.704" v="3393"/>
          <ac:spMkLst>
            <pc:docMk/>
            <pc:sldMk cId="0" sldId="271"/>
            <ac:spMk id="270" creationId="{F0CEF471-CC54-4653-9D19-2E04318E8AFC}"/>
          </ac:spMkLst>
        </pc:spChg>
        <pc:spChg chg="mod">
          <ac:chgData name="Prasad Jagtap" userId="e46c50ef-2369-45f1-a8fd-57c22d8b30fe" providerId="ADAL" clId="{B5FB8AF6-67C6-4BC0-BCF3-4DE07935591C}" dt="2022-02-19T23:50:41.704" v="3393"/>
          <ac:spMkLst>
            <pc:docMk/>
            <pc:sldMk cId="0" sldId="271"/>
            <ac:spMk id="271" creationId="{A98D886A-E5BA-40A9-A5AD-06591EF71D3C}"/>
          </ac:spMkLst>
        </pc:spChg>
        <pc:spChg chg="mod">
          <ac:chgData name="Prasad Jagtap" userId="e46c50ef-2369-45f1-a8fd-57c22d8b30fe" providerId="ADAL" clId="{B5FB8AF6-67C6-4BC0-BCF3-4DE07935591C}" dt="2022-02-19T23:50:41.704" v="3393"/>
          <ac:spMkLst>
            <pc:docMk/>
            <pc:sldMk cId="0" sldId="271"/>
            <ac:spMk id="272" creationId="{A65BD2CD-4762-4DD4-881D-35991792A374}"/>
          </ac:spMkLst>
        </pc:spChg>
        <pc:spChg chg="mod">
          <ac:chgData name="Prasad Jagtap" userId="e46c50ef-2369-45f1-a8fd-57c22d8b30fe" providerId="ADAL" clId="{B5FB8AF6-67C6-4BC0-BCF3-4DE07935591C}" dt="2022-02-19T23:50:41.704" v="3393"/>
          <ac:spMkLst>
            <pc:docMk/>
            <pc:sldMk cId="0" sldId="271"/>
            <ac:spMk id="273" creationId="{90A3AA0A-9476-4F28-8499-7D64A5BEE569}"/>
          </ac:spMkLst>
        </pc:spChg>
        <pc:spChg chg="mod">
          <ac:chgData name="Prasad Jagtap" userId="e46c50ef-2369-45f1-a8fd-57c22d8b30fe" providerId="ADAL" clId="{B5FB8AF6-67C6-4BC0-BCF3-4DE07935591C}" dt="2022-02-19T23:50:41.704" v="3393"/>
          <ac:spMkLst>
            <pc:docMk/>
            <pc:sldMk cId="0" sldId="271"/>
            <ac:spMk id="274" creationId="{8B65D5DB-8097-40A7-9235-3EF01ABFABBD}"/>
          </ac:spMkLst>
        </pc:spChg>
        <pc:spChg chg="mod">
          <ac:chgData name="Prasad Jagtap" userId="e46c50ef-2369-45f1-a8fd-57c22d8b30fe" providerId="ADAL" clId="{B5FB8AF6-67C6-4BC0-BCF3-4DE07935591C}" dt="2022-02-19T23:50:41.704" v="3393"/>
          <ac:spMkLst>
            <pc:docMk/>
            <pc:sldMk cId="0" sldId="271"/>
            <ac:spMk id="275" creationId="{F414E8F8-7419-43F7-82B4-B8170EF24073}"/>
          </ac:spMkLst>
        </pc:spChg>
        <pc:spChg chg="mod">
          <ac:chgData name="Prasad Jagtap" userId="e46c50ef-2369-45f1-a8fd-57c22d8b30fe" providerId="ADAL" clId="{B5FB8AF6-67C6-4BC0-BCF3-4DE07935591C}" dt="2022-02-19T23:50:41.704" v="3393"/>
          <ac:spMkLst>
            <pc:docMk/>
            <pc:sldMk cId="0" sldId="271"/>
            <ac:spMk id="276" creationId="{5016A684-5010-4486-865E-37EF75CD8C39}"/>
          </ac:spMkLst>
        </pc:spChg>
        <pc:spChg chg="mod">
          <ac:chgData name="Prasad Jagtap" userId="e46c50ef-2369-45f1-a8fd-57c22d8b30fe" providerId="ADAL" clId="{B5FB8AF6-67C6-4BC0-BCF3-4DE07935591C}" dt="2022-02-19T23:50:41.704" v="3393"/>
          <ac:spMkLst>
            <pc:docMk/>
            <pc:sldMk cId="0" sldId="271"/>
            <ac:spMk id="277" creationId="{169154D4-6922-4FD0-B7CA-32A2BF110EF8}"/>
          </ac:spMkLst>
        </pc:spChg>
        <pc:spChg chg="mod">
          <ac:chgData name="Prasad Jagtap" userId="e46c50ef-2369-45f1-a8fd-57c22d8b30fe" providerId="ADAL" clId="{B5FB8AF6-67C6-4BC0-BCF3-4DE07935591C}" dt="2022-02-19T23:50:41.704" v="3393"/>
          <ac:spMkLst>
            <pc:docMk/>
            <pc:sldMk cId="0" sldId="271"/>
            <ac:spMk id="278" creationId="{48A32F22-D5E7-48C5-974C-3A9AAF9882C6}"/>
          </ac:spMkLst>
        </pc:spChg>
        <pc:spChg chg="mod">
          <ac:chgData name="Prasad Jagtap" userId="e46c50ef-2369-45f1-a8fd-57c22d8b30fe" providerId="ADAL" clId="{B5FB8AF6-67C6-4BC0-BCF3-4DE07935591C}" dt="2022-02-19T23:50:41.704" v="3393"/>
          <ac:spMkLst>
            <pc:docMk/>
            <pc:sldMk cId="0" sldId="271"/>
            <ac:spMk id="279" creationId="{8A77F194-B275-497B-B5D7-EDF7C8C021F7}"/>
          </ac:spMkLst>
        </pc:spChg>
        <pc:spChg chg="mod">
          <ac:chgData name="Prasad Jagtap" userId="e46c50ef-2369-45f1-a8fd-57c22d8b30fe" providerId="ADAL" clId="{B5FB8AF6-67C6-4BC0-BCF3-4DE07935591C}" dt="2022-02-19T23:50:41.704" v="3393"/>
          <ac:spMkLst>
            <pc:docMk/>
            <pc:sldMk cId="0" sldId="271"/>
            <ac:spMk id="280" creationId="{BBDFA349-ABD2-4173-9B13-2248C77F18E0}"/>
          </ac:spMkLst>
        </pc:spChg>
        <pc:spChg chg="mod">
          <ac:chgData name="Prasad Jagtap" userId="e46c50ef-2369-45f1-a8fd-57c22d8b30fe" providerId="ADAL" clId="{B5FB8AF6-67C6-4BC0-BCF3-4DE07935591C}" dt="2022-02-19T23:50:41.704" v="3393"/>
          <ac:spMkLst>
            <pc:docMk/>
            <pc:sldMk cId="0" sldId="271"/>
            <ac:spMk id="281" creationId="{6D6B557A-19B3-475D-ABB9-407450A98CD7}"/>
          </ac:spMkLst>
        </pc:spChg>
        <pc:spChg chg="mod">
          <ac:chgData name="Prasad Jagtap" userId="e46c50ef-2369-45f1-a8fd-57c22d8b30fe" providerId="ADAL" clId="{B5FB8AF6-67C6-4BC0-BCF3-4DE07935591C}" dt="2022-02-19T23:50:41.704" v="3393"/>
          <ac:spMkLst>
            <pc:docMk/>
            <pc:sldMk cId="0" sldId="271"/>
            <ac:spMk id="282" creationId="{59A8296B-1AE6-4EF2-A43C-3F321B1DBF39}"/>
          </ac:spMkLst>
        </pc:spChg>
        <pc:spChg chg="mod">
          <ac:chgData name="Prasad Jagtap" userId="e46c50ef-2369-45f1-a8fd-57c22d8b30fe" providerId="ADAL" clId="{B5FB8AF6-67C6-4BC0-BCF3-4DE07935591C}" dt="2022-02-19T23:50:41.704" v="3393"/>
          <ac:spMkLst>
            <pc:docMk/>
            <pc:sldMk cId="0" sldId="271"/>
            <ac:spMk id="283" creationId="{D2782E08-ACDE-420F-98A9-F29680D5A882}"/>
          </ac:spMkLst>
        </pc:spChg>
        <pc:spChg chg="mod">
          <ac:chgData name="Prasad Jagtap" userId="e46c50ef-2369-45f1-a8fd-57c22d8b30fe" providerId="ADAL" clId="{B5FB8AF6-67C6-4BC0-BCF3-4DE07935591C}" dt="2022-02-19T23:50:41.704" v="3393"/>
          <ac:spMkLst>
            <pc:docMk/>
            <pc:sldMk cId="0" sldId="271"/>
            <ac:spMk id="284" creationId="{2E6DF565-EEA8-47E6-9865-A0EC411FA043}"/>
          </ac:spMkLst>
        </pc:spChg>
        <pc:spChg chg="mod">
          <ac:chgData name="Prasad Jagtap" userId="e46c50ef-2369-45f1-a8fd-57c22d8b30fe" providerId="ADAL" clId="{B5FB8AF6-67C6-4BC0-BCF3-4DE07935591C}" dt="2022-02-19T23:50:41.704" v="3393"/>
          <ac:spMkLst>
            <pc:docMk/>
            <pc:sldMk cId="0" sldId="271"/>
            <ac:spMk id="285" creationId="{7559D050-6C6A-4F0E-A62B-3624CF0AB718}"/>
          </ac:spMkLst>
        </pc:spChg>
        <pc:spChg chg="mod">
          <ac:chgData name="Prasad Jagtap" userId="e46c50ef-2369-45f1-a8fd-57c22d8b30fe" providerId="ADAL" clId="{B5FB8AF6-67C6-4BC0-BCF3-4DE07935591C}" dt="2022-02-19T23:50:41.704" v="3393"/>
          <ac:spMkLst>
            <pc:docMk/>
            <pc:sldMk cId="0" sldId="271"/>
            <ac:spMk id="286" creationId="{C075896C-C689-4C39-8B24-AB9FED19C86B}"/>
          </ac:spMkLst>
        </pc:spChg>
        <pc:spChg chg="mod">
          <ac:chgData name="Prasad Jagtap" userId="e46c50ef-2369-45f1-a8fd-57c22d8b30fe" providerId="ADAL" clId="{B5FB8AF6-67C6-4BC0-BCF3-4DE07935591C}" dt="2022-02-19T23:50:41.704" v="3393"/>
          <ac:spMkLst>
            <pc:docMk/>
            <pc:sldMk cId="0" sldId="271"/>
            <ac:spMk id="287" creationId="{4092489D-CFC0-4CB5-AD71-79BE70BEF8DB}"/>
          </ac:spMkLst>
        </pc:spChg>
        <pc:spChg chg="mod">
          <ac:chgData name="Prasad Jagtap" userId="e46c50ef-2369-45f1-a8fd-57c22d8b30fe" providerId="ADAL" clId="{B5FB8AF6-67C6-4BC0-BCF3-4DE07935591C}" dt="2022-02-19T23:50:41.704" v="3393"/>
          <ac:spMkLst>
            <pc:docMk/>
            <pc:sldMk cId="0" sldId="271"/>
            <ac:spMk id="288" creationId="{2D919ECF-029C-4143-90D3-DE9686BF7186}"/>
          </ac:spMkLst>
        </pc:spChg>
        <pc:spChg chg="mod">
          <ac:chgData name="Prasad Jagtap" userId="e46c50ef-2369-45f1-a8fd-57c22d8b30fe" providerId="ADAL" clId="{B5FB8AF6-67C6-4BC0-BCF3-4DE07935591C}" dt="2022-02-19T23:50:41.704" v="3393"/>
          <ac:spMkLst>
            <pc:docMk/>
            <pc:sldMk cId="0" sldId="271"/>
            <ac:spMk id="289" creationId="{E1740CDB-0DFD-4D6B-AABC-840C94FD906E}"/>
          </ac:spMkLst>
        </pc:spChg>
        <pc:spChg chg="mod">
          <ac:chgData name="Prasad Jagtap" userId="e46c50ef-2369-45f1-a8fd-57c22d8b30fe" providerId="ADAL" clId="{B5FB8AF6-67C6-4BC0-BCF3-4DE07935591C}" dt="2022-02-19T23:50:41.704" v="3393"/>
          <ac:spMkLst>
            <pc:docMk/>
            <pc:sldMk cId="0" sldId="271"/>
            <ac:spMk id="290" creationId="{CEA097C3-2575-4AD0-BBC7-2F276B059342}"/>
          </ac:spMkLst>
        </pc:spChg>
        <pc:spChg chg="mod">
          <ac:chgData name="Prasad Jagtap" userId="e46c50ef-2369-45f1-a8fd-57c22d8b30fe" providerId="ADAL" clId="{B5FB8AF6-67C6-4BC0-BCF3-4DE07935591C}" dt="2022-02-19T23:50:41.704" v="3393"/>
          <ac:spMkLst>
            <pc:docMk/>
            <pc:sldMk cId="0" sldId="271"/>
            <ac:spMk id="291" creationId="{95543955-B2E3-4567-A3D2-1BAECE20F82C}"/>
          </ac:spMkLst>
        </pc:spChg>
        <pc:spChg chg="mod">
          <ac:chgData name="Prasad Jagtap" userId="e46c50ef-2369-45f1-a8fd-57c22d8b30fe" providerId="ADAL" clId="{B5FB8AF6-67C6-4BC0-BCF3-4DE07935591C}" dt="2022-02-19T23:50:41.704" v="3393"/>
          <ac:spMkLst>
            <pc:docMk/>
            <pc:sldMk cId="0" sldId="271"/>
            <ac:spMk id="292" creationId="{9FEFD2AE-5092-492F-B721-221B81642F35}"/>
          </ac:spMkLst>
        </pc:spChg>
        <pc:spChg chg="mod">
          <ac:chgData name="Prasad Jagtap" userId="e46c50ef-2369-45f1-a8fd-57c22d8b30fe" providerId="ADAL" clId="{B5FB8AF6-67C6-4BC0-BCF3-4DE07935591C}" dt="2022-02-19T23:50:41.704" v="3393"/>
          <ac:spMkLst>
            <pc:docMk/>
            <pc:sldMk cId="0" sldId="271"/>
            <ac:spMk id="293" creationId="{77A853AA-B9D6-4756-8FE2-5D7B22351AD3}"/>
          </ac:spMkLst>
        </pc:spChg>
        <pc:spChg chg="mod">
          <ac:chgData name="Prasad Jagtap" userId="e46c50ef-2369-45f1-a8fd-57c22d8b30fe" providerId="ADAL" clId="{B5FB8AF6-67C6-4BC0-BCF3-4DE07935591C}" dt="2022-02-19T23:50:41.704" v="3393"/>
          <ac:spMkLst>
            <pc:docMk/>
            <pc:sldMk cId="0" sldId="271"/>
            <ac:spMk id="294" creationId="{F4DE5F9E-F4C3-4E98-8BCA-D6FC99ABFE0D}"/>
          </ac:spMkLst>
        </pc:spChg>
        <pc:spChg chg="mod">
          <ac:chgData name="Prasad Jagtap" userId="e46c50ef-2369-45f1-a8fd-57c22d8b30fe" providerId="ADAL" clId="{B5FB8AF6-67C6-4BC0-BCF3-4DE07935591C}" dt="2022-02-19T23:50:41.704" v="3393"/>
          <ac:spMkLst>
            <pc:docMk/>
            <pc:sldMk cId="0" sldId="271"/>
            <ac:spMk id="295" creationId="{E956F096-E817-4C0B-903F-40BA2561EEA7}"/>
          </ac:spMkLst>
        </pc:spChg>
        <pc:spChg chg="mod">
          <ac:chgData name="Prasad Jagtap" userId="e46c50ef-2369-45f1-a8fd-57c22d8b30fe" providerId="ADAL" clId="{B5FB8AF6-67C6-4BC0-BCF3-4DE07935591C}" dt="2022-02-19T23:50:41.704" v="3393"/>
          <ac:spMkLst>
            <pc:docMk/>
            <pc:sldMk cId="0" sldId="271"/>
            <ac:spMk id="296" creationId="{858E5B24-FBF0-4D2F-829F-5C45D2B18543}"/>
          </ac:spMkLst>
        </pc:spChg>
        <pc:spChg chg="mod">
          <ac:chgData name="Prasad Jagtap" userId="e46c50ef-2369-45f1-a8fd-57c22d8b30fe" providerId="ADAL" clId="{B5FB8AF6-67C6-4BC0-BCF3-4DE07935591C}" dt="2022-02-19T23:50:41.704" v="3393"/>
          <ac:spMkLst>
            <pc:docMk/>
            <pc:sldMk cId="0" sldId="271"/>
            <ac:spMk id="297" creationId="{829EAFDF-CC4F-490D-BAF6-105A5C41B55B}"/>
          </ac:spMkLst>
        </pc:spChg>
        <pc:spChg chg="mod">
          <ac:chgData name="Prasad Jagtap" userId="e46c50ef-2369-45f1-a8fd-57c22d8b30fe" providerId="ADAL" clId="{B5FB8AF6-67C6-4BC0-BCF3-4DE07935591C}" dt="2022-02-19T23:50:41.704" v="3393"/>
          <ac:spMkLst>
            <pc:docMk/>
            <pc:sldMk cId="0" sldId="271"/>
            <ac:spMk id="298" creationId="{E1805923-8AF7-4D8C-8BAF-3FF6346D6BD7}"/>
          </ac:spMkLst>
        </pc:spChg>
        <pc:spChg chg="mod">
          <ac:chgData name="Prasad Jagtap" userId="e46c50ef-2369-45f1-a8fd-57c22d8b30fe" providerId="ADAL" clId="{B5FB8AF6-67C6-4BC0-BCF3-4DE07935591C}" dt="2022-02-19T23:50:41.704" v="3393"/>
          <ac:spMkLst>
            <pc:docMk/>
            <pc:sldMk cId="0" sldId="271"/>
            <ac:spMk id="299" creationId="{3AF22BC7-E208-44FC-ACC1-42943006DAE5}"/>
          </ac:spMkLst>
        </pc:spChg>
        <pc:spChg chg="mod">
          <ac:chgData name="Prasad Jagtap" userId="e46c50ef-2369-45f1-a8fd-57c22d8b30fe" providerId="ADAL" clId="{B5FB8AF6-67C6-4BC0-BCF3-4DE07935591C}" dt="2022-02-19T23:50:41.704" v="3393"/>
          <ac:spMkLst>
            <pc:docMk/>
            <pc:sldMk cId="0" sldId="271"/>
            <ac:spMk id="300" creationId="{9AF1798F-BD20-44D9-91F9-FE4571DEB864}"/>
          </ac:spMkLst>
        </pc:spChg>
        <pc:spChg chg="mod">
          <ac:chgData name="Prasad Jagtap" userId="e46c50ef-2369-45f1-a8fd-57c22d8b30fe" providerId="ADAL" clId="{B5FB8AF6-67C6-4BC0-BCF3-4DE07935591C}" dt="2022-02-19T23:50:41.704" v="3393"/>
          <ac:spMkLst>
            <pc:docMk/>
            <pc:sldMk cId="0" sldId="271"/>
            <ac:spMk id="301" creationId="{DA2CE3C3-9BDF-4E78-98E6-0A9F68E59380}"/>
          </ac:spMkLst>
        </pc:spChg>
        <pc:spChg chg="mod">
          <ac:chgData name="Prasad Jagtap" userId="e46c50ef-2369-45f1-a8fd-57c22d8b30fe" providerId="ADAL" clId="{B5FB8AF6-67C6-4BC0-BCF3-4DE07935591C}" dt="2022-02-19T23:50:41.704" v="3393"/>
          <ac:spMkLst>
            <pc:docMk/>
            <pc:sldMk cId="0" sldId="271"/>
            <ac:spMk id="302" creationId="{53A2B1CF-1E1F-416B-A7B1-D5F824C48B27}"/>
          </ac:spMkLst>
        </pc:spChg>
        <pc:spChg chg="mod">
          <ac:chgData name="Prasad Jagtap" userId="e46c50ef-2369-45f1-a8fd-57c22d8b30fe" providerId="ADAL" clId="{B5FB8AF6-67C6-4BC0-BCF3-4DE07935591C}" dt="2022-02-19T23:50:41.704" v="3393"/>
          <ac:spMkLst>
            <pc:docMk/>
            <pc:sldMk cId="0" sldId="271"/>
            <ac:spMk id="303" creationId="{A98C82F7-AD0A-4E2A-8975-397A5CC4D776}"/>
          </ac:spMkLst>
        </pc:spChg>
        <pc:spChg chg="mod">
          <ac:chgData name="Prasad Jagtap" userId="e46c50ef-2369-45f1-a8fd-57c22d8b30fe" providerId="ADAL" clId="{B5FB8AF6-67C6-4BC0-BCF3-4DE07935591C}" dt="2022-02-19T23:50:41.704" v="3393"/>
          <ac:spMkLst>
            <pc:docMk/>
            <pc:sldMk cId="0" sldId="271"/>
            <ac:spMk id="304" creationId="{2A2B78AB-9544-4619-8F99-4D0278B0193A}"/>
          </ac:spMkLst>
        </pc:spChg>
        <pc:spChg chg="mod">
          <ac:chgData name="Prasad Jagtap" userId="e46c50ef-2369-45f1-a8fd-57c22d8b30fe" providerId="ADAL" clId="{B5FB8AF6-67C6-4BC0-BCF3-4DE07935591C}" dt="2022-02-19T23:50:41.704" v="3393"/>
          <ac:spMkLst>
            <pc:docMk/>
            <pc:sldMk cId="0" sldId="271"/>
            <ac:spMk id="305" creationId="{7DF2BF0A-1137-4330-B3F9-A75C4531E174}"/>
          </ac:spMkLst>
        </pc:spChg>
        <pc:spChg chg="mod">
          <ac:chgData name="Prasad Jagtap" userId="e46c50ef-2369-45f1-a8fd-57c22d8b30fe" providerId="ADAL" clId="{B5FB8AF6-67C6-4BC0-BCF3-4DE07935591C}" dt="2022-02-19T23:50:41.704" v="3393"/>
          <ac:spMkLst>
            <pc:docMk/>
            <pc:sldMk cId="0" sldId="271"/>
            <ac:spMk id="306" creationId="{14CBE3AE-4C5E-46BA-91D6-AF1EAA597566}"/>
          </ac:spMkLst>
        </pc:spChg>
        <pc:spChg chg="mod">
          <ac:chgData name="Prasad Jagtap" userId="e46c50ef-2369-45f1-a8fd-57c22d8b30fe" providerId="ADAL" clId="{B5FB8AF6-67C6-4BC0-BCF3-4DE07935591C}" dt="2022-02-19T23:50:41.704" v="3393"/>
          <ac:spMkLst>
            <pc:docMk/>
            <pc:sldMk cId="0" sldId="271"/>
            <ac:spMk id="307" creationId="{D87C5A24-A401-4A96-B878-BC29B05FA35A}"/>
          </ac:spMkLst>
        </pc:spChg>
        <pc:spChg chg="mod">
          <ac:chgData name="Prasad Jagtap" userId="e46c50ef-2369-45f1-a8fd-57c22d8b30fe" providerId="ADAL" clId="{B5FB8AF6-67C6-4BC0-BCF3-4DE07935591C}" dt="2022-02-19T23:50:41.704" v="3393"/>
          <ac:spMkLst>
            <pc:docMk/>
            <pc:sldMk cId="0" sldId="271"/>
            <ac:spMk id="308" creationId="{9C40A248-EFAA-44C0-816A-143B95AE8810}"/>
          </ac:spMkLst>
        </pc:spChg>
        <pc:spChg chg="mod">
          <ac:chgData name="Prasad Jagtap" userId="e46c50ef-2369-45f1-a8fd-57c22d8b30fe" providerId="ADAL" clId="{B5FB8AF6-67C6-4BC0-BCF3-4DE07935591C}" dt="2022-02-19T23:50:41.704" v="3393"/>
          <ac:spMkLst>
            <pc:docMk/>
            <pc:sldMk cId="0" sldId="271"/>
            <ac:spMk id="309" creationId="{8795D786-1EB4-4130-A1BC-68D345C5C386}"/>
          </ac:spMkLst>
        </pc:spChg>
        <pc:spChg chg="mod">
          <ac:chgData name="Prasad Jagtap" userId="e46c50ef-2369-45f1-a8fd-57c22d8b30fe" providerId="ADAL" clId="{B5FB8AF6-67C6-4BC0-BCF3-4DE07935591C}" dt="2022-02-19T23:50:41.704" v="3393"/>
          <ac:spMkLst>
            <pc:docMk/>
            <pc:sldMk cId="0" sldId="271"/>
            <ac:spMk id="310" creationId="{CFA86D58-152A-46B8-888A-EFE263FDC3FE}"/>
          </ac:spMkLst>
        </pc:spChg>
        <pc:spChg chg="mod">
          <ac:chgData name="Prasad Jagtap" userId="e46c50ef-2369-45f1-a8fd-57c22d8b30fe" providerId="ADAL" clId="{B5FB8AF6-67C6-4BC0-BCF3-4DE07935591C}" dt="2022-02-19T23:50:41.704" v="3393"/>
          <ac:spMkLst>
            <pc:docMk/>
            <pc:sldMk cId="0" sldId="271"/>
            <ac:spMk id="311" creationId="{1E8C3BB5-DF13-4280-A9AF-2E2C305C5DEB}"/>
          </ac:spMkLst>
        </pc:spChg>
        <pc:spChg chg="mod">
          <ac:chgData name="Prasad Jagtap" userId="e46c50ef-2369-45f1-a8fd-57c22d8b30fe" providerId="ADAL" clId="{B5FB8AF6-67C6-4BC0-BCF3-4DE07935591C}" dt="2022-02-19T23:50:41.704" v="3393"/>
          <ac:spMkLst>
            <pc:docMk/>
            <pc:sldMk cId="0" sldId="271"/>
            <ac:spMk id="312" creationId="{2EADA103-8EFA-4F22-88F2-94C81AEAE4E3}"/>
          </ac:spMkLst>
        </pc:spChg>
        <pc:spChg chg="mod">
          <ac:chgData name="Prasad Jagtap" userId="e46c50ef-2369-45f1-a8fd-57c22d8b30fe" providerId="ADAL" clId="{B5FB8AF6-67C6-4BC0-BCF3-4DE07935591C}" dt="2022-02-19T23:50:41.704" v="3393"/>
          <ac:spMkLst>
            <pc:docMk/>
            <pc:sldMk cId="0" sldId="271"/>
            <ac:spMk id="313" creationId="{B27C6819-2DD6-4425-B817-ED4A532B1662}"/>
          </ac:spMkLst>
        </pc:spChg>
        <pc:spChg chg="mod">
          <ac:chgData name="Prasad Jagtap" userId="e46c50ef-2369-45f1-a8fd-57c22d8b30fe" providerId="ADAL" clId="{B5FB8AF6-67C6-4BC0-BCF3-4DE07935591C}" dt="2022-02-19T23:50:41.704" v="3393"/>
          <ac:spMkLst>
            <pc:docMk/>
            <pc:sldMk cId="0" sldId="271"/>
            <ac:spMk id="314" creationId="{8D3B4479-DF48-4996-9A08-5BFE94F6D857}"/>
          </ac:spMkLst>
        </pc:spChg>
        <pc:spChg chg="mod">
          <ac:chgData name="Prasad Jagtap" userId="e46c50ef-2369-45f1-a8fd-57c22d8b30fe" providerId="ADAL" clId="{B5FB8AF6-67C6-4BC0-BCF3-4DE07935591C}" dt="2022-02-19T23:50:41.704" v="3393"/>
          <ac:spMkLst>
            <pc:docMk/>
            <pc:sldMk cId="0" sldId="271"/>
            <ac:spMk id="315" creationId="{12CFFBDD-3872-4D3A-BCE2-761721D4FB70}"/>
          </ac:spMkLst>
        </pc:spChg>
        <pc:spChg chg="mod">
          <ac:chgData name="Prasad Jagtap" userId="e46c50ef-2369-45f1-a8fd-57c22d8b30fe" providerId="ADAL" clId="{B5FB8AF6-67C6-4BC0-BCF3-4DE07935591C}" dt="2022-02-19T23:50:41.704" v="3393"/>
          <ac:spMkLst>
            <pc:docMk/>
            <pc:sldMk cId="0" sldId="271"/>
            <ac:spMk id="316" creationId="{D100EB2E-EFBC-4409-A286-6300935AA29E}"/>
          </ac:spMkLst>
        </pc:spChg>
        <pc:spChg chg="mod">
          <ac:chgData name="Prasad Jagtap" userId="e46c50ef-2369-45f1-a8fd-57c22d8b30fe" providerId="ADAL" clId="{B5FB8AF6-67C6-4BC0-BCF3-4DE07935591C}" dt="2022-02-19T23:50:41.704" v="3393"/>
          <ac:spMkLst>
            <pc:docMk/>
            <pc:sldMk cId="0" sldId="271"/>
            <ac:spMk id="317" creationId="{14C9346F-CB12-42CA-8DFD-CB7F77B76ED0}"/>
          </ac:spMkLst>
        </pc:spChg>
        <pc:spChg chg="mod">
          <ac:chgData name="Prasad Jagtap" userId="e46c50ef-2369-45f1-a8fd-57c22d8b30fe" providerId="ADAL" clId="{B5FB8AF6-67C6-4BC0-BCF3-4DE07935591C}" dt="2022-02-19T23:50:41.704" v="3393"/>
          <ac:spMkLst>
            <pc:docMk/>
            <pc:sldMk cId="0" sldId="271"/>
            <ac:spMk id="318" creationId="{077D0731-8802-4CEC-B71F-D09A262EA431}"/>
          </ac:spMkLst>
        </pc:spChg>
        <pc:spChg chg="mod">
          <ac:chgData name="Prasad Jagtap" userId="e46c50ef-2369-45f1-a8fd-57c22d8b30fe" providerId="ADAL" clId="{B5FB8AF6-67C6-4BC0-BCF3-4DE07935591C}" dt="2022-02-19T23:50:41.704" v="3393"/>
          <ac:spMkLst>
            <pc:docMk/>
            <pc:sldMk cId="0" sldId="271"/>
            <ac:spMk id="319" creationId="{64E4C58E-C82F-45F0-A559-29B264F2E4B1}"/>
          </ac:spMkLst>
        </pc:spChg>
        <pc:spChg chg="mod">
          <ac:chgData name="Prasad Jagtap" userId="e46c50ef-2369-45f1-a8fd-57c22d8b30fe" providerId="ADAL" clId="{B5FB8AF6-67C6-4BC0-BCF3-4DE07935591C}" dt="2022-02-19T23:50:41.704" v="3393"/>
          <ac:spMkLst>
            <pc:docMk/>
            <pc:sldMk cId="0" sldId="271"/>
            <ac:spMk id="320" creationId="{A3C17575-D5D1-44C9-B722-3374AC536002}"/>
          </ac:spMkLst>
        </pc:spChg>
        <pc:spChg chg="mod">
          <ac:chgData name="Prasad Jagtap" userId="e46c50ef-2369-45f1-a8fd-57c22d8b30fe" providerId="ADAL" clId="{B5FB8AF6-67C6-4BC0-BCF3-4DE07935591C}" dt="2022-02-19T23:50:41.704" v="3393"/>
          <ac:spMkLst>
            <pc:docMk/>
            <pc:sldMk cId="0" sldId="271"/>
            <ac:spMk id="321" creationId="{34B84788-C52A-497C-9FC4-44F429241938}"/>
          </ac:spMkLst>
        </pc:spChg>
        <pc:spChg chg="mod">
          <ac:chgData name="Prasad Jagtap" userId="e46c50ef-2369-45f1-a8fd-57c22d8b30fe" providerId="ADAL" clId="{B5FB8AF6-67C6-4BC0-BCF3-4DE07935591C}" dt="2022-02-19T23:50:41.704" v="3393"/>
          <ac:spMkLst>
            <pc:docMk/>
            <pc:sldMk cId="0" sldId="271"/>
            <ac:spMk id="322" creationId="{928E90CE-87E4-450F-A0FC-28382EF95AC8}"/>
          </ac:spMkLst>
        </pc:spChg>
        <pc:spChg chg="mod">
          <ac:chgData name="Prasad Jagtap" userId="e46c50ef-2369-45f1-a8fd-57c22d8b30fe" providerId="ADAL" clId="{B5FB8AF6-67C6-4BC0-BCF3-4DE07935591C}" dt="2022-02-19T23:50:41.704" v="3393"/>
          <ac:spMkLst>
            <pc:docMk/>
            <pc:sldMk cId="0" sldId="271"/>
            <ac:spMk id="323" creationId="{AF87DEB0-3A8B-4FEE-9B54-7D50EE133EC8}"/>
          </ac:spMkLst>
        </pc:spChg>
        <pc:spChg chg="mod">
          <ac:chgData name="Prasad Jagtap" userId="e46c50ef-2369-45f1-a8fd-57c22d8b30fe" providerId="ADAL" clId="{B5FB8AF6-67C6-4BC0-BCF3-4DE07935591C}" dt="2022-02-19T23:50:41.704" v="3393"/>
          <ac:spMkLst>
            <pc:docMk/>
            <pc:sldMk cId="0" sldId="271"/>
            <ac:spMk id="324" creationId="{26AF4ED8-0B4E-4C19-8CBE-762F15C1C7A7}"/>
          </ac:spMkLst>
        </pc:spChg>
        <pc:spChg chg="mod">
          <ac:chgData name="Prasad Jagtap" userId="e46c50ef-2369-45f1-a8fd-57c22d8b30fe" providerId="ADAL" clId="{B5FB8AF6-67C6-4BC0-BCF3-4DE07935591C}" dt="2022-02-19T23:50:41.704" v="3393"/>
          <ac:spMkLst>
            <pc:docMk/>
            <pc:sldMk cId="0" sldId="271"/>
            <ac:spMk id="325" creationId="{97883F24-A82B-4EC3-AC14-C4AFCF5C4BA7}"/>
          </ac:spMkLst>
        </pc:spChg>
        <pc:spChg chg="mod">
          <ac:chgData name="Prasad Jagtap" userId="e46c50ef-2369-45f1-a8fd-57c22d8b30fe" providerId="ADAL" clId="{B5FB8AF6-67C6-4BC0-BCF3-4DE07935591C}" dt="2022-02-19T23:50:41.704" v="3393"/>
          <ac:spMkLst>
            <pc:docMk/>
            <pc:sldMk cId="0" sldId="271"/>
            <ac:spMk id="326" creationId="{25F1FFED-5195-449E-9CD1-B5E8E572168D}"/>
          </ac:spMkLst>
        </pc:spChg>
        <pc:spChg chg="mod">
          <ac:chgData name="Prasad Jagtap" userId="e46c50ef-2369-45f1-a8fd-57c22d8b30fe" providerId="ADAL" clId="{B5FB8AF6-67C6-4BC0-BCF3-4DE07935591C}" dt="2022-02-19T23:50:41.704" v="3393"/>
          <ac:spMkLst>
            <pc:docMk/>
            <pc:sldMk cId="0" sldId="271"/>
            <ac:spMk id="327" creationId="{90F5D978-29FE-4A49-B009-6FA5520BD195}"/>
          </ac:spMkLst>
        </pc:spChg>
        <pc:spChg chg="mod">
          <ac:chgData name="Prasad Jagtap" userId="e46c50ef-2369-45f1-a8fd-57c22d8b30fe" providerId="ADAL" clId="{B5FB8AF6-67C6-4BC0-BCF3-4DE07935591C}" dt="2022-02-19T23:50:41.704" v="3393"/>
          <ac:spMkLst>
            <pc:docMk/>
            <pc:sldMk cId="0" sldId="271"/>
            <ac:spMk id="328" creationId="{A420E7B2-C3A6-435F-BF78-BBBF3AA9836C}"/>
          </ac:spMkLst>
        </pc:spChg>
        <pc:spChg chg="mod">
          <ac:chgData name="Prasad Jagtap" userId="e46c50ef-2369-45f1-a8fd-57c22d8b30fe" providerId="ADAL" clId="{B5FB8AF6-67C6-4BC0-BCF3-4DE07935591C}" dt="2022-02-19T23:50:41.704" v="3393"/>
          <ac:spMkLst>
            <pc:docMk/>
            <pc:sldMk cId="0" sldId="271"/>
            <ac:spMk id="329" creationId="{F560ACD0-75BC-49C3-B5D1-4C4A52399DD0}"/>
          </ac:spMkLst>
        </pc:spChg>
        <pc:spChg chg="mod">
          <ac:chgData name="Prasad Jagtap" userId="e46c50ef-2369-45f1-a8fd-57c22d8b30fe" providerId="ADAL" clId="{B5FB8AF6-67C6-4BC0-BCF3-4DE07935591C}" dt="2022-02-19T23:50:41.704" v="3393"/>
          <ac:spMkLst>
            <pc:docMk/>
            <pc:sldMk cId="0" sldId="271"/>
            <ac:spMk id="330" creationId="{59BCD980-7E26-4ED9-BBFC-FA1B256BA13C}"/>
          </ac:spMkLst>
        </pc:spChg>
        <pc:spChg chg="mod">
          <ac:chgData name="Prasad Jagtap" userId="e46c50ef-2369-45f1-a8fd-57c22d8b30fe" providerId="ADAL" clId="{B5FB8AF6-67C6-4BC0-BCF3-4DE07935591C}" dt="2022-02-19T23:50:41.704" v="3393"/>
          <ac:spMkLst>
            <pc:docMk/>
            <pc:sldMk cId="0" sldId="271"/>
            <ac:spMk id="331" creationId="{6884C5FA-6A54-4299-891D-DBCA10BCF7B9}"/>
          </ac:spMkLst>
        </pc:spChg>
        <pc:spChg chg="mod">
          <ac:chgData name="Prasad Jagtap" userId="e46c50ef-2369-45f1-a8fd-57c22d8b30fe" providerId="ADAL" clId="{B5FB8AF6-67C6-4BC0-BCF3-4DE07935591C}" dt="2022-02-19T23:50:41.704" v="3393"/>
          <ac:spMkLst>
            <pc:docMk/>
            <pc:sldMk cId="0" sldId="271"/>
            <ac:spMk id="332" creationId="{68BE2BB3-0AFE-4FD1-AAEA-315F459EE944}"/>
          </ac:spMkLst>
        </pc:spChg>
        <pc:spChg chg="mod">
          <ac:chgData name="Prasad Jagtap" userId="e46c50ef-2369-45f1-a8fd-57c22d8b30fe" providerId="ADAL" clId="{B5FB8AF6-67C6-4BC0-BCF3-4DE07935591C}" dt="2022-02-19T23:50:41.704" v="3393"/>
          <ac:spMkLst>
            <pc:docMk/>
            <pc:sldMk cId="0" sldId="271"/>
            <ac:spMk id="333" creationId="{1C966BD6-395A-4F86-9465-2D69633375A7}"/>
          </ac:spMkLst>
        </pc:spChg>
        <pc:spChg chg="mod">
          <ac:chgData name="Prasad Jagtap" userId="e46c50ef-2369-45f1-a8fd-57c22d8b30fe" providerId="ADAL" clId="{B5FB8AF6-67C6-4BC0-BCF3-4DE07935591C}" dt="2022-02-19T23:50:41.704" v="3393"/>
          <ac:spMkLst>
            <pc:docMk/>
            <pc:sldMk cId="0" sldId="271"/>
            <ac:spMk id="334" creationId="{A8C2FC39-3FEC-4CAF-91FA-F9B78CDBE248}"/>
          </ac:spMkLst>
        </pc:spChg>
        <pc:spChg chg="mod">
          <ac:chgData name="Prasad Jagtap" userId="e46c50ef-2369-45f1-a8fd-57c22d8b30fe" providerId="ADAL" clId="{B5FB8AF6-67C6-4BC0-BCF3-4DE07935591C}" dt="2022-02-19T23:50:41.704" v="3393"/>
          <ac:spMkLst>
            <pc:docMk/>
            <pc:sldMk cId="0" sldId="271"/>
            <ac:spMk id="335" creationId="{CAF71887-0C47-46AE-8319-CD10774544D3}"/>
          </ac:spMkLst>
        </pc:spChg>
        <pc:spChg chg="mod">
          <ac:chgData name="Prasad Jagtap" userId="e46c50ef-2369-45f1-a8fd-57c22d8b30fe" providerId="ADAL" clId="{B5FB8AF6-67C6-4BC0-BCF3-4DE07935591C}" dt="2022-02-19T23:50:41.704" v="3393"/>
          <ac:spMkLst>
            <pc:docMk/>
            <pc:sldMk cId="0" sldId="271"/>
            <ac:spMk id="336" creationId="{FD5A4F5C-F1A6-44C7-8D4F-2D96BBAEE60D}"/>
          </ac:spMkLst>
        </pc:spChg>
        <pc:spChg chg="mod">
          <ac:chgData name="Prasad Jagtap" userId="e46c50ef-2369-45f1-a8fd-57c22d8b30fe" providerId="ADAL" clId="{B5FB8AF6-67C6-4BC0-BCF3-4DE07935591C}" dt="2022-02-19T23:50:41.704" v="3393"/>
          <ac:spMkLst>
            <pc:docMk/>
            <pc:sldMk cId="0" sldId="271"/>
            <ac:spMk id="337" creationId="{B2CCB6E2-42F3-439B-A0D1-FD0F52EE0F72}"/>
          </ac:spMkLst>
        </pc:spChg>
        <pc:spChg chg="mod">
          <ac:chgData name="Prasad Jagtap" userId="e46c50ef-2369-45f1-a8fd-57c22d8b30fe" providerId="ADAL" clId="{B5FB8AF6-67C6-4BC0-BCF3-4DE07935591C}" dt="2022-02-19T23:50:41.704" v="3393"/>
          <ac:spMkLst>
            <pc:docMk/>
            <pc:sldMk cId="0" sldId="271"/>
            <ac:spMk id="338" creationId="{9E888FE1-520A-4758-9FD8-084310815AC5}"/>
          </ac:spMkLst>
        </pc:spChg>
        <pc:spChg chg="mod">
          <ac:chgData name="Prasad Jagtap" userId="e46c50ef-2369-45f1-a8fd-57c22d8b30fe" providerId="ADAL" clId="{B5FB8AF6-67C6-4BC0-BCF3-4DE07935591C}" dt="2022-02-19T23:50:41.704" v="3393"/>
          <ac:spMkLst>
            <pc:docMk/>
            <pc:sldMk cId="0" sldId="271"/>
            <ac:spMk id="339" creationId="{87EC07CB-665E-4831-9ACB-8170D89D8645}"/>
          </ac:spMkLst>
        </pc:spChg>
        <pc:spChg chg="mod">
          <ac:chgData name="Prasad Jagtap" userId="e46c50ef-2369-45f1-a8fd-57c22d8b30fe" providerId="ADAL" clId="{B5FB8AF6-67C6-4BC0-BCF3-4DE07935591C}" dt="2022-02-19T23:50:41.704" v="3393"/>
          <ac:spMkLst>
            <pc:docMk/>
            <pc:sldMk cId="0" sldId="271"/>
            <ac:spMk id="340" creationId="{FB62C9B1-3ED2-4D4A-A0DA-CCA7AD35EEC4}"/>
          </ac:spMkLst>
        </pc:spChg>
        <pc:spChg chg="mod">
          <ac:chgData name="Prasad Jagtap" userId="e46c50ef-2369-45f1-a8fd-57c22d8b30fe" providerId="ADAL" clId="{B5FB8AF6-67C6-4BC0-BCF3-4DE07935591C}" dt="2022-02-19T23:50:41.704" v="3393"/>
          <ac:spMkLst>
            <pc:docMk/>
            <pc:sldMk cId="0" sldId="271"/>
            <ac:spMk id="341" creationId="{7F058FCC-A164-4246-83BB-E0BE3A863800}"/>
          </ac:spMkLst>
        </pc:spChg>
        <pc:spChg chg="mod">
          <ac:chgData name="Prasad Jagtap" userId="e46c50ef-2369-45f1-a8fd-57c22d8b30fe" providerId="ADAL" clId="{B5FB8AF6-67C6-4BC0-BCF3-4DE07935591C}" dt="2022-02-19T23:50:41.704" v="3393"/>
          <ac:spMkLst>
            <pc:docMk/>
            <pc:sldMk cId="0" sldId="271"/>
            <ac:spMk id="343" creationId="{02CC5A22-71F6-4F0C-8E4F-073892AF4B1E}"/>
          </ac:spMkLst>
        </pc:spChg>
        <pc:spChg chg="mod">
          <ac:chgData name="Prasad Jagtap" userId="e46c50ef-2369-45f1-a8fd-57c22d8b30fe" providerId="ADAL" clId="{B5FB8AF6-67C6-4BC0-BCF3-4DE07935591C}" dt="2022-02-19T23:50:41.704" v="3393"/>
          <ac:spMkLst>
            <pc:docMk/>
            <pc:sldMk cId="0" sldId="271"/>
            <ac:spMk id="344" creationId="{0054419D-BEA5-440A-B94A-64A3007C9E8D}"/>
          </ac:spMkLst>
        </pc:spChg>
        <pc:spChg chg="mod">
          <ac:chgData name="Prasad Jagtap" userId="e46c50ef-2369-45f1-a8fd-57c22d8b30fe" providerId="ADAL" clId="{B5FB8AF6-67C6-4BC0-BCF3-4DE07935591C}" dt="2022-02-19T23:50:41.704" v="3393"/>
          <ac:spMkLst>
            <pc:docMk/>
            <pc:sldMk cId="0" sldId="271"/>
            <ac:spMk id="345" creationId="{0C08CEE1-4C05-4182-90F3-854844B39EF6}"/>
          </ac:spMkLst>
        </pc:spChg>
        <pc:spChg chg="mod">
          <ac:chgData name="Prasad Jagtap" userId="e46c50ef-2369-45f1-a8fd-57c22d8b30fe" providerId="ADAL" clId="{B5FB8AF6-67C6-4BC0-BCF3-4DE07935591C}" dt="2022-02-19T23:50:41.704" v="3393"/>
          <ac:spMkLst>
            <pc:docMk/>
            <pc:sldMk cId="0" sldId="271"/>
            <ac:spMk id="346" creationId="{05023EC1-1038-4651-9137-7FDB533F40ED}"/>
          </ac:spMkLst>
        </pc:spChg>
        <pc:spChg chg="mod">
          <ac:chgData name="Prasad Jagtap" userId="e46c50ef-2369-45f1-a8fd-57c22d8b30fe" providerId="ADAL" clId="{B5FB8AF6-67C6-4BC0-BCF3-4DE07935591C}" dt="2022-02-19T23:50:41.704" v="3393"/>
          <ac:spMkLst>
            <pc:docMk/>
            <pc:sldMk cId="0" sldId="271"/>
            <ac:spMk id="347" creationId="{C0954E1A-3280-4150-B450-080081B4AB9D}"/>
          </ac:spMkLst>
        </pc:spChg>
        <pc:spChg chg="mod">
          <ac:chgData name="Prasad Jagtap" userId="e46c50ef-2369-45f1-a8fd-57c22d8b30fe" providerId="ADAL" clId="{B5FB8AF6-67C6-4BC0-BCF3-4DE07935591C}" dt="2022-02-19T23:50:41.704" v="3393"/>
          <ac:spMkLst>
            <pc:docMk/>
            <pc:sldMk cId="0" sldId="271"/>
            <ac:spMk id="348" creationId="{0B76E028-4FF4-4CBA-80B2-3C422F5CD864}"/>
          </ac:spMkLst>
        </pc:spChg>
        <pc:spChg chg="mod">
          <ac:chgData name="Prasad Jagtap" userId="e46c50ef-2369-45f1-a8fd-57c22d8b30fe" providerId="ADAL" clId="{B5FB8AF6-67C6-4BC0-BCF3-4DE07935591C}" dt="2022-02-19T23:50:41.704" v="3393"/>
          <ac:spMkLst>
            <pc:docMk/>
            <pc:sldMk cId="0" sldId="271"/>
            <ac:spMk id="349" creationId="{21772BFD-D949-4B6A-B8D4-309C4BE64E39}"/>
          </ac:spMkLst>
        </pc:spChg>
        <pc:spChg chg="mod">
          <ac:chgData name="Prasad Jagtap" userId="e46c50ef-2369-45f1-a8fd-57c22d8b30fe" providerId="ADAL" clId="{B5FB8AF6-67C6-4BC0-BCF3-4DE07935591C}" dt="2022-02-19T23:50:41.704" v="3393"/>
          <ac:spMkLst>
            <pc:docMk/>
            <pc:sldMk cId="0" sldId="271"/>
            <ac:spMk id="350" creationId="{7DB7C66A-72CC-4B17-B80C-5A5A72585C66}"/>
          </ac:spMkLst>
        </pc:spChg>
        <pc:spChg chg="mod">
          <ac:chgData name="Prasad Jagtap" userId="e46c50ef-2369-45f1-a8fd-57c22d8b30fe" providerId="ADAL" clId="{B5FB8AF6-67C6-4BC0-BCF3-4DE07935591C}" dt="2022-02-19T23:50:41.704" v="3393"/>
          <ac:spMkLst>
            <pc:docMk/>
            <pc:sldMk cId="0" sldId="271"/>
            <ac:spMk id="351" creationId="{242ACF91-6A31-4495-BF42-E6EAEC8C1DD1}"/>
          </ac:spMkLst>
        </pc:spChg>
        <pc:spChg chg="mod">
          <ac:chgData name="Prasad Jagtap" userId="e46c50ef-2369-45f1-a8fd-57c22d8b30fe" providerId="ADAL" clId="{B5FB8AF6-67C6-4BC0-BCF3-4DE07935591C}" dt="2022-02-19T23:50:41.704" v="3393"/>
          <ac:spMkLst>
            <pc:docMk/>
            <pc:sldMk cId="0" sldId="271"/>
            <ac:spMk id="352" creationId="{FDFFABDA-597D-4254-8862-7C1223064D73}"/>
          </ac:spMkLst>
        </pc:spChg>
        <pc:spChg chg="mod">
          <ac:chgData name="Prasad Jagtap" userId="e46c50ef-2369-45f1-a8fd-57c22d8b30fe" providerId="ADAL" clId="{B5FB8AF6-67C6-4BC0-BCF3-4DE07935591C}" dt="2022-02-19T23:50:41.704" v="3393"/>
          <ac:spMkLst>
            <pc:docMk/>
            <pc:sldMk cId="0" sldId="271"/>
            <ac:spMk id="353" creationId="{1995D6E0-29DF-40AE-9649-A8559B55AED4}"/>
          </ac:spMkLst>
        </pc:spChg>
        <pc:spChg chg="mod">
          <ac:chgData name="Prasad Jagtap" userId="e46c50ef-2369-45f1-a8fd-57c22d8b30fe" providerId="ADAL" clId="{B5FB8AF6-67C6-4BC0-BCF3-4DE07935591C}" dt="2022-02-19T23:50:41.704" v="3393"/>
          <ac:spMkLst>
            <pc:docMk/>
            <pc:sldMk cId="0" sldId="271"/>
            <ac:spMk id="354" creationId="{C7A17B79-FEB6-483A-B455-F997550430C3}"/>
          </ac:spMkLst>
        </pc:spChg>
        <pc:spChg chg="mod">
          <ac:chgData name="Prasad Jagtap" userId="e46c50ef-2369-45f1-a8fd-57c22d8b30fe" providerId="ADAL" clId="{B5FB8AF6-67C6-4BC0-BCF3-4DE07935591C}" dt="2022-02-19T23:50:41.704" v="3393"/>
          <ac:spMkLst>
            <pc:docMk/>
            <pc:sldMk cId="0" sldId="271"/>
            <ac:spMk id="355" creationId="{07C5DBFF-7EED-46B9-89E2-96BD2CD49C86}"/>
          </ac:spMkLst>
        </pc:spChg>
        <pc:spChg chg="mod">
          <ac:chgData name="Prasad Jagtap" userId="e46c50ef-2369-45f1-a8fd-57c22d8b30fe" providerId="ADAL" clId="{B5FB8AF6-67C6-4BC0-BCF3-4DE07935591C}" dt="2022-02-19T23:50:41.704" v="3393"/>
          <ac:spMkLst>
            <pc:docMk/>
            <pc:sldMk cId="0" sldId="271"/>
            <ac:spMk id="356" creationId="{7A53AB75-C0B6-435A-9837-FE0A65A72B40}"/>
          </ac:spMkLst>
        </pc:spChg>
        <pc:spChg chg="mod">
          <ac:chgData name="Prasad Jagtap" userId="e46c50ef-2369-45f1-a8fd-57c22d8b30fe" providerId="ADAL" clId="{B5FB8AF6-67C6-4BC0-BCF3-4DE07935591C}" dt="2022-02-19T23:50:41.704" v="3393"/>
          <ac:spMkLst>
            <pc:docMk/>
            <pc:sldMk cId="0" sldId="271"/>
            <ac:spMk id="357" creationId="{F886BDAF-5A3F-4E16-B50D-DA01CB67565F}"/>
          </ac:spMkLst>
        </pc:spChg>
        <pc:spChg chg="mod">
          <ac:chgData name="Prasad Jagtap" userId="e46c50ef-2369-45f1-a8fd-57c22d8b30fe" providerId="ADAL" clId="{B5FB8AF6-67C6-4BC0-BCF3-4DE07935591C}" dt="2022-02-19T23:50:41.704" v="3393"/>
          <ac:spMkLst>
            <pc:docMk/>
            <pc:sldMk cId="0" sldId="271"/>
            <ac:spMk id="358" creationId="{81970B59-F5ED-472E-97F8-AF2C18EA1D74}"/>
          </ac:spMkLst>
        </pc:spChg>
        <pc:spChg chg="mod">
          <ac:chgData name="Prasad Jagtap" userId="e46c50ef-2369-45f1-a8fd-57c22d8b30fe" providerId="ADAL" clId="{B5FB8AF6-67C6-4BC0-BCF3-4DE07935591C}" dt="2022-02-19T23:50:41.704" v="3393"/>
          <ac:spMkLst>
            <pc:docMk/>
            <pc:sldMk cId="0" sldId="271"/>
            <ac:spMk id="359" creationId="{25CD5821-CB19-48BC-BADA-9D0C9EB7A932}"/>
          </ac:spMkLst>
        </pc:spChg>
        <pc:spChg chg="mod">
          <ac:chgData name="Prasad Jagtap" userId="e46c50ef-2369-45f1-a8fd-57c22d8b30fe" providerId="ADAL" clId="{B5FB8AF6-67C6-4BC0-BCF3-4DE07935591C}" dt="2022-02-19T23:50:41.704" v="3393"/>
          <ac:spMkLst>
            <pc:docMk/>
            <pc:sldMk cId="0" sldId="271"/>
            <ac:spMk id="360" creationId="{745485D7-A4F6-4E88-B539-2509552D8B4F}"/>
          </ac:spMkLst>
        </pc:spChg>
        <pc:spChg chg="mod">
          <ac:chgData name="Prasad Jagtap" userId="e46c50ef-2369-45f1-a8fd-57c22d8b30fe" providerId="ADAL" clId="{B5FB8AF6-67C6-4BC0-BCF3-4DE07935591C}" dt="2022-02-19T23:50:41.704" v="3393"/>
          <ac:spMkLst>
            <pc:docMk/>
            <pc:sldMk cId="0" sldId="271"/>
            <ac:spMk id="361" creationId="{1E47965B-262B-45D4-9156-8B967D0C29EB}"/>
          </ac:spMkLst>
        </pc:spChg>
        <pc:spChg chg="mod">
          <ac:chgData name="Prasad Jagtap" userId="e46c50ef-2369-45f1-a8fd-57c22d8b30fe" providerId="ADAL" clId="{B5FB8AF6-67C6-4BC0-BCF3-4DE07935591C}" dt="2022-02-19T23:50:41.704" v="3393"/>
          <ac:spMkLst>
            <pc:docMk/>
            <pc:sldMk cId="0" sldId="271"/>
            <ac:spMk id="362" creationId="{E77EFC22-4E55-4BD2-A7B4-32D30A970063}"/>
          </ac:spMkLst>
        </pc:spChg>
        <pc:spChg chg="mod">
          <ac:chgData name="Prasad Jagtap" userId="e46c50ef-2369-45f1-a8fd-57c22d8b30fe" providerId="ADAL" clId="{B5FB8AF6-67C6-4BC0-BCF3-4DE07935591C}" dt="2022-02-19T23:50:41.704" v="3393"/>
          <ac:spMkLst>
            <pc:docMk/>
            <pc:sldMk cId="0" sldId="271"/>
            <ac:spMk id="363" creationId="{957D8B7F-FA79-445E-866D-0ECDE6412356}"/>
          </ac:spMkLst>
        </pc:spChg>
        <pc:spChg chg="mod">
          <ac:chgData name="Prasad Jagtap" userId="e46c50ef-2369-45f1-a8fd-57c22d8b30fe" providerId="ADAL" clId="{B5FB8AF6-67C6-4BC0-BCF3-4DE07935591C}" dt="2022-02-19T23:50:41.704" v="3393"/>
          <ac:spMkLst>
            <pc:docMk/>
            <pc:sldMk cId="0" sldId="271"/>
            <ac:spMk id="364" creationId="{EBD93299-D0CF-4629-AD59-3240B19293CB}"/>
          </ac:spMkLst>
        </pc:spChg>
        <pc:spChg chg="mod">
          <ac:chgData name="Prasad Jagtap" userId="e46c50ef-2369-45f1-a8fd-57c22d8b30fe" providerId="ADAL" clId="{B5FB8AF6-67C6-4BC0-BCF3-4DE07935591C}" dt="2022-02-19T23:50:41.704" v="3393"/>
          <ac:spMkLst>
            <pc:docMk/>
            <pc:sldMk cId="0" sldId="271"/>
            <ac:spMk id="365" creationId="{EAC304EE-279A-4578-B45B-54DB2CBC2DE4}"/>
          </ac:spMkLst>
        </pc:spChg>
        <pc:spChg chg="mod">
          <ac:chgData name="Prasad Jagtap" userId="e46c50ef-2369-45f1-a8fd-57c22d8b30fe" providerId="ADAL" clId="{B5FB8AF6-67C6-4BC0-BCF3-4DE07935591C}" dt="2022-02-19T23:50:41.704" v="3393"/>
          <ac:spMkLst>
            <pc:docMk/>
            <pc:sldMk cId="0" sldId="271"/>
            <ac:spMk id="366" creationId="{F494F33B-F798-458D-8EA3-0BA08904B319}"/>
          </ac:spMkLst>
        </pc:spChg>
        <pc:spChg chg="mod">
          <ac:chgData name="Prasad Jagtap" userId="e46c50ef-2369-45f1-a8fd-57c22d8b30fe" providerId="ADAL" clId="{B5FB8AF6-67C6-4BC0-BCF3-4DE07935591C}" dt="2022-02-19T23:50:41.704" v="3393"/>
          <ac:spMkLst>
            <pc:docMk/>
            <pc:sldMk cId="0" sldId="271"/>
            <ac:spMk id="367" creationId="{ECC91C87-C087-4947-9498-2ADA2879038E}"/>
          </ac:spMkLst>
        </pc:spChg>
        <pc:spChg chg="mod">
          <ac:chgData name="Prasad Jagtap" userId="e46c50ef-2369-45f1-a8fd-57c22d8b30fe" providerId="ADAL" clId="{B5FB8AF6-67C6-4BC0-BCF3-4DE07935591C}" dt="2022-02-19T23:50:41.704" v="3393"/>
          <ac:spMkLst>
            <pc:docMk/>
            <pc:sldMk cId="0" sldId="271"/>
            <ac:spMk id="368" creationId="{CB510639-89FB-46A1-AC66-E1A10C772BF2}"/>
          </ac:spMkLst>
        </pc:spChg>
        <pc:spChg chg="mod">
          <ac:chgData name="Prasad Jagtap" userId="e46c50ef-2369-45f1-a8fd-57c22d8b30fe" providerId="ADAL" clId="{B5FB8AF6-67C6-4BC0-BCF3-4DE07935591C}" dt="2022-02-19T23:50:41.704" v="3393"/>
          <ac:spMkLst>
            <pc:docMk/>
            <pc:sldMk cId="0" sldId="271"/>
            <ac:spMk id="369" creationId="{61249985-1D48-403D-B260-915B18DEDC8D}"/>
          </ac:spMkLst>
        </pc:spChg>
        <pc:spChg chg="mod">
          <ac:chgData name="Prasad Jagtap" userId="e46c50ef-2369-45f1-a8fd-57c22d8b30fe" providerId="ADAL" clId="{B5FB8AF6-67C6-4BC0-BCF3-4DE07935591C}" dt="2022-02-19T23:50:41.704" v="3393"/>
          <ac:spMkLst>
            <pc:docMk/>
            <pc:sldMk cId="0" sldId="271"/>
            <ac:spMk id="370" creationId="{C054AD5E-5407-408B-A9CB-E06BC0E19152}"/>
          </ac:spMkLst>
        </pc:spChg>
        <pc:spChg chg="mod">
          <ac:chgData name="Prasad Jagtap" userId="e46c50ef-2369-45f1-a8fd-57c22d8b30fe" providerId="ADAL" clId="{B5FB8AF6-67C6-4BC0-BCF3-4DE07935591C}" dt="2022-02-19T23:50:41.704" v="3393"/>
          <ac:spMkLst>
            <pc:docMk/>
            <pc:sldMk cId="0" sldId="271"/>
            <ac:spMk id="371" creationId="{4960273B-0F2F-4A9E-BA77-1EE8D2365172}"/>
          </ac:spMkLst>
        </pc:spChg>
        <pc:spChg chg="mod">
          <ac:chgData name="Prasad Jagtap" userId="e46c50ef-2369-45f1-a8fd-57c22d8b30fe" providerId="ADAL" clId="{B5FB8AF6-67C6-4BC0-BCF3-4DE07935591C}" dt="2022-02-19T23:50:41.704" v="3393"/>
          <ac:spMkLst>
            <pc:docMk/>
            <pc:sldMk cId="0" sldId="271"/>
            <ac:spMk id="372" creationId="{BDDFEA3F-ACA9-4491-9435-E9FFEE533229}"/>
          </ac:spMkLst>
        </pc:spChg>
        <pc:spChg chg="mod">
          <ac:chgData name="Prasad Jagtap" userId="e46c50ef-2369-45f1-a8fd-57c22d8b30fe" providerId="ADAL" clId="{B5FB8AF6-67C6-4BC0-BCF3-4DE07935591C}" dt="2022-02-19T23:50:41.704" v="3393"/>
          <ac:spMkLst>
            <pc:docMk/>
            <pc:sldMk cId="0" sldId="271"/>
            <ac:spMk id="373" creationId="{421E6E0B-0994-4B62-A1A3-1D9DBC77C265}"/>
          </ac:spMkLst>
        </pc:spChg>
        <pc:spChg chg="mod">
          <ac:chgData name="Prasad Jagtap" userId="e46c50ef-2369-45f1-a8fd-57c22d8b30fe" providerId="ADAL" clId="{B5FB8AF6-67C6-4BC0-BCF3-4DE07935591C}" dt="2022-02-19T23:50:41.704" v="3393"/>
          <ac:spMkLst>
            <pc:docMk/>
            <pc:sldMk cId="0" sldId="271"/>
            <ac:spMk id="374" creationId="{9A02CD17-AC8D-4C8B-B699-1859D043A555}"/>
          </ac:spMkLst>
        </pc:spChg>
        <pc:spChg chg="mod">
          <ac:chgData name="Prasad Jagtap" userId="e46c50ef-2369-45f1-a8fd-57c22d8b30fe" providerId="ADAL" clId="{B5FB8AF6-67C6-4BC0-BCF3-4DE07935591C}" dt="2022-02-19T23:50:41.704" v="3393"/>
          <ac:spMkLst>
            <pc:docMk/>
            <pc:sldMk cId="0" sldId="271"/>
            <ac:spMk id="375" creationId="{27D5EA78-9388-47D8-A464-A2A124F97B31}"/>
          </ac:spMkLst>
        </pc:spChg>
        <pc:spChg chg="mod">
          <ac:chgData name="Prasad Jagtap" userId="e46c50ef-2369-45f1-a8fd-57c22d8b30fe" providerId="ADAL" clId="{B5FB8AF6-67C6-4BC0-BCF3-4DE07935591C}" dt="2022-02-19T23:50:41.704" v="3393"/>
          <ac:spMkLst>
            <pc:docMk/>
            <pc:sldMk cId="0" sldId="271"/>
            <ac:spMk id="376" creationId="{84E44F90-9426-435E-A580-331BE6390A93}"/>
          </ac:spMkLst>
        </pc:spChg>
        <pc:spChg chg="mod">
          <ac:chgData name="Prasad Jagtap" userId="e46c50ef-2369-45f1-a8fd-57c22d8b30fe" providerId="ADAL" clId="{B5FB8AF6-67C6-4BC0-BCF3-4DE07935591C}" dt="2022-02-19T23:50:41.704" v="3393"/>
          <ac:spMkLst>
            <pc:docMk/>
            <pc:sldMk cId="0" sldId="271"/>
            <ac:spMk id="377" creationId="{79F0612A-D611-4330-B349-F16889DDAAD6}"/>
          </ac:spMkLst>
        </pc:spChg>
        <pc:spChg chg="mod">
          <ac:chgData name="Prasad Jagtap" userId="e46c50ef-2369-45f1-a8fd-57c22d8b30fe" providerId="ADAL" clId="{B5FB8AF6-67C6-4BC0-BCF3-4DE07935591C}" dt="2022-02-19T23:50:41.704" v="3393"/>
          <ac:spMkLst>
            <pc:docMk/>
            <pc:sldMk cId="0" sldId="271"/>
            <ac:spMk id="378" creationId="{20084497-32DD-41A9-ADD3-8A979D31DEC7}"/>
          </ac:spMkLst>
        </pc:spChg>
        <pc:spChg chg="mod">
          <ac:chgData name="Prasad Jagtap" userId="e46c50ef-2369-45f1-a8fd-57c22d8b30fe" providerId="ADAL" clId="{B5FB8AF6-67C6-4BC0-BCF3-4DE07935591C}" dt="2022-02-19T23:50:41.704" v="3393"/>
          <ac:spMkLst>
            <pc:docMk/>
            <pc:sldMk cId="0" sldId="271"/>
            <ac:spMk id="379" creationId="{C0E4580B-5A8C-4166-AAF1-8A808EE3B26A}"/>
          </ac:spMkLst>
        </pc:spChg>
        <pc:spChg chg="mod">
          <ac:chgData name="Prasad Jagtap" userId="e46c50ef-2369-45f1-a8fd-57c22d8b30fe" providerId="ADAL" clId="{B5FB8AF6-67C6-4BC0-BCF3-4DE07935591C}" dt="2022-02-19T23:50:41.704" v="3393"/>
          <ac:spMkLst>
            <pc:docMk/>
            <pc:sldMk cId="0" sldId="271"/>
            <ac:spMk id="380" creationId="{B9D61445-2DCA-46A2-8433-19E7AA68F053}"/>
          </ac:spMkLst>
        </pc:spChg>
        <pc:spChg chg="mod">
          <ac:chgData name="Prasad Jagtap" userId="e46c50ef-2369-45f1-a8fd-57c22d8b30fe" providerId="ADAL" clId="{B5FB8AF6-67C6-4BC0-BCF3-4DE07935591C}" dt="2022-02-19T23:50:41.704" v="3393"/>
          <ac:spMkLst>
            <pc:docMk/>
            <pc:sldMk cId="0" sldId="271"/>
            <ac:spMk id="381" creationId="{82FFE717-CCD9-4136-9451-4F24A9A9D2A6}"/>
          </ac:spMkLst>
        </pc:spChg>
        <pc:spChg chg="mod">
          <ac:chgData name="Prasad Jagtap" userId="e46c50ef-2369-45f1-a8fd-57c22d8b30fe" providerId="ADAL" clId="{B5FB8AF6-67C6-4BC0-BCF3-4DE07935591C}" dt="2022-02-19T23:50:41.704" v="3393"/>
          <ac:spMkLst>
            <pc:docMk/>
            <pc:sldMk cId="0" sldId="271"/>
            <ac:spMk id="382" creationId="{9F723DA9-89C1-4EB8-ABF8-D6B27EB72D8B}"/>
          </ac:spMkLst>
        </pc:spChg>
        <pc:spChg chg="mod">
          <ac:chgData name="Prasad Jagtap" userId="e46c50ef-2369-45f1-a8fd-57c22d8b30fe" providerId="ADAL" clId="{B5FB8AF6-67C6-4BC0-BCF3-4DE07935591C}" dt="2022-02-19T23:50:41.704" v="3393"/>
          <ac:spMkLst>
            <pc:docMk/>
            <pc:sldMk cId="0" sldId="271"/>
            <ac:spMk id="383" creationId="{8BF12082-D851-4147-9688-7CCC7A31C9F9}"/>
          </ac:spMkLst>
        </pc:spChg>
        <pc:spChg chg="mod">
          <ac:chgData name="Prasad Jagtap" userId="e46c50ef-2369-45f1-a8fd-57c22d8b30fe" providerId="ADAL" clId="{B5FB8AF6-67C6-4BC0-BCF3-4DE07935591C}" dt="2022-02-19T23:50:41.704" v="3393"/>
          <ac:spMkLst>
            <pc:docMk/>
            <pc:sldMk cId="0" sldId="271"/>
            <ac:spMk id="384" creationId="{A3CC05D0-CE95-4E38-B7F2-F58ED0F25E3F}"/>
          </ac:spMkLst>
        </pc:spChg>
        <pc:spChg chg="mod">
          <ac:chgData name="Prasad Jagtap" userId="e46c50ef-2369-45f1-a8fd-57c22d8b30fe" providerId="ADAL" clId="{B5FB8AF6-67C6-4BC0-BCF3-4DE07935591C}" dt="2022-02-19T23:50:41.704" v="3393"/>
          <ac:spMkLst>
            <pc:docMk/>
            <pc:sldMk cId="0" sldId="271"/>
            <ac:spMk id="385" creationId="{FF3574BC-DBD0-456E-BDA0-639E86601802}"/>
          </ac:spMkLst>
        </pc:spChg>
        <pc:spChg chg="mod">
          <ac:chgData name="Prasad Jagtap" userId="e46c50ef-2369-45f1-a8fd-57c22d8b30fe" providerId="ADAL" clId="{B5FB8AF6-67C6-4BC0-BCF3-4DE07935591C}" dt="2022-02-19T23:50:41.704" v="3393"/>
          <ac:spMkLst>
            <pc:docMk/>
            <pc:sldMk cId="0" sldId="271"/>
            <ac:spMk id="386" creationId="{A7CA66AE-6ACE-413F-8A8C-3F73A8966275}"/>
          </ac:spMkLst>
        </pc:spChg>
        <pc:spChg chg="mod">
          <ac:chgData name="Prasad Jagtap" userId="e46c50ef-2369-45f1-a8fd-57c22d8b30fe" providerId="ADAL" clId="{B5FB8AF6-67C6-4BC0-BCF3-4DE07935591C}" dt="2022-02-19T23:50:41.704" v="3393"/>
          <ac:spMkLst>
            <pc:docMk/>
            <pc:sldMk cId="0" sldId="271"/>
            <ac:spMk id="387" creationId="{3B4F22CD-F3FF-4C6F-8DAC-7996A67759B7}"/>
          </ac:spMkLst>
        </pc:spChg>
        <pc:spChg chg="mod">
          <ac:chgData name="Prasad Jagtap" userId="e46c50ef-2369-45f1-a8fd-57c22d8b30fe" providerId="ADAL" clId="{B5FB8AF6-67C6-4BC0-BCF3-4DE07935591C}" dt="2022-02-19T23:50:41.704" v="3393"/>
          <ac:spMkLst>
            <pc:docMk/>
            <pc:sldMk cId="0" sldId="271"/>
            <ac:spMk id="388" creationId="{9ED630DA-8812-4477-B1CB-567D568C34A2}"/>
          </ac:spMkLst>
        </pc:spChg>
        <pc:spChg chg="mod">
          <ac:chgData name="Prasad Jagtap" userId="e46c50ef-2369-45f1-a8fd-57c22d8b30fe" providerId="ADAL" clId="{B5FB8AF6-67C6-4BC0-BCF3-4DE07935591C}" dt="2022-02-19T23:50:41.704" v="3393"/>
          <ac:spMkLst>
            <pc:docMk/>
            <pc:sldMk cId="0" sldId="271"/>
            <ac:spMk id="389" creationId="{DF418C57-D327-4A7F-911C-733A773BAACC}"/>
          </ac:spMkLst>
        </pc:spChg>
        <pc:spChg chg="mod">
          <ac:chgData name="Prasad Jagtap" userId="e46c50ef-2369-45f1-a8fd-57c22d8b30fe" providerId="ADAL" clId="{B5FB8AF6-67C6-4BC0-BCF3-4DE07935591C}" dt="2022-02-19T23:50:41.704" v="3393"/>
          <ac:spMkLst>
            <pc:docMk/>
            <pc:sldMk cId="0" sldId="271"/>
            <ac:spMk id="390" creationId="{A03CE846-DED6-410E-827D-EA2F00F30140}"/>
          </ac:spMkLst>
        </pc:spChg>
        <pc:spChg chg="mod">
          <ac:chgData name="Prasad Jagtap" userId="e46c50ef-2369-45f1-a8fd-57c22d8b30fe" providerId="ADAL" clId="{B5FB8AF6-67C6-4BC0-BCF3-4DE07935591C}" dt="2022-02-19T23:50:41.704" v="3393"/>
          <ac:spMkLst>
            <pc:docMk/>
            <pc:sldMk cId="0" sldId="271"/>
            <ac:spMk id="391" creationId="{A508CDE7-8063-4C46-83C1-EF8089AD2B09}"/>
          </ac:spMkLst>
        </pc:spChg>
        <pc:spChg chg="mod">
          <ac:chgData name="Prasad Jagtap" userId="e46c50ef-2369-45f1-a8fd-57c22d8b30fe" providerId="ADAL" clId="{B5FB8AF6-67C6-4BC0-BCF3-4DE07935591C}" dt="2022-02-19T23:50:41.704" v="3393"/>
          <ac:spMkLst>
            <pc:docMk/>
            <pc:sldMk cId="0" sldId="271"/>
            <ac:spMk id="392" creationId="{99F41C06-03BC-4841-873C-7B3ADD69CD2F}"/>
          </ac:spMkLst>
        </pc:spChg>
        <pc:spChg chg="mod">
          <ac:chgData name="Prasad Jagtap" userId="e46c50ef-2369-45f1-a8fd-57c22d8b30fe" providerId="ADAL" clId="{B5FB8AF6-67C6-4BC0-BCF3-4DE07935591C}" dt="2022-02-19T23:50:41.704" v="3393"/>
          <ac:spMkLst>
            <pc:docMk/>
            <pc:sldMk cId="0" sldId="271"/>
            <ac:spMk id="393" creationId="{D82FDE77-9373-4D69-A2F3-A392EAEC4AAF}"/>
          </ac:spMkLst>
        </pc:spChg>
        <pc:spChg chg="mod">
          <ac:chgData name="Prasad Jagtap" userId="e46c50ef-2369-45f1-a8fd-57c22d8b30fe" providerId="ADAL" clId="{B5FB8AF6-67C6-4BC0-BCF3-4DE07935591C}" dt="2022-02-19T23:50:41.704" v="3393"/>
          <ac:spMkLst>
            <pc:docMk/>
            <pc:sldMk cId="0" sldId="271"/>
            <ac:spMk id="394" creationId="{6A7E4C08-520B-4556-9385-144034761170}"/>
          </ac:spMkLst>
        </pc:spChg>
        <pc:spChg chg="mod">
          <ac:chgData name="Prasad Jagtap" userId="e46c50ef-2369-45f1-a8fd-57c22d8b30fe" providerId="ADAL" clId="{B5FB8AF6-67C6-4BC0-BCF3-4DE07935591C}" dt="2022-02-19T23:50:41.704" v="3393"/>
          <ac:spMkLst>
            <pc:docMk/>
            <pc:sldMk cId="0" sldId="271"/>
            <ac:spMk id="395" creationId="{D2E0C0D4-CC92-4BD0-8764-551EC6BF1B6F}"/>
          </ac:spMkLst>
        </pc:spChg>
        <pc:spChg chg="mod">
          <ac:chgData name="Prasad Jagtap" userId="e46c50ef-2369-45f1-a8fd-57c22d8b30fe" providerId="ADAL" clId="{B5FB8AF6-67C6-4BC0-BCF3-4DE07935591C}" dt="2022-02-19T23:50:41.704" v="3393"/>
          <ac:spMkLst>
            <pc:docMk/>
            <pc:sldMk cId="0" sldId="271"/>
            <ac:spMk id="396" creationId="{2745D730-B8B9-4B7C-8979-11A1361481A4}"/>
          </ac:spMkLst>
        </pc:spChg>
        <pc:spChg chg="mod">
          <ac:chgData name="Prasad Jagtap" userId="e46c50ef-2369-45f1-a8fd-57c22d8b30fe" providerId="ADAL" clId="{B5FB8AF6-67C6-4BC0-BCF3-4DE07935591C}" dt="2022-02-19T23:50:41.704" v="3393"/>
          <ac:spMkLst>
            <pc:docMk/>
            <pc:sldMk cId="0" sldId="271"/>
            <ac:spMk id="397" creationId="{D20E4026-3D76-4B1A-8DA3-6600E556B229}"/>
          </ac:spMkLst>
        </pc:spChg>
        <pc:spChg chg="mod">
          <ac:chgData name="Prasad Jagtap" userId="e46c50ef-2369-45f1-a8fd-57c22d8b30fe" providerId="ADAL" clId="{B5FB8AF6-67C6-4BC0-BCF3-4DE07935591C}" dt="2022-02-19T23:50:41.704" v="3393"/>
          <ac:spMkLst>
            <pc:docMk/>
            <pc:sldMk cId="0" sldId="271"/>
            <ac:spMk id="398" creationId="{DA96F069-CA29-4548-BCFD-925AF44FE9CC}"/>
          </ac:spMkLst>
        </pc:spChg>
        <pc:spChg chg="mod">
          <ac:chgData name="Prasad Jagtap" userId="e46c50ef-2369-45f1-a8fd-57c22d8b30fe" providerId="ADAL" clId="{B5FB8AF6-67C6-4BC0-BCF3-4DE07935591C}" dt="2022-02-19T23:50:41.704" v="3393"/>
          <ac:spMkLst>
            <pc:docMk/>
            <pc:sldMk cId="0" sldId="271"/>
            <ac:spMk id="399" creationId="{CDAAE149-64A0-4478-85E4-29D003F1F9EF}"/>
          </ac:spMkLst>
        </pc:spChg>
        <pc:spChg chg="mod">
          <ac:chgData name="Prasad Jagtap" userId="e46c50ef-2369-45f1-a8fd-57c22d8b30fe" providerId="ADAL" clId="{B5FB8AF6-67C6-4BC0-BCF3-4DE07935591C}" dt="2022-02-19T23:50:41.704" v="3393"/>
          <ac:spMkLst>
            <pc:docMk/>
            <pc:sldMk cId="0" sldId="271"/>
            <ac:spMk id="400" creationId="{03A7F931-5279-4FCE-9283-87EDF23E31E5}"/>
          </ac:spMkLst>
        </pc:spChg>
        <pc:spChg chg="mod">
          <ac:chgData name="Prasad Jagtap" userId="e46c50ef-2369-45f1-a8fd-57c22d8b30fe" providerId="ADAL" clId="{B5FB8AF6-67C6-4BC0-BCF3-4DE07935591C}" dt="2022-02-19T23:50:41.704" v="3393"/>
          <ac:spMkLst>
            <pc:docMk/>
            <pc:sldMk cId="0" sldId="271"/>
            <ac:spMk id="401" creationId="{24863AD3-DD37-44E1-B397-FE0DC660A800}"/>
          </ac:spMkLst>
        </pc:spChg>
        <pc:spChg chg="mod">
          <ac:chgData name="Prasad Jagtap" userId="e46c50ef-2369-45f1-a8fd-57c22d8b30fe" providerId="ADAL" clId="{B5FB8AF6-67C6-4BC0-BCF3-4DE07935591C}" dt="2022-02-19T23:50:41.704" v="3393"/>
          <ac:spMkLst>
            <pc:docMk/>
            <pc:sldMk cId="0" sldId="271"/>
            <ac:spMk id="402" creationId="{59CAA3DA-4A39-4241-BA06-2E2E67C164A7}"/>
          </ac:spMkLst>
        </pc:spChg>
        <pc:spChg chg="mod">
          <ac:chgData name="Prasad Jagtap" userId="e46c50ef-2369-45f1-a8fd-57c22d8b30fe" providerId="ADAL" clId="{B5FB8AF6-67C6-4BC0-BCF3-4DE07935591C}" dt="2022-02-19T23:50:41.704" v="3393"/>
          <ac:spMkLst>
            <pc:docMk/>
            <pc:sldMk cId="0" sldId="271"/>
            <ac:spMk id="403" creationId="{EF2A3D87-13B7-46F5-8B97-3EA0F1A6D825}"/>
          </ac:spMkLst>
        </pc:spChg>
        <pc:spChg chg="mod">
          <ac:chgData name="Prasad Jagtap" userId="e46c50ef-2369-45f1-a8fd-57c22d8b30fe" providerId="ADAL" clId="{B5FB8AF6-67C6-4BC0-BCF3-4DE07935591C}" dt="2022-02-19T23:50:41.704" v="3393"/>
          <ac:spMkLst>
            <pc:docMk/>
            <pc:sldMk cId="0" sldId="271"/>
            <ac:spMk id="404" creationId="{20FFFA6C-13BE-4389-B23C-5F6843EE94D8}"/>
          </ac:spMkLst>
        </pc:spChg>
        <pc:spChg chg="mod">
          <ac:chgData name="Prasad Jagtap" userId="e46c50ef-2369-45f1-a8fd-57c22d8b30fe" providerId="ADAL" clId="{B5FB8AF6-67C6-4BC0-BCF3-4DE07935591C}" dt="2022-02-19T23:50:41.704" v="3393"/>
          <ac:spMkLst>
            <pc:docMk/>
            <pc:sldMk cId="0" sldId="271"/>
            <ac:spMk id="405" creationId="{EF93436D-0E46-4CAF-A4A8-FBD05F153474}"/>
          </ac:spMkLst>
        </pc:spChg>
        <pc:spChg chg="mod">
          <ac:chgData name="Prasad Jagtap" userId="e46c50ef-2369-45f1-a8fd-57c22d8b30fe" providerId="ADAL" clId="{B5FB8AF6-67C6-4BC0-BCF3-4DE07935591C}" dt="2022-02-19T23:50:41.704" v="3393"/>
          <ac:spMkLst>
            <pc:docMk/>
            <pc:sldMk cId="0" sldId="271"/>
            <ac:spMk id="406" creationId="{8D2774C1-988B-4DCF-A171-6CDBF0AA80C8}"/>
          </ac:spMkLst>
        </pc:spChg>
        <pc:spChg chg="mod">
          <ac:chgData name="Prasad Jagtap" userId="e46c50ef-2369-45f1-a8fd-57c22d8b30fe" providerId="ADAL" clId="{B5FB8AF6-67C6-4BC0-BCF3-4DE07935591C}" dt="2022-02-19T23:50:41.704" v="3393"/>
          <ac:spMkLst>
            <pc:docMk/>
            <pc:sldMk cId="0" sldId="271"/>
            <ac:spMk id="407" creationId="{E3C158AA-8A2E-4594-BF8E-FC51B0E5DBBA}"/>
          </ac:spMkLst>
        </pc:spChg>
        <pc:spChg chg="mod">
          <ac:chgData name="Prasad Jagtap" userId="e46c50ef-2369-45f1-a8fd-57c22d8b30fe" providerId="ADAL" clId="{B5FB8AF6-67C6-4BC0-BCF3-4DE07935591C}" dt="2022-02-19T23:50:41.704" v="3393"/>
          <ac:spMkLst>
            <pc:docMk/>
            <pc:sldMk cId="0" sldId="271"/>
            <ac:spMk id="408" creationId="{EEE4C92D-7FE4-4FA0-AAD7-8BF9A050C99C}"/>
          </ac:spMkLst>
        </pc:spChg>
        <pc:spChg chg="mod">
          <ac:chgData name="Prasad Jagtap" userId="e46c50ef-2369-45f1-a8fd-57c22d8b30fe" providerId="ADAL" clId="{B5FB8AF6-67C6-4BC0-BCF3-4DE07935591C}" dt="2022-02-19T23:50:41.704" v="3393"/>
          <ac:spMkLst>
            <pc:docMk/>
            <pc:sldMk cId="0" sldId="271"/>
            <ac:spMk id="409" creationId="{0E017820-188B-4CFD-BE72-C1DBEAA01F70}"/>
          </ac:spMkLst>
        </pc:spChg>
        <pc:spChg chg="mod">
          <ac:chgData name="Prasad Jagtap" userId="e46c50ef-2369-45f1-a8fd-57c22d8b30fe" providerId="ADAL" clId="{B5FB8AF6-67C6-4BC0-BCF3-4DE07935591C}" dt="2022-02-19T23:50:41.704" v="3393"/>
          <ac:spMkLst>
            <pc:docMk/>
            <pc:sldMk cId="0" sldId="271"/>
            <ac:spMk id="410" creationId="{15CB5F49-F571-42F6-9B76-781BCECFD036}"/>
          </ac:spMkLst>
        </pc:spChg>
        <pc:spChg chg="mod">
          <ac:chgData name="Prasad Jagtap" userId="e46c50ef-2369-45f1-a8fd-57c22d8b30fe" providerId="ADAL" clId="{B5FB8AF6-67C6-4BC0-BCF3-4DE07935591C}" dt="2022-02-19T23:50:41.704" v="3393"/>
          <ac:spMkLst>
            <pc:docMk/>
            <pc:sldMk cId="0" sldId="271"/>
            <ac:spMk id="411" creationId="{66D0B7DC-28D3-43C0-A093-0E5035EA3691}"/>
          </ac:spMkLst>
        </pc:spChg>
        <pc:spChg chg="mod">
          <ac:chgData name="Prasad Jagtap" userId="e46c50ef-2369-45f1-a8fd-57c22d8b30fe" providerId="ADAL" clId="{B5FB8AF6-67C6-4BC0-BCF3-4DE07935591C}" dt="2022-02-19T23:50:41.704" v="3393"/>
          <ac:spMkLst>
            <pc:docMk/>
            <pc:sldMk cId="0" sldId="271"/>
            <ac:spMk id="412" creationId="{A4ECC5D0-16AD-4D66-95F4-EB81713A2ADB}"/>
          </ac:spMkLst>
        </pc:spChg>
        <pc:spChg chg="mod">
          <ac:chgData name="Prasad Jagtap" userId="e46c50ef-2369-45f1-a8fd-57c22d8b30fe" providerId="ADAL" clId="{B5FB8AF6-67C6-4BC0-BCF3-4DE07935591C}" dt="2022-02-19T23:50:41.704" v="3393"/>
          <ac:spMkLst>
            <pc:docMk/>
            <pc:sldMk cId="0" sldId="271"/>
            <ac:spMk id="413" creationId="{00C9BFBB-BEA7-46C5-8C83-B5744A184B2C}"/>
          </ac:spMkLst>
        </pc:spChg>
        <pc:spChg chg="mod">
          <ac:chgData name="Prasad Jagtap" userId="e46c50ef-2369-45f1-a8fd-57c22d8b30fe" providerId="ADAL" clId="{B5FB8AF6-67C6-4BC0-BCF3-4DE07935591C}" dt="2022-02-19T23:50:41.704" v="3393"/>
          <ac:spMkLst>
            <pc:docMk/>
            <pc:sldMk cId="0" sldId="271"/>
            <ac:spMk id="414" creationId="{9AECB74A-0B29-405F-B8AA-2C85ED277D6E}"/>
          </ac:spMkLst>
        </pc:spChg>
        <pc:spChg chg="mod">
          <ac:chgData name="Prasad Jagtap" userId="e46c50ef-2369-45f1-a8fd-57c22d8b30fe" providerId="ADAL" clId="{B5FB8AF6-67C6-4BC0-BCF3-4DE07935591C}" dt="2022-02-19T23:50:41.704" v="3393"/>
          <ac:spMkLst>
            <pc:docMk/>
            <pc:sldMk cId="0" sldId="271"/>
            <ac:spMk id="415" creationId="{CFF5C38D-BB2F-4313-AB50-FDB543F80A9B}"/>
          </ac:spMkLst>
        </pc:spChg>
        <pc:spChg chg="mod">
          <ac:chgData name="Prasad Jagtap" userId="e46c50ef-2369-45f1-a8fd-57c22d8b30fe" providerId="ADAL" clId="{B5FB8AF6-67C6-4BC0-BCF3-4DE07935591C}" dt="2022-02-19T23:50:41.704" v="3393"/>
          <ac:spMkLst>
            <pc:docMk/>
            <pc:sldMk cId="0" sldId="271"/>
            <ac:spMk id="416" creationId="{7825BACF-565E-4CF6-A6AF-06B70B0C4124}"/>
          </ac:spMkLst>
        </pc:spChg>
        <pc:spChg chg="mod">
          <ac:chgData name="Prasad Jagtap" userId="e46c50ef-2369-45f1-a8fd-57c22d8b30fe" providerId="ADAL" clId="{B5FB8AF6-67C6-4BC0-BCF3-4DE07935591C}" dt="2022-02-19T23:50:41.704" v="3393"/>
          <ac:spMkLst>
            <pc:docMk/>
            <pc:sldMk cId="0" sldId="271"/>
            <ac:spMk id="417" creationId="{B523FB65-69A0-4ACD-965D-4E7660D7C809}"/>
          </ac:spMkLst>
        </pc:spChg>
        <pc:spChg chg="mod">
          <ac:chgData name="Prasad Jagtap" userId="e46c50ef-2369-45f1-a8fd-57c22d8b30fe" providerId="ADAL" clId="{B5FB8AF6-67C6-4BC0-BCF3-4DE07935591C}" dt="2022-02-19T23:50:41.704" v="3393"/>
          <ac:spMkLst>
            <pc:docMk/>
            <pc:sldMk cId="0" sldId="271"/>
            <ac:spMk id="418" creationId="{FB9249E1-28EB-4D07-9D11-BE0B189BC1A0}"/>
          </ac:spMkLst>
        </pc:spChg>
        <pc:spChg chg="mod">
          <ac:chgData name="Prasad Jagtap" userId="e46c50ef-2369-45f1-a8fd-57c22d8b30fe" providerId="ADAL" clId="{B5FB8AF6-67C6-4BC0-BCF3-4DE07935591C}" dt="2022-02-19T23:50:41.704" v="3393"/>
          <ac:spMkLst>
            <pc:docMk/>
            <pc:sldMk cId="0" sldId="271"/>
            <ac:spMk id="419" creationId="{E7C2C32A-A16A-46FB-A41A-EC133DE2ED19}"/>
          </ac:spMkLst>
        </pc:spChg>
        <pc:spChg chg="mod">
          <ac:chgData name="Prasad Jagtap" userId="e46c50ef-2369-45f1-a8fd-57c22d8b30fe" providerId="ADAL" clId="{B5FB8AF6-67C6-4BC0-BCF3-4DE07935591C}" dt="2022-02-19T23:50:41.704" v="3393"/>
          <ac:spMkLst>
            <pc:docMk/>
            <pc:sldMk cId="0" sldId="271"/>
            <ac:spMk id="420" creationId="{EB27521A-09F3-4E45-85AF-674C9EF7B8F6}"/>
          </ac:spMkLst>
        </pc:spChg>
        <pc:spChg chg="mod">
          <ac:chgData name="Prasad Jagtap" userId="e46c50ef-2369-45f1-a8fd-57c22d8b30fe" providerId="ADAL" clId="{B5FB8AF6-67C6-4BC0-BCF3-4DE07935591C}" dt="2022-02-19T23:50:41.704" v="3393"/>
          <ac:spMkLst>
            <pc:docMk/>
            <pc:sldMk cId="0" sldId="271"/>
            <ac:spMk id="421" creationId="{C1F520A2-8B74-4415-B84D-C87E82035C82}"/>
          </ac:spMkLst>
        </pc:spChg>
        <pc:spChg chg="mod">
          <ac:chgData name="Prasad Jagtap" userId="e46c50ef-2369-45f1-a8fd-57c22d8b30fe" providerId="ADAL" clId="{B5FB8AF6-67C6-4BC0-BCF3-4DE07935591C}" dt="2022-02-19T23:50:41.704" v="3393"/>
          <ac:spMkLst>
            <pc:docMk/>
            <pc:sldMk cId="0" sldId="271"/>
            <ac:spMk id="422" creationId="{EA2D450B-8F2B-4AA7-ACD1-B8103DC84A07}"/>
          </ac:spMkLst>
        </pc:spChg>
        <pc:spChg chg="mod">
          <ac:chgData name="Prasad Jagtap" userId="e46c50ef-2369-45f1-a8fd-57c22d8b30fe" providerId="ADAL" clId="{B5FB8AF6-67C6-4BC0-BCF3-4DE07935591C}" dt="2022-02-20T00:08:38.431" v="3445" actId="1076"/>
          <ac:spMkLst>
            <pc:docMk/>
            <pc:sldMk cId="0" sldId="271"/>
            <ac:spMk id="2439"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0"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1"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3"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5"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6"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49"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50" creationId="{00000000-0000-0000-0000-000000000000}"/>
          </ac:spMkLst>
        </pc:spChg>
        <pc:spChg chg="del">
          <ac:chgData name="Prasad Jagtap" userId="e46c50ef-2369-45f1-a8fd-57c22d8b30fe" providerId="ADAL" clId="{B5FB8AF6-67C6-4BC0-BCF3-4DE07935591C}" dt="2022-02-19T23:40:54.423" v="3312" actId="478"/>
          <ac:spMkLst>
            <pc:docMk/>
            <pc:sldMk cId="0" sldId="271"/>
            <ac:spMk id="2453"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54" creationId="{00000000-0000-0000-0000-000000000000}"/>
          </ac:spMkLst>
        </pc:spChg>
        <pc:spChg chg="del">
          <ac:chgData name="Prasad Jagtap" userId="e46c50ef-2369-45f1-a8fd-57c22d8b30fe" providerId="ADAL" clId="{B5FB8AF6-67C6-4BC0-BCF3-4DE07935591C}" dt="2022-02-19T23:41:00.495" v="3314" actId="478"/>
          <ac:spMkLst>
            <pc:docMk/>
            <pc:sldMk cId="0" sldId="271"/>
            <ac:spMk id="2455" creationId="{00000000-0000-0000-0000-000000000000}"/>
          </ac:spMkLst>
        </pc:spChg>
        <pc:spChg chg="mod">
          <ac:chgData name="Prasad Jagtap" userId="e46c50ef-2369-45f1-a8fd-57c22d8b30fe" providerId="ADAL" clId="{B5FB8AF6-67C6-4BC0-BCF3-4DE07935591C}" dt="2022-02-20T00:08:38.431" v="3445" actId="1076"/>
          <ac:spMkLst>
            <pc:docMk/>
            <pc:sldMk cId="0" sldId="271"/>
            <ac:spMk id="2456" creationId="{00000000-0000-0000-0000-000000000000}"/>
          </ac:spMkLst>
        </pc:spChg>
        <pc:grpChg chg="add mod">
          <ac:chgData name="Prasad Jagtap" userId="e46c50ef-2369-45f1-a8fd-57c22d8b30fe" providerId="ADAL" clId="{B5FB8AF6-67C6-4BC0-BCF3-4DE07935591C}" dt="2022-02-20T00:07:14.598" v="3434" actId="1076"/>
          <ac:grpSpMkLst>
            <pc:docMk/>
            <pc:sldMk cId="0" sldId="271"/>
            <ac:grpSpMk id="49" creationId="{9FD76729-2446-404C-B933-F96237383EED}"/>
          </ac:grpSpMkLst>
        </pc:grpChg>
        <pc:grpChg chg="mod">
          <ac:chgData name="Prasad Jagtap" userId="e46c50ef-2369-45f1-a8fd-57c22d8b30fe" providerId="ADAL" clId="{B5FB8AF6-67C6-4BC0-BCF3-4DE07935591C}" dt="2022-02-19T23:47:45.025" v="3363"/>
          <ac:grpSpMkLst>
            <pc:docMk/>
            <pc:sldMk cId="0" sldId="271"/>
            <ac:grpSpMk id="60" creationId="{2F8E3A24-81FF-4FD8-AEE8-F6FB3594A354}"/>
          </ac:grpSpMkLst>
        </pc:grpChg>
        <pc:grpChg chg="mod">
          <ac:chgData name="Prasad Jagtap" userId="e46c50ef-2369-45f1-a8fd-57c22d8b30fe" providerId="ADAL" clId="{B5FB8AF6-67C6-4BC0-BCF3-4DE07935591C}" dt="2022-02-19T23:47:45.025" v="3363"/>
          <ac:grpSpMkLst>
            <pc:docMk/>
            <pc:sldMk cId="0" sldId="271"/>
            <ac:grpSpMk id="75" creationId="{BE2659B3-FBAF-4C6D-A846-E2FC729CA153}"/>
          </ac:grpSpMkLst>
        </pc:grpChg>
        <pc:grpChg chg="mod">
          <ac:chgData name="Prasad Jagtap" userId="e46c50ef-2369-45f1-a8fd-57c22d8b30fe" providerId="ADAL" clId="{B5FB8AF6-67C6-4BC0-BCF3-4DE07935591C}" dt="2022-02-19T23:47:45.025" v="3363"/>
          <ac:grpSpMkLst>
            <pc:docMk/>
            <pc:sldMk cId="0" sldId="271"/>
            <ac:grpSpMk id="122" creationId="{CC994868-33D9-4412-9259-9B42CD58EE26}"/>
          </ac:grpSpMkLst>
        </pc:grpChg>
        <pc:grpChg chg="add mod">
          <ac:chgData name="Prasad Jagtap" userId="e46c50ef-2369-45f1-a8fd-57c22d8b30fe" providerId="ADAL" clId="{B5FB8AF6-67C6-4BC0-BCF3-4DE07935591C}" dt="2022-02-20T00:07:44.979" v="3436" actId="14100"/>
          <ac:grpSpMkLst>
            <pc:docMk/>
            <pc:sldMk cId="0" sldId="271"/>
            <ac:grpSpMk id="144" creationId="{18187945-A5E4-4B26-9AAF-E12207DF3813}"/>
          </ac:grpSpMkLst>
        </pc:grpChg>
        <pc:grpChg chg="mod">
          <ac:chgData name="Prasad Jagtap" userId="e46c50ef-2369-45f1-a8fd-57c22d8b30fe" providerId="ADAL" clId="{B5FB8AF6-67C6-4BC0-BCF3-4DE07935591C}" dt="2022-02-19T23:50:41.704" v="3393"/>
          <ac:grpSpMkLst>
            <pc:docMk/>
            <pc:sldMk cId="0" sldId="271"/>
            <ac:grpSpMk id="145" creationId="{B727E5B1-2C8E-4699-A394-57BCF9907652}"/>
          </ac:grpSpMkLst>
        </pc:grpChg>
        <pc:grpChg chg="mod">
          <ac:chgData name="Prasad Jagtap" userId="e46c50ef-2369-45f1-a8fd-57c22d8b30fe" providerId="ADAL" clId="{B5FB8AF6-67C6-4BC0-BCF3-4DE07935591C}" dt="2022-02-19T23:50:41.704" v="3393"/>
          <ac:grpSpMkLst>
            <pc:docMk/>
            <pc:sldMk cId="0" sldId="271"/>
            <ac:grpSpMk id="146" creationId="{6FEF2F37-764B-412E-8895-43BDEC0B69E7}"/>
          </ac:grpSpMkLst>
        </pc:grpChg>
        <pc:grpChg chg="mod">
          <ac:chgData name="Prasad Jagtap" userId="e46c50ef-2369-45f1-a8fd-57c22d8b30fe" providerId="ADAL" clId="{B5FB8AF6-67C6-4BC0-BCF3-4DE07935591C}" dt="2022-02-19T23:50:41.704" v="3393"/>
          <ac:grpSpMkLst>
            <pc:docMk/>
            <pc:sldMk cId="0" sldId="271"/>
            <ac:grpSpMk id="147" creationId="{929D9932-3611-407E-831B-37A93DD11CDF}"/>
          </ac:grpSpMkLst>
        </pc:grpChg>
        <pc:grpChg chg="mod">
          <ac:chgData name="Prasad Jagtap" userId="e46c50ef-2369-45f1-a8fd-57c22d8b30fe" providerId="ADAL" clId="{B5FB8AF6-67C6-4BC0-BCF3-4DE07935591C}" dt="2022-02-19T23:50:41.704" v="3393"/>
          <ac:grpSpMkLst>
            <pc:docMk/>
            <pc:sldMk cId="0" sldId="271"/>
            <ac:grpSpMk id="148" creationId="{EED87314-C8EC-42BB-AB54-C4CAEEDDD568}"/>
          </ac:grpSpMkLst>
        </pc:grpChg>
        <pc:grpChg chg="mod">
          <ac:chgData name="Prasad Jagtap" userId="e46c50ef-2369-45f1-a8fd-57c22d8b30fe" providerId="ADAL" clId="{B5FB8AF6-67C6-4BC0-BCF3-4DE07935591C}" dt="2022-02-19T23:50:41.704" v="3393"/>
          <ac:grpSpMkLst>
            <pc:docMk/>
            <pc:sldMk cId="0" sldId="271"/>
            <ac:grpSpMk id="149" creationId="{5B3C54B9-1D6E-4942-92F3-8E2F8565E74E}"/>
          </ac:grpSpMkLst>
        </pc:grpChg>
        <pc:grpChg chg="mod">
          <ac:chgData name="Prasad Jagtap" userId="e46c50ef-2369-45f1-a8fd-57c22d8b30fe" providerId="ADAL" clId="{B5FB8AF6-67C6-4BC0-BCF3-4DE07935591C}" dt="2022-02-19T23:50:41.704" v="3393"/>
          <ac:grpSpMkLst>
            <pc:docMk/>
            <pc:sldMk cId="0" sldId="271"/>
            <ac:grpSpMk id="150" creationId="{0A237E36-A0E3-45D4-8C93-2398D21F3460}"/>
          </ac:grpSpMkLst>
        </pc:grpChg>
        <pc:grpChg chg="mod">
          <ac:chgData name="Prasad Jagtap" userId="e46c50ef-2369-45f1-a8fd-57c22d8b30fe" providerId="ADAL" clId="{B5FB8AF6-67C6-4BC0-BCF3-4DE07935591C}" dt="2022-02-19T23:50:41.704" v="3393"/>
          <ac:grpSpMkLst>
            <pc:docMk/>
            <pc:sldMk cId="0" sldId="271"/>
            <ac:grpSpMk id="151" creationId="{84FFC209-E03A-4616-BEF6-56ED3E138532}"/>
          </ac:grpSpMkLst>
        </pc:grpChg>
        <pc:grpChg chg="mod">
          <ac:chgData name="Prasad Jagtap" userId="e46c50ef-2369-45f1-a8fd-57c22d8b30fe" providerId="ADAL" clId="{B5FB8AF6-67C6-4BC0-BCF3-4DE07935591C}" dt="2022-02-19T23:50:41.704" v="3393"/>
          <ac:grpSpMkLst>
            <pc:docMk/>
            <pc:sldMk cId="0" sldId="271"/>
            <ac:grpSpMk id="152" creationId="{4C776294-4659-4D61-A97A-216324183575}"/>
          </ac:grpSpMkLst>
        </pc:grpChg>
        <pc:grpChg chg="mod">
          <ac:chgData name="Prasad Jagtap" userId="e46c50ef-2369-45f1-a8fd-57c22d8b30fe" providerId="ADAL" clId="{B5FB8AF6-67C6-4BC0-BCF3-4DE07935591C}" dt="2022-02-19T23:50:41.704" v="3393"/>
          <ac:grpSpMkLst>
            <pc:docMk/>
            <pc:sldMk cId="0" sldId="271"/>
            <ac:grpSpMk id="153" creationId="{9B47C585-72BC-45FF-89E2-7753EFDB99E7}"/>
          </ac:grpSpMkLst>
        </pc:grpChg>
        <pc:grpChg chg="mod">
          <ac:chgData name="Prasad Jagtap" userId="e46c50ef-2369-45f1-a8fd-57c22d8b30fe" providerId="ADAL" clId="{B5FB8AF6-67C6-4BC0-BCF3-4DE07935591C}" dt="2022-02-19T23:50:41.704" v="3393"/>
          <ac:grpSpMkLst>
            <pc:docMk/>
            <pc:sldMk cId="0" sldId="271"/>
            <ac:grpSpMk id="154" creationId="{EDAB4B3C-970C-458C-90FF-14B17CCD56A1}"/>
          </ac:grpSpMkLst>
        </pc:grpChg>
        <pc:grpChg chg="mod">
          <ac:chgData name="Prasad Jagtap" userId="e46c50ef-2369-45f1-a8fd-57c22d8b30fe" providerId="ADAL" clId="{B5FB8AF6-67C6-4BC0-BCF3-4DE07935591C}" dt="2022-02-19T23:50:41.704" v="3393"/>
          <ac:grpSpMkLst>
            <pc:docMk/>
            <pc:sldMk cId="0" sldId="271"/>
            <ac:grpSpMk id="155" creationId="{4F485D75-B964-4FEA-9759-8C3FF50D7025}"/>
          </ac:grpSpMkLst>
        </pc:grpChg>
        <pc:grpChg chg="mod">
          <ac:chgData name="Prasad Jagtap" userId="e46c50ef-2369-45f1-a8fd-57c22d8b30fe" providerId="ADAL" clId="{B5FB8AF6-67C6-4BC0-BCF3-4DE07935591C}" dt="2022-02-19T23:50:41.704" v="3393"/>
          <ac:grpSpMkLst>
            <pc:docMk/>
            <pc:sldMk cId="0" sldId="271"/>
            <ac:grpSpMk id="220" creationId="{2DBE77F1-6921-4C22-B39A-4BE4B9E56210}"/>
          </ac:grpSpMkLst>
        </pc:grpChg>
        <pc:grpChg chg="mod">
          <ac:chgData name="Prasad Jagtap" userId="e46c50ef-2369-45f1-a8fd-57c22d8b30fe" providerId="ADAL" clId="{B5FB8AF6-67C6-4BC0-BCF3-4DE07935591C}" dt="2022-02-19T23:50:41.704" v="3393"/>
          <ac:grpSpMkLst>
            <pc:docMk/>
            <pc:sldMk cId="0" sldId="271"/>
            <ac:grpSpMk id="342" creationId="{F9E1350D-023C-4716-8DED-97A2DC30437E}"/>
          </ac:grpSpMkLst>
        </pc:grpChg>
        <pc:picChg chg="add del mod">
          <ac:chgData name="Prasad Jagtap" userId="e46c50ef-2369-45f1-a8fd-57c22d8b30fe" providerId="ADAL" clId="{B5FB8AF6-67C6-4BC0-BCF3-4DE07935591C}" dt="2022-02-19T23:47:46.902" v="3364" actId="21"/>
          <ac:picMkLst>
            <pc:docMk/>
            <pc:sldMk cId="0" sldId="271"/>
            <ac:picMk id="48" creationId="{FC0AFAA0-83BB-4C7D-AB2E-389A4B4CCF1E}"/>
          </ac:picMkLst>
        </pc:picChg>
        <pc:picChg chg="add mod">
          <ac:chgData name="Prasad Jagtap" userId="e46c50ef-2369-45f1-a8fd-57c22d8b30fe" providerId="ADAL" clId="{B5FB8AF6-67C6-4BC0-BCF3-4DE07935591C}" dt="2022-02-20T00:07:55.194" v="3437" actId="1076"/>
          <ac:picMkLst>
            <pc:docMk/>
            <pc:sldMk cId="0" sldId="271"/>
            <ac:picMk id="141" creationId="{50718437-31C1-4D84-A4EB-4FAF3B2EB8C1}"/>
          </ac:picMkLst>
        </pc:picChg>
        <pc:cxnChg chg="mod">
          <ac:chgData name="Prasad Jagtap" userId="e46c50ef-2369-45f1-a8fd-57c22d8b30fe" providerId="ADAL" clId="{B5FB8AF6-67C6-4BC0-BCF3-4DE07935591C}" dt="2022-02-20T00:08:38.431" v="3445" actId="1076"/>
          <ac:cxnSpMkLst>
            <pc:docMk/>
            <pc:sldMk cId="0" sldId="271"/>
            <ac:cxnSpMk id="2444" creationId="{00000000-0000-0000-0000-000000000000}"/>
          </ac:cxnSpMkLst>
        </pc:cxnChg>
        <pc:cxnChg chg="mod">
          <ac:chgData name="Prasad Jagtap" userId="e46c50ef-2369-45f1-a8fd-57c22d8b30fe" providerId="ADAL" clId="{B5FB8AF6-67C6-4BC0-BCF3-4DE07935591C}" dt="2022-02-20T00:09:02.144" v="3450" actId="1076"/>
          <ac:cxnSpMkLst>
            <pc:docMk/>
            <pc:sldMk cId="0" sldId="271"/>
            <ac:cxnSpMk id="2447" creationId="{00000000-0000-0000-0000-000000000000}"/>
          </ac:cxnSpMkLst>
        </pc:cxnChg>
        <pc:cxnChg chg="mod">
          <ac:chgData name="Prasad Jagtap" userId="e46c50ef-2369-45f1-a8fd-57c22d8b30fe" providerId="ADAL" clId="{B5FB8AF6-67C6-4BC0-BCF3-4DE07935591C}" dt="2022-02-20T00:08:38.431" v="3445" actId="1076"/>
          <ac:cxnSpMkLst>
            <pc:docMk/>
            <pc:sldMk cId="0" sldId="271"/>
            <ac:cxnSpMk id="2451" creationId="{00000000-0000-0000-0000-000000000000}"/>
          </ac:cxnSpMkLst>
        </pc:cxnChg>
      </pc:sldChg>
      <pc:sldChg chg="del modTransition">
        <pc:chgData name="Prasad Jagtap" userId="e46c50ef-2369-45f1-a8fd-57c22d8b30fe" providerId="ADAL" clId="{B5FB8AF6-67C6-4BC0-BCF3-4DE07935591C}" dt="2022-02-23T18:49:29.686" v="13838" actId="47"/>
        <pc:sldMkLst>
          <pc:docMk/>
          <pc:sldMk cId="0" sldId="272"/>
        </pc:sldMkLst>
      </pc:sldChg>
      <pc:sldChg chg="mod ord modTransition modShow">
        <pc:chgData name="Prasad Jagtap" userId="e46c50ef-2369-45f1-a8fd-57c22d8b30fe" providerId="ADAL" clId="{B5FB8AF6-67C6-4BC0-BCF3-4DE07935591C}" dt="2022-02-20T11:12:57.267" v="4094" actId="729"/>
        <pc:sldMkLst>
          <pc:docMk/>
          <pc:sldMk cId="0" sldId="273"/>
        </pc:sldMkLst>
      </pc:sldChg>
      <pc:sldChg chg="addSp modSp mod ord modTransition modShow modNotesTx">
        <pc:chgData name="Prasad Jagtap" userId="e46c50ef-2369-45f1-a8fd-57c22d8b30fe" providerId="ADAL" clId="{B5FB8AF6-67C6-4BC0-BCF3-4DE07935591C}" dt="2022-02-23T13:20:39.571" v="13756"/>
        <pc:sldMkLst>
          <pc:docMk/>
          <pc:sldMk cId="0" sldId="274"/>
        </pc:sldMkLst>
        <pc:spChg chg="add mod">
          <ac:chgData name="Prasad Jagtap" userId="e46c50ef-2369-45f1-a8fd-57c22d8b30fe" providerId="ADAL" clId="{B5FB8AF6-67C6-4BC0-BCF3-4DE07935591C}" dt="2022-02-20T11:38:09.174" v="5059" actId="1076"/>
          <ac:spMkLst>
            <pc:docMk/>
            <pc:sldMk cId="0" sldId="274"/>
            <ac:spMk id="3" creationId="{85ADBD93-9005-445B-A663-55950ECD003B}"/>
          </ac:spMkLst>
        </pc:spChg>
      </pc:sldChg>
      <pc:sldChg chg="addSp delSp modSp del mod ord modTransition">
        <pc:chgData name="Prasad Jagtap" userId="e46c50ef-2369-45f1-a8fd-57c22d8b30fe" providerId="ADAL" clId="{B5FB8AF6-67C6-4BC0-BCF3-4DE07935591C}" dt="2022-02-18T23:11:11.525" v="1933" actId="2696"/>
        <pc:sldMkLst>
          <pc:docMk/>
          <pc:sldMk cId="0" sldId="275"/>
        </pc:sldMkLst>
        <pc:spChg chg="add del mod">
          <ac:chgData name="Prasad Jagtap" userId="e46c50ef-2369-45f1-a8fd-57c22d8b30fe" providerId="ADAL" clId="{B5FB8AF6-67C6-4BC0-BCF3-4DE07935591C}" dt="2022-02-18T23:06:04.851" v="1824" actId="478"/>
          <ac:spMkLst>
            <pc:docMk/>
            <pc:sldMk cId="0" sldId="275"/>
            <ac:spMk id="3" creationId="{E5BDF094-0F01-4CB1-AD29-A829093D4F77}"/>
          </ac:spMkLst>
        </pc:spChg>
        <pc:spChg chg="add del mod">
          <ac:chgData name="Prasad Jagtap" userId="e46c50ef-2369-45f1-a8fd-57c22d8b30fe" providerId="ADAL" clId="{B5FB8AF6-67C6-4BC0-BCF3-4DE07935591C}" dt="2022-02-18T23:06:02.824" v="1823" actId="478"/>
          <ac:spMkLst>
            <pc:docMk/>
            <pc:sldMk cId="0" sldId="275"/>
            <ac:spMk id="5" creationId="{041D209F-450D-4F82-BEC3-8E194936D44E}"/>
          </ac:spMkLst>
        </pc:spChg>
        <pc:spChg chg="add del mod">
          <ac:chgData name="Prasad Jagtap" userId="e46c50ef-2369-45f1-a8fd-57c22d8b30fe" providerId="ADAL" clId="{B5FB8AF6-67C6-4BC0-BCF3-4DE07935591C}" dt="2022-02-18T23:08:23.198" v="1848" actId="21"/>
          <ac:spMkLst>
            <pc:docMk/>
            <pc:sldMk cId="0" sldId="275"/>
            <ac:spMk id="7" creationId="{1AAB3C6D-4449-425E-9E2E-E5032DA93B5D}"/>
          </ac:spMkLst>
        </pc:spChg>
        <pc:spChg chg="add del mod">
          <ac:chgData name="Prasad Jagtap" userId="e46c50ef-2369-45f1-a8fd-57c22d8b30fe" providerId="ADAL" clId="{B5FB8AF6-67C6-4BC0-BCF3-4DE07935591C}" dt="2022-02-18T23:08:23.198" v="1848" actId="21"/>
          <ac:spMkLst>
            <pc:docMk/>
            <pc:sldMk cId="0" sldId="275"/>
            <ac:spMk id="9" creationId="{1B9F3B5A-C95B-4BE9-86AD-6FDF167CC4F4}"/>
          </ac:spMkLst>
        </pc:spChg>
        <pc:spChg chg="add del mod">
          <ac:chgData name="Prasad Jagtap" userId="e46c50ef-2369-45f1-a8fd-57c22d8b30fe" providerId="ADAL" clId="{B5FB8AF6-67C6-4BC0-BCF3-4DE07935591C}" dt="2022-02-18T23:08:23.198" v="1848" actId="21"/>
          <ac:spMkLst>
            <pc:docMk/>
            <pc:sldMk cId="0" sldId="275"/>
            <ac:spMk id="11" creationId="{EAD44D05-6745-42FC-AA93-1F0F32EFBB39}"/>
          </ac:spMkLst>
        </pc:spChg>
        <pc:spChg chg="add del mod">
          <ac:chgData name="Prasad Jagtap" userId="e46c50ef-2369-45f1-a8fd-57c22d8b30fe" providerId="ADAL" clId="{B5FB8AF6-67C6-4BC0-BCF3-4DE07935591C}" dt="2022-02-18T23:08:23.198" v="1848" actId="21"/>
          <ac:spMkLst>
            <pc:docMk/>
            <pc:sldMk cId="0" sldId="275"/>
            <ac:spMk id="13" creationId="{A516A8DD-C197-4F33-81E9-C5FC7800F964}"/>
          </ac:spMkLst>
        </pc:spChg>
        <pc:spChg chg="mod">
          <ac:chgData name="Prasad Jagtap" userId="e46c50ef-2369-45f1-a8fd-57c22d8b30fe" providerId="ADAL" clId="{B5FB8AF6-67C6-4BC0-BCF3-4DE07935591C}" dt="2022-02-17T23:40:21.340" v="7"/>
          <ac:spMkLst>
            <pc:docMk/>
            <pc:sldMk cId="0" sldId="275"/>
            <ac:spMk id="34" creationId="{4A499A20-7995-4A8A-8465-F9526B4F4272}"/>
          </ac:spMkLst>
        </pc:spChg>
        <pc:spChg chg="mod">
          <ac:chgData name="Prasad Jagtap" userId="e46c50ef-2369-45f1-a8fd-57c22d8b30fe" providerId="ADAL" clId="{B5FB8AF6-67C6-4BC0-BCF3-4DE07935591C}" dt="2022-02-17T23:40:21.340" v="7"/>
          <ac:spMkLst>
            <pc:docMk/>
            <pc:sldMk cId="0" sldId="275"/>
            <ac:spMk id="36" creationId="{DDB2C42A-4347-459D-99C1-9784103C5BF0}"/>
          </ac:spMkLst>
        </pc:spChg>
        <pc:spChg chg="mod">
          <ac:chgData name="Prasad Jagtap" userId="e46c50ef-2369-45f1-a8fd-57c22d8b30fe" providerId="ADAL" clId="{B5FB8AF6-67C6-4BC0-BCF3-4DE07935591C}" dt="2022-02-17T23:40:21.340" v="7"/>
          <ac:spMkLst>
            <pc:docMk/>
            <pc:sldMk cId="0" sldId="275"/>
            <ac:spMk id="38" creationId="{F7689113-B572-4429-9A13-FE2406F88A47}"/>
          </ac:spMkLst>
        </pc:spChg>
        <pc:spChg chg="mod">
          <ac:chgData name="Prasad Jagtap" userId="e46c50ef-2369-45f1-a8fd-57c22d8b30fe" providerId="ADAL" clId="{B5FB8AF6-67C6-4BC0-BCF3-4DE07935591C}" dt="2022-02-17T23:40:21.340" v="7"/>
          <ac:spMkLst>
            <pc:docMk/>
            <pc:sldMk cId="0" sldId="275"/>
            <ac:spMk id="39" creationId="{0363AB49-2810-401B-847D-B16923276623}"/>
          </ac:spMkLst>
        </pc:spChg>
        <pc:spChg chg="mod">
          <ac:chgData name="Prasad Jagtap" userId="e46c50ef-2369-45f1-a8fd-57c22d8b30fe" providerId="ADAL" clId="{B5FB8AF6-67C6-4BC0-BCF3-4DE07935591C}" dt="2022-02-17T23:40:21.340" v="7"/>
          <ac:spMkLst>
            <pc:docMk/>
            <pc:sldMk cId="0" sldId="275"/>
            <ac:spMk id="41" creationId="{B2322585-729C-44F4-AF33-D89CC81C1E80}"/>
          </ac:spMkLst>
        </pc:spChg>
        <pc:spChg chg="mod">
          <ac:chgData name="Prasad Jagtap" userId="e46c50ef-2369-45f1-a8fd-57c22d8b30fe" providerId="ADAL" clId="{B5FB8AF6-67C6-4BC0-BCF3-4DE07935591C}" dt="2022-02-17T23:40:21.340" v="7"/>
          <ac:spMkLst>
            <pc:docMk/>
            <pc:sldMk cId="0" sldId="275"/>
            <ac:spMk id="43" creationId="{C84331D5-4252-4DFE-BC66-5959C679A022}"/>
          </ac:spMkLst>
        </pc:spChg>
        <pc:spChg chg="mod">
          <ac:chgData name="Prasad Jagtap" userId="e46c50ef-2369-45f1-a8fd-57c22d8b30fe" providerId="ADAL" clId="{B5FB8AF6-67C6-4BC0-BCF3-4DE07935591C}" dt="2022-02-17T23:40:21.340" v="7"/>
          <ac:spMkLst>
            <pc:docMk/>
            <pc:sldMk cId="0" sldId="275"/>
            <ac:spMk id="44" creationId="{80FB3D4D-1825-432A-9361-76AD735C7CB2}"/>
          </ac:spMkLst>
        </pc:spChg>
        <pc:spChg chg="mod">
          <ac:chgData name="Prasad Jagtap" userId="e46c50ef-2369-45f1-a8fd-57c22d8b30fe" providerId="ADAL" clId="{B5FB8AF6-67C6-4BC0-BCF3-4DE07935591C}" dt="2022-02-17T23:40:21.340" v="7"/>
          <ac:spMkLst>
            <pc:docMk/>
            <pc:sldMk cId="0" sldId="275"/>
            <ac:spMk id="45" creationId="{3EC6D36A-D33D-4A84-90EB-927FD12FFC9B}"/>
          </ac:spMkLst>
        </pc:spChg>
        <pc:spChg chg="mod">
          <ac:chgData name="Prasad Jagtap" userId="e46c50ef-2369-45f1-a8fd-57c22d8b30fe" providerId="ADAL" clId="{B5FB8AF6-67C6-4BC0-BCF3-4DE07935591C}" dt="2022-02-17T23:40:21.340" v="7"/>
          <ac:spMkLst>
            <pc:docMk/>
            <pc:sldMk cId="0" sldId="275"/>
            <ac:spMk id="46" creationId="{641D8663-23D1-4566-AACE-F5E4C00A11B9}"/>
          </ac:spMkLst>
        </pc:spChg>
        <pc:spChg chg="mod">
          <ac:chgData name="Prasad Jagtap" userId="e46c50ef-2369-45f1-a8fd-57c22d8b30fe" providerId="ADAL" clId="{B5FB8AF6-67C6-4BC0-BCF3-4DE07935591C}" dt="2022-02-17T23:40:21.340" v="7"/>
          <ac:spMkLst>
            <pc:docMk/>
            <pc:sldMk cId="0" sldId="275"/>
            <ac:spMk id="47" creationId="{42CCEE60-068A-4B3E-A8D6-19FB0D2CCAC0}"/>
          </ac:spMkLst>
        </pc:spChg>
        <pc:spChg chg="mod">
          <ac:chgData name="Prasad Jagtap" userId="e46c50ef-2369-45f1-a8fd-57c22d8b30fe" providerId="ADAL" clId="{B5FB8AF6-67C6-4BC0-BCF3-4DE07935591C}" dt="2022-02-17T23:40:21.340" v="7"/>
          <ac:spMkLst>
            <pc:docMk/>
            <pc:sldMk cId="0" sldId="275"/>
            <ac:spMk id="48" creationId="{79A31D8C-2EB2-47AF-A6FB-8C0EFEE27472}"/>
          </ac:spMkLst>
        </pc:spChg>
        <pc:spChg chg="mod">
          <ac:chgData name="Prasad Jagtap" userId="e46c50ef-2369-45f1-a8fd-57c22d8b30fe" providerId="ADAL" clId="{B5FB8AF6-67C6-4BC0-BCF3-4DE07935591C}" dt="2022-02-17T23:40:21.340" v="7"/>
          <ac:spMkLst>
            <pc:docMk/>
            <pc:sldMk cId="0" sldId="275"/>
            <ac:spMk id="49" creationId="{2DA1586B-0EF6-4167-A3C3-D71ED77D62EC}"/>
          </ac:spMkLst>
        </pc:spChg>
        <pc:spChg chg="mod">
          <ac:chgData name="Prasad Jagtap" userId="e46c50ef-2369-45f1-a8fd-57c22d8b30fe" providerId="ADAL" clId="{B5FB8AF6-67C6-4BC0-BCF3-4DE07935591C}" dt="2022-02-17T23:40:21.340" v="7"/>
          <ac:spMkLst>
            <pc:docMk/>
            <pc:sldMk cId="0" sldId="275"/>
            <ac:spMk id="50" creationId="{E970E358-5032-4340-AFD4-50532A472F29}"/>
          </ac:spMkLst>
        </pc:spChg>
        <pc:spChg chg="mod">
          <ac:chgData name="Prasad Jagtap" userId="e46c50ef-2369-45f1-a8fd-57c22d8b30fe" providerId="ADAL" clId="{B5FB8AF6-67C6-4BC0-BCF3-4DE07935591C}" dt="2022-02-17T23:40:21.340" v="7"/>
          <ac:spMkLst>
            <pc:docMk/>
            <pc:sldMk cId="0" sldId="275"/>
            <ac:spMk id="51" creationId="{542D5EDD-9A7A-4C29-94C3-35D270A9B90C}"/>
          </ac:spMkLst>
        </pc:spChg>
        <pc:spChg chg="mod">
          <ac:chgData name="Prasad Jagtap" userId="e46c50ef-2369-45f1-a8fd-57c22d8b30fe" providerId="ADAL" clId="{B5FB8AF6-67C6-4BC0-BCF3-4DE07935591C}" dt="2022-02-17T23:40:21.340" v="7"/>
          <ac:spMkLst>
            <pc:docMk/>
            <pc:sldMk cId="0" sldId="275"/>
            <ac:spMk id="57" creationId="{DFD27A01-4A8B-4E06-B9E1-76DD52F650EB}"/>
          </ac:spMkLst>
        </pc:spChg>
        <pc:spChg chg="mod">
          <ac:chgData name="Prasad Jagtap" userId="e46c50ef-2369-45f1-a8fd-57c22d8b30fe" providerId="ADAL" clId="{B5FB8AF6-67C6-4BC0-BCF3-4DE07935591C}" dt="2022-02-17T23:40:21.340" v="7"/>
          <ac:spMkLst>
            <pc:docMk/>
            <pc:sldMk cId="0" sldId="275"/>
            <ac:spMk id="58" creationId="{79FDC04C-4018-4D8E-AB00-E9471BA1EB42}"/>
          </ac:spMkLst>
        </pc:spChg>
        <pc:spChg chg="mod">
          <ac:chgData name="Prasad Jagtap" userId="e46c50ef-2369-45f1-a8fd-57c22d8b30fe" providerId="ADAL" clId="{B5FB8AF6-67C6-4BC0-BCF3-4DE07935591C}" dt="2022-02-17T23:40:21.340" v="7"/>
          <ac:spMkLst>
            <pc:docMk/>
            <pc:sldMk cId="0" sldId="275"/>
            <ac:spMk id="59" creationId="{9DB856D0-095A-4517-A30C-855C2B00319B}"/>
          </ac:spMkLst>
        </pc:spChg>
        <pc:spChg chg="mod">
          <ac:chgData name="Prasad Jagtap" userId="e46c50ef-2369-45f1-a8fd-57c22d8b30fe" providerId="ADAL" clId="{B5FB8AF6-67C6-4BC0-BCF3-4DE07935591C}" dt="2022-02-17T23:40:21.340" v="7"/>
          <ac:spMkLst>
            <pc:docMk/>
            <pc:sldMk cId="0" sldId="275"/>
            <ac:spMk id="60" creationId="{040F4044-9393-48D8-9DFF-289BE88D2A18}"/>
          </ac:spMkLst>
        </pc:spChg>
        <pc:spChg chg="mod">
          <ac:chgData name="Prasad Jagtap" userId="e46c50ef-2369-45f1-a8fd-57c22d8b30fe" providerId="ADAL" clId="{B5FB8AF6-67C6-4BC0-BCF3-4DE07935591C}" dt="2022-02-17T23:40:21.340" v="7"/>
          <ac:spMkLst>
            <pc:docMk/>
            <pc:sldMk cId="0" sldId="275"/>
            <ac:spMk id="61" creationId="{F3203670-A46A-42C3-8429-0A55F2B74514}"/>
          </ac:spMkLst>
        </pc:spChg>
        <pc:spChg chg="mod">
          <ac:chgData name="Prasad Jagtap" userId="e46c50ef-2369-45f1-a8fd-57c22d8b30fe" providerId="ADAL" clId="{B5FB8AF6-67C6-4BC0-BCF3-4DE07935591C}" dt="2022-02-17T23:40:21.340" v="7"/>
          <ac:spMkLst>
            <pc:docMk/>
            <pc:sldMk cId="0" sldId="275"/>
            <ac:spMk id="62" creationId="{BE405835-5D9B-4527-B742-0F535CEEAF0C}"/>
          </ac:spMkLst>
        </pc:spChg>
        <pc:spChg chg="mod">
          <ac:chgData name="Prasad Jagtap" userId="e46c50ef-2369-45f1-a8fd-57c22d8b30fe" providerId="ADAL" clId="{B5FB8AF6-67C6-4BC0-BCF3-4DE07935591C}" dt="2022-02-17T23:40:21.340" v="7"/>
          <ac:spMkLst>
            <pc:docMk/>
            <pc:sldMk cId="0" sldId="275"/>
            <ac:spMk id="63" creationId="{8F064DBF-F895-4D78-A98B-D20B304488A2}"/>
          </ac:spMkLst>
        </pc:spChg>
        <pc:spChg chg="mod">
          <ac:chgData name="Prasad Jagtap" userId="e46c50ef-2369-45f1-a8fd-57c22d8b30fe" providerId="ADAL" clId="{B5FB8AF6-67C6-4BC0-BCF3-4DE07935591C}" dt="2022-02-17T23:40:21.340" v="7"/>
          <ac:spMkLst>
            <pc:docMk/>
            <pc:sldMk cId="0" sldId="275"/>
            <ac:spMk id="64" creationId="{62DF9728-9135-48B2-8FAB-87897FF3D8C2}"/>
          </ac:spMkLst>
        </pc:spChg>
        <pc:spChg chg="mod">
          <ac:chgData name="Prasad Jagtap" userId="e46c50ef-2369-45f1-a8fd-57c22d8b30fe" providerId="ADAL" clId="{B5FB8AF6-67C6-4BC0-BCF3-4DE07935591C}" dt="2022-02-17T23:40:21.340" v="7"/>
          <ac:spMkLst>
            <pc:docMk/>
            <pc:sldMk cId="0" sldId="275"/>
            <ac:spMk id="65" creationId="{6BCBC52B-A32D-4A38-8DE4-EE086477A1A5}"/>
          </ac:spMkLst>
        </pc:spChg>
        <pc:spChg chg="mod">
          <ac:chgData name="Prasad Jagtap" userId="e46c50ef-2369-45f1-a8fd-57c22d8b30fe" providerId="ADAL" clId="{B5FB8AF6-67C6-4BC0-BCF3-4DE07935591C}" dt="2022-02-17T23:40:21.340" v="7"/>
          <ac:spMkLst>
            <pc:docMk/>
            <pc:sldMk cId="0" sldId="275"/>
            <ac:spMk id="66" creationId="{04CC0ECF-5A11-4A19-8557-19CAB09E9288}"/>
          </ac:spMkLst>
        </pc:spChg>
        <pc:spChg chg="mod">
          <ac:chgData name="Prasad Jagtap" userId="e46c50ef-2369-45f1-a8fd-57c22d8b30fe" providerId="ADAL" clId="{B5FB8AF6-67C6-4BC0-BCF3-4DE07935591C}" dt="2022-02-17T23:40:21.340" v="7"/>
          <ac:spMkLst>
            <pc:docMk/>
            <pc:sldMk cId="0" sldId="275"/>
            <ac:spMk id="67" creationId="{770C8B57-52CE-4D87-87D1-B94CDE322DD1}"/>
          </ac:spMkLst>
        </pc:spChg>
        <pc:spChg chg="mod">
          <ac:chgData name="Prasad Jagtap" userId="e46c50ef-2369-45f1-a8fd-57c22d8b30fe" providerId="ADAL" clId="{B5FB8AF6-67C6-4BC0-BCF3-4DE07935591C}" dt="2022-02-17T23:40:21.340" v="7"/>
          <ac:spMkLst>
            <pc:docMk/>
            <pc:sldMk cId="0" sldId="275"/>
            <ac:spMk id="68" creationId="{0B2663B1-8ED4-4A9A-9D07-311177EA513F}"/>
          </ac:spMkLst>
        </pc:spChg>
        <pc:spChg chg="mod">
          <ac:chgData name="Prasad Jagtap" userId="e46c50ef-2369-45f1-a8fd-57c22d8b30fe" providerId="ADAL" clId="{B5FB8AF6-67C6-4BC0-BCF3-4DE07935591C}" dt="2022-02-17T23:40:21.340" v="7"/>
          <ac:spMkLst>
            <pc:docMk/>
            <pc:sldMk cId="0" sldId="275"/>
            <ac:spMk id="69" creationId="{B77A4753-AB6F-40A3-9A63-9E0EF2EEE87E}"/>
          </ac:spMkLst>
        </pc:spChg>
        <pc:spChg chg="mod">
          <ac:chgData name="Prasad Jagtap" userId="e46c50ef-2369-45f1-a8fd-57c22d8b30fe" providerId="ADAL" clId="{B5FB8AF6-67C6-4BC0-BCF3-4DE07935591C}" dt="2022-02-17T23:40:21.340" v="7"/>
          <ac:spMkLst>
            <pc:docMk/>
            <pc:sldMk cId="0" sldId="275"/>
            <ac:spMk id="70" creationId="{22458472-C9C0-4E25-99EE-27488AB3C3BF}"/>
          </ac:spMkLst>
        </pc:spChg>
        <pc:spChg chg="mod">
          <ac:chgData name="Prasad Jagtap" userId="e46c50ef-2369-45f1-a8fd-57c22d8b30fe" providerId="ADAL" clId="{B5FB8AF6-67C6-4BC0-BCF3-4DE07935591C}" dt="2022-02-17T23:40:21.340" v="7"/>
          <ac:spMkLst>
            <pc:docMk/>
            <pc:sldMk cId="0" sldId="275"/>
            <ac:spMk id="72" creationId="{E25C4E3B-74A4-43AB-AC5B-26753CBCCD22}"/>
          </ac:spMkLst>
        </pc:spChg>
        <pc:spChg chg="mod">
          <ac:chgData name="Prasad Jagtap" userId="e46c50ef-2369-45f1-a8fd-57c22d8b30fe" providerId="ADAL" clId="{B5FB8AF6-67C6-4BC0-BCF3-4DE07935591C}" dt="2022-02-17T23:40:21.340" v="7"/>
          <ac:spMkLst>
            <pc:docMk/>
            <pc:sldMk cId="0" sldId="275"/>
            <ac:spMk id="73" creationId="{15E56746-97AC-493D-BBED-81F9D8C559BE}"/>
          </ac:spMkLst>
        </pc:spChg>
        <pc:spChg chg="mod">
          <ac:chgData name="Prasad Jagtap" userId="e46c50ef-2369-45f1-a8fd-57c22d8b30fe" providerId="ADAL" clId="{B5FB8AF6-67C6-4BC0-BCF3-4DE07935591C}" dt="2022-02-17T23:40:21.340" v="7"/>
          <ac:spMkLst>
            <pc:docMk/>
            <pc:sldMk cId="0" sldId="275"/>
            <ac:spMk id="74" creationId="{2E019B85-FA54-4156-BAA2-D923EDE0FF5A}"/>
          </ac:spMkLst>
        </pc:spChg>
        <pc:spChg chg="mod">
          <ac:chgData name="Prasad Jagtap" userId="e46c50ef-2369-45f1-a8fd-57c22d8b30fe" providerId="ADAL" clId="{B5FB8AF6-67C6-4BC0-BCF3-4DE07935591C}" dt="2022-02-17T23:40:21.340" v="7"/>
          <ac:spMkLst>
            <pc:docMk/>
            <pc:sldMk cId="0" sldId="275"/>
            <ac:spMk id="75" creationId="{ADC6EF5B-D93C-431A-9E72-79281B84C035}"/>
          </ac:spMkLst>
        </pc:spChg>
        <pc:spChg chg="mod">
          <ac:chgData name="Prasad Jagtap" userId="e46c50ef-2369-45f1-a8fd-57c22d8b30fe" providerId="ADAL" clId="{B5FB8AF6-67C6-4BC0-BCF3-4DE07935591C}" dt="2022-02-17T23:40:21.340" v="7"/>
          <ac:spMkLst>
            <pc:docMk/>
            <pc:sldMk cId="0" sldId="275"/>
            <ac:spMk id="76" creationId="{23F4B720-D584-4F8B-9AB7-F602A6581199}"/>
          </ac:spMkLst>
        </pc:spChg>
        <pc:spChg chg="mod">
          <ac:chgData name="Prasad Jagtap" userId="e46c50ef-2369-45f1-a8fd-57c22d8b30fe" providerId="ADAL" clId="{B5FB8AF6-67C6-4BC0-BCF3-4DE07935591C}" dt="2022-02-17T23:40:21.340" v="7"/>
          <ac:spMkLst>
            <pc:docMk/>
            <pc:sldMk cId="0" sldId="275"/>
            <ac:spMk id="77" creationId="{6F7AEB57-81BA-4558-8D92-93DC0E1543A0}"/>
          </ac:spMkLst>
        </pc:spChg>
        <pc:spChg chg="mod">
          <ac:chgData name="Prasad Jagtap" userId="e46c50ef-2369-45f1-a8fd-57c22d8b30fe" providerId="ADAL" clId="{B5FB8AF6-67C6-4BC0-BCF3-4DE07935591C}" dt="2022-02-17T23:40:21.340" v="7"/>
          <ac:spMkLst>
            <pc:docMk/>
            <pc:sldMk cId="0" sldId="275"/>
            <ac:spMk id="78" creationId="{66D0946A-F75E-4FBF-804A-997ECBB42B00}"/>
          </ac:spMkLst>
        </pc:spChg>
        <pc:spChg chg="mod">
          <ac:chgData name="Prasad Jagtap" userId="e46c50ef-2369-45f1-a8fd-57c22d8b30fe" providerId="ADAL" clId="{B5FB8AF6-67C6-4BC0-BCF3-4DE07935591C}" dt="2022-02-17T23:40:21.340" v="7"/>
          <ac:spMkLst>
            <pc:docMk/>
            <pc:sldMk cId="0" sldId="275"/>
            <ac:spMk id="79" creationId="{07E4BB2F-D454-4AB7-A702-58B1075FC898}"/>
          </ac:spMkLst>
        </pc:spChg>
        <pc:spChg chg="mod">
          <ac:chgData name="Prasad Jagtap" userId="e46c50ef-2369-45f1-a8fd-57c22d8b30fe" providerId="ADAL" clId="{B5FB8AF6-67C6-4BC0-BCF3-4DE07935591C}" dt="2022-02-17T23:40:21.340" v="7"/>
          <ac:spMkLst>
            <pc:docMk/>
            <pc:sldMk cId="0" sldId="275"/>
            <ac:spMk id="80" creationId="{362A0DCF-06AD-4D1C-8884-3A57FBB24D13}"/>
          </ac:spMkLst>
        </pc:spChg>
        <pc:spChg chg="mod">
          <ac:chgData name="Prasad Jagtap" userId="e46c50ef-2369-45f1-a8fd-57c22d8b30fe" providerId="ADAL" clId="{B5FB8AF6-67C6-4BC0-BCF3-4DE07935591C}" dt="2022-02-17T23:40:21.340" v="7"/>
          <ac:spMkLst>
            <pc:docMk/>
            <pc:sldMk cId="0" sldId="275"/>
            <ac:spMk id="81" creationId="{13DE0075-3E80-455E-AA3A-81EFD76C2DFF}"/>
          </ac:spMkLst>
        </pc:spChg>
        <pc:spChg chg="mod">
          <ac:chgData name="Prasad Jagtap" userId="e46c50ef-2369-45f1-a8fd-57c22d8b30fe" providerId="ADAL" clId="{B5FB8AF6-67C6-4BC0-BCF3-4DE07935591C}" dt="2022-02-17T23:40:21.340" v="7"/>
          <ac:spMkLst>
            <pc:docMk/>
            <pc:sldMk cId="0" sldId="275"/>
            <ac:spMk id="82" creationId="{9B8E4A45-63B6-4339-9381-020F19DD31FB}"/>
          </ac:spMkLst>
        </pc:spChg>
        <pc:spChg chg="mod">
          <ac:chgData name="Prasad Jagtap" userId="e46c50ef-2369-45f1-a8fd-57c22d8b30fe" providerId="ADAL" clId="{B5FB8AF6-67C6-4BC0-BCF3-4DE07935591C}" dt="2022-02-17T23:40:21.340" v="7"/>
          <ac:spMkLst>
            <pc:docMk/>
            <pc:sldMk cId="0" sldId="275"/>
            <ac:spMk id="83" creationId="{58AF90FB-7479-46B2-A48A-0177BCD6917E}"/>
          </ac:spMkLst>
        </pc:spChg>
        <pc:spChg chg="mod">
          <ac:chgData name="Prasad Jagtap" userId="e46c50ef-2369-45f1-a8fd-57c22d8b30fe" providerId="ADAL" clId="{B5FB8AF6-67C6-4BC0-BCF3-4DE07935591C}" dt="2022-02-17T23:40:21.340" v="7"/>
          <ac:spMkLst>
            <pc:docMk/>
            <pc:sldMk cId="0" sldId="275"/>
            <ac:spMk id="84" creationId="{D170CA9D-A1AC-4F60-9BEC-2824B2A7A6BE}"/>
          </ac:spMkLst>
        </pc:spChg>
        <pc:spChg chg="mod">
          <ac:chgData name="Prasad Jagtap" userId="e46c50ef-2369-45f1-a8fd-57c22d8b30fe" providerId="ADAL" clId="{B5FB8AF6-67C6-4BC0-BCF3-4DE07935591C}" dt="2022-02-17T23:40:21.340" v="7"/>
          <ac:spMkLst>
            <pc:docMk/>
            <pc:sldMk cId="0" sldId="275"/>
            <ac:spMk id="85" creationId="{66820E6B-6620-4DDC-8D73-0443BE83612B}"/>
          </ac:spMkLst>
        </pc:spChg>
        <pc:spChg chg="mod">
          <ac:chgData name="Prasad Jagtap" userId="e46c50ef-2369-45f1-a8fd-57c22d8b30fe" providerId="ADAL" clId="{B5FB8AF6-67C6-4BC0-BCF3-4DE07935591C}" dt="2022-02-17T23:40:21.340" v="7"/>
          <ac:spMkLst>
            <pc:docMk/>
            <pc:sldMk cId="0" sldId="275"/>
            <ac:spMk id="86" creationId="{2B754F31-8581-48DC-B868-6468F84D7CB5}"/>
          </ac:spMkLst>
        </pc:spChg>
        <pc:spChg chg="mod">
          <ac:chgData name="Prasad Jagtap" userId="e46c50ef-2369-45f1-a8fd-57c22d8b30fe" providerId="ADAL" clId="{B5FB8AF6-67C6-4BC0-BCF3-4DE07935591C}" dt="2022-02-17T23:40:21.340" v="7"/>
          <ac:spMkLst>
            <pc:docMk/>
            <pc:sldMk cId="0" sldId="275"/>
            <ac:spMk id="87" creationId="{407FE1CC-B8C3-4D8A-8598-63B16974E174}"/>
          </ac:spMkLst>
        </pc:spChg>
        <pc:spChg chg="mod">
          <ac:chgData name="Prasad Jagtap" userId="e46c50ef-2369-45f1-a8fd-57c22d8b30fe" providerId="ADAL" clId="{B5FB8AF6-67C6-4BC0-BCF3-4DE07935591C}" dt="2022-02-17T23:40:21.340" v="7"/>
          <ac:spMkLst>
            <pc:docMk/>
            <pc:sldMk cId="0" sldId="275"/>
            <ac:spMk id="88" creationId="{8A1EB84E-1938-408A-847E-FC214B384BA1}"/>
          </ac:spMkLst>
        </pc:spChg>
        <pc:spChg chg="mod">
          <ac:chgData name="Prasad Jagtap" userId="e46c50ef-2369-45f1-a8fd-57c22d8b30fe" providerId="ADAL" clId="{B5FB8AF6-67C6-4BC0-BCF3-4DE07935591C}" dt="2022-02-17T23:40:21.340" v="7"/>
          <ac:spMkLst>
            <pc:docMk/>
            <pc:sldMk cId="0" sldId="275"/>
            <ac:spMk id="89" creationId="{E75563B6-5662-4CF7-9966-4FB31FCA7779}"/>
          </ac:spMkLst>
        </pc:spChg>
        <pc:spChg chg="mod">
          <ac:chgData name="Prasad Jagtap" userId="e46c50ef-2369-45f1-a8fd-57c22d8b30fe" providerId="ADAL" clId="{B5FB8AF6-67C6-4BC0-BCF3-4DE07935591C}" dt="2022-02-17T23:40:21.340" v="7"/>
          <ac:spMkLst>
            <pc:docMk/>
            <pc:sldMk cId="0" sldId="275"/>
            <ac:spMk id="90" creationId="{6D2508ED-62C2-4886-A0F4-73939F8DF896}"/>
          </ac:spMkLst>
        </pc:spChg>
        <pc:spChg chg="mod">
          <ac:chgData name="Prasad Jagtap" userId="e46c50ef-2369-45f1-a8fd-57c22d8b30fe" providerId="ADAL" clId="{B5FB8AF6-67C6-4BC0-BCF3-4DE07935591C}" dt="2022-02-17T23:40:21.340" v="7"/>
          <ac:spMkLst>
            <pc:docMk/>
            <pc:sldMk cId="0" sldId="275"/>
            <ac:spMk id="91" creationId="{56535FD7-BF79-4479-BA91-F21E42A11AAC}"/>
          </ac:spMkLst>
        </pc:spChg>
        <pc:spChg chg="mod">
          <ac:chgData name="Prasad Jagtap" userId="e46c50ef-2369-45f1-a8fd-57c22d8b30fe" providerId="ADAL" clId="{B5FB8AF6-67C6-4BC0-BCF3-4DE07935591C}" dt="2022-02-17T23:40:21.340" v="7"/>
          <ac:spMkLst>
            <pc:docMk/>
            <pc:sldMk cId="0" sldId="275"/>
            <ac:spMk id="93" creationId="{7DFFB1D1-D9BA-4082-B82A-8EAEEC4CAEB5}"/>
          </ac:spMkLst>
        </pc:spChg>
        <pc:spChg chg="mod">
          <ac:chgData name="Prasad Jagtap" userId="e46c50ef-2369-45f1-a8fd-57c22d8b30fe" providerId="ADAL" clId="{B5FB8AF6-67C6-4BC0-BCF3-4DE07935591C}" dt="2022-02-17T23:40:21.340" v="7"/>
          <ac:spMkLst>
            <pc:docMk/>
            <pc:sldMk cId="0" sldId="275"/>
            <ac:spMk id="94" creationId="{F2D0DD0C-63AE-4C86-996B-617150C3148F}"/>
          </ac:spMkLst>
        </pc:spChg>
        <pc:spChg chg="mod">
          <ac:chgData name="Prasad Jagtap" userId="e46c50ef-2369-45f1-a8fd-57c22d8b30fe" providerId="ADAL" clId="{B5FB8AF6-67C6-4BC0-BCF3-4DE07935591C}" dt="2022-02-17T23:40:21.340" v="7"/>
          <ac:spMkLst>
            <pc:docMk/>
            <pc:sldMk cId="0" sldId="275"/>
            <ac:spMk id="95" creationId="{13A54788-7F90-4382-8A7B-579C026C84DE}"/>
          </ac:spMkLst>
        </pc:spChg>
        <pc:spChg chg="mod">
          <ac:chgData name="Prasad Jagtap" userId="e46c50ef-2369-45f1-a8fd-57c22d8b30fe" providerId="ADAL" clId="{B5FB8AF6-67C6-4BC0-BCF3-4DE07935591C}" dt="2022-02-17T23:40:21.340" v="7"/>
          <ac:spMkLst>
            <pc:docMk/>
            <pc:sldMk cId="0" sldId="275"/>
            <ac:spMk id="96" creationId="{755F1769-54FD-4A7C-B10A-E35E826DCFE3}"/>
          </ac:spMkLst>
        </pc:spChg>
        <pc:spChg chg="mod">
          <ac:chgData name="Prasad Jagtap" userId="e46c50ef-2369-45f1-a8fd-57c22d8b30fe" providerId="ADAL" clId="{B5FB8AF6-67C6-4BC0-BCF3-4DE07935591C}" dt="2022-02-17T23:40:21.340" v="7"/>
          <ac:spMkLst>
            <pc:docMk/>
            <pc:sldMk cId="0" sldId="275"/>
            <ac:spMk id="97" creationId="{00156673-552F-4FB0-94C1-6DE65DD3F950}"/>
          </ac:spMkLst>
        </pc:spChg>
        <pc:spChg chg="mod">
          <ac:chgData name="Prasad Jagtap" userId="e46c50ef-2369-45f1-a8fd-57c22d8b30fe" providerId="ADAL" clId="{B5FB8AF6-67C6-4BC0-BCF3-4DE07935591C}" dt="2022-02-17T23:40:21.340" v="7"/>
          <ac:spMkLst>
            <pc:docMk/>
            <pc:sldMk cId="0" sldId="275"/>
            <ac:spMk id="98" creationId="{35B29183-B21C-4288-BC78-E23EDD0F102D}"/>
          </ac:spMkLst>
        </pc:spChg>
        <pc:spChg chg="mod">
          <ac:chgData name="Prasad Jagtap" userId="e46c50ef-2369-45f1-a8fd-57c22d8b30fe" providerId="ADAL" clId="{B5FB8AF6-67C6-4BC0-BCF3-4DE07935591C}" dt="2022-02-17T23:40:21.340" v="7"/>
          <ac:spMkLst>
            <pc:docMk/>
            <pc:sldMk cId="0" sldId="275"/>
            <ac:spMk id="99" creationId="{F8405B6D-86EE-43A7-95F1-A4190A1CF003}"/>
          </ac:spMkLst>
        </pc:spChg>
        <pc:spChg chg="mod">
          <ac:chgData name="Prasad Jagtap" userId="e46c50ef-2369-45f1-a8fd-57c22d8b30fe" providerId="ADAL" clId="{B5FB8AF6-67C6-4BC0-BCF3-4DE07935591C}" dt="2022-02-17T23:40:21.340" v="7"/>
          <ac:spMkLst>
            <pc:docMk/>
            <pc:sldMk cId="0" sldId="275"/>
            <ac:spMk id="100" creationId="{3BB3134C-063E-4881-A2E7-F6B311733370}"/>
          </ac:spMkLst>
        </pc:spChg>
        <pc:spChg chg="mod">
          <ac:chgData name="Prasad Jagtap" userId="e46c50ef-2369-45f1-a8fd-57c22d8b30fe" providerId="ADAL" clId="{B5FB8AF6-67C6-4BC0-BCF3-4DE07935591C}" dt="2022-02-17T23:40:21.340" v="7"/>
          <ac:spMkLst>
            <pc:docMk/>
            <pc:sldMk cId="0" sldId="275"/>
            <ac:spMk id="101" creationId="{CF566616-1256-4ADD-9E88-A55E455D2725}"/>
          </ac:spMkLst>
        </pc:spChg>
        <pc:spChg chg="mod">
          <ac:chgData name="Prasad Jagtap" userId="e46c50ef-2369-45f1-a8fd-57c22d8b30fe" providerId="ADAL" clId="{B5FB8AF6-67C6-4BC0-BCF3-4DE07935591C}" dt="2022-02-17T23:40:21.340" v="7"/>
          <ac:spMkLst>
            <pc:docMk/>
            <pc:sldMk cId="0" sldId="275"/>
            <ac:spMk id="102" creationId="{1E86E17C-9F8F-47B1-BF2F-3BC4436DBC2B}"/>
          </ac:spMkLst>
        </pc:spChg>
        <pc:spChg chg="mod">
          <ac:chgData name="Prasad Jagtap" userId="e46c50ef-2369-45f1-a8fd-57c22d8b30fe" providerId="ADAL" clId="{B5FB8AF6-67C6-4BC0-BCF3-4DE07935591C}" dt="2022-02-17T23:40:21.340" v="7"/>
          <ac:spMkLst>
            <pc:docMk/>
            <pc:sldMk cId="0" sldId="275"/>
            <ac:spMk id="103" creationId="{3A706C93-DB64-4EA5-A4DA-A04223A254DF}"/>
          </ac:spMkLst>
        </pc:spChg>
        <pc:spChg chg="mod">
          <ac:chgData name="Prasad Jagtap" userId="e46c50ef-2369-45f1-a8fd-57c22d8b30fe" providerId="ADAL" clId="{B5FB8AF6-67C6-4BC0-BCF3-4DE07935591C}" dt="2022-02-17T23:40:21.340" v="7"/>
          <ac:spMkLst>
            <pc:docMk/>
            <pc:sldMk cId="0" sldId="275"/>
            <ac:spMk id="104" creationId="{D4C23B22-C2A7-4B11-A46C-94005BD551C5}"/>
          </ac:spMkLst>
        </pc:spChg>
        <pc:spChg chg="mod">
          <ac:chgData name="Prasad Jagtap" userId="e46c50ef-2369-45f1-a8fd-57c22d8b30fe" providerId="ADAL" clId="{B5FB8AF6-67C6-4BC0-BCF3-4DE07935591C}" dt="2022-02-17T23:40:21.340" v="7"/>
          <ac:spMkLst>
            <pc:docMk/>
            <pc:sldMk cId="0" sldId="275"/>
            <ac:spMk id="105" creationId="{96689562-A370-4D64-80D3-55F07F7B9EE5}"/>
          </ac:spMkLst>
        </pc:spChg>
        <pc:spChg chg="mod">
          <ac:chgData name="Prasad Jagtap" userId="e46c50ef-2369-45f1-a8fd-57c22d8b30fe" providerId="ADAL" clId="{B5FB8AF6-67C6-4BC0-BCF3-4DE07935591C}" dt="2022-02-17T23:40:21.340" v="7"/>
          <ac:spMkLst>
            <pc:docMk/>
            <pc:sldMk cId="0" sldId="275"/>
            <ac:spMk id="106" creationId="{0B51E176-F171-472B-AF9C-A2E7C6721726}"/>
          </ac:spMkLst>
        </pc:spChg>
        <pc:spChg chg="mod">
          <ac:chgData name="Prasad Jagtap" userId="e46c50ef-2369-45f1-a8fd-57c22d8b30fe" providerId="ADAL" clId="{B5FB8AF6-67C6-4BC0-BCF3-4DE07935591C}" dt="2022-02-17T23:40:21.340" v="7"/>
          <ac:spMkLst>
            <pc:docMk/>
            <pc:sldMk cId="0" sldId="275"/>
            <ac:spMk id="107" creationId="{86E6F406-B75B-4310-B1FB-73E03355BCF8}"/>
          </ac:spMkLst>
        </pc:spChg>
        <pc:spChg chg="mod">
          <ac:chgData name="Prasad Jagtap" userId="e46c50ef-2369-45f1-a8fd-57c22d8b30fe" providerId="ADAL" clId="{B5FB8AF6-67C6-4BC0-BCF3-4DE07935591C}" dt="2022-02-17T23:40:21.340" v="7"/>
          <ac:spMkLst>
            <pc:docMk/>
            <pc:sldMk cId="0" sldId="275"/>
            <ac:spMk id="108" creationId="{59592777-7FEC-45EE-A5CB-80AF1051401D}"/>
          </ac:spMkLst>
        </pc:spChg>
        <pc:spChg chg="mod">
          <ac:chgData name="Prasad Jagtap" userId="e46c50ef-2369-45f1-a8fd-57c22d8b30fe" providerId="ADAL" clId="{B5FB8AF6-67C6-4BC0-BCF3-4DE07935591C}" dt="2022-02-17T23:40:21.340" v="7"/>
          <ac:spMkLst>
            <pc:docMk/>
            <pc:sldMk cId="0" sldId="275"/>
            <ac:spMk id="109" creationId="{7F79CAB8-50AB-4169-BC07-9D156E20DB31}"/>
          </ac:spMkLst>
        </pc:spChg>
        <pc:spChg chg="mod">
          <ac:chgData name="Prasad Jagtap" userId="e46c50ef-2369-45f1-a8fd-57c22d8b30fe" providerId="ADAL" clId="{B5FB8AF6-67C6-4BC0-BCF3-4DE07935591C}" dt="2022-02-17T23:40:21.340" v="7"/>
          <ac:spMkLst>
            <pc:docMk/>
            <pc:sldMk cId="0" sldId="275"/>
            <ac:spMk id="110" creationId="{7C0CCFCD-EB35-481F-9630-9FCCF720AED8}"/>
          </ac:spMkLst>
        </pc:spChg>
        <pc:spChg chg="mod">
          <ac:chgData name="Prasad Jagtap" userId="e46c50ef-2369-45f1-a8fd-57c22d8b30fe" providerId="ADAL" clId="{B5FB8AF6-67C6-4BC0-BCF3-4DE07935591C}" dt="2022-02-17T23:40:21.340" v="7"/>
          <ac:spMkLst>
            <pc:docMk/>
            <pc:sldMk cId="0" sldId="275"/>
            <ac:spMk id="111" creationId="{70427033-0FED-4AE8-92B4-C0B6445FE8DE}"/>
          </ac:spMkLst>
        </pc:spChg>
        <pc:spChg chg="mod">
          <ac:chgData name="Prasad Jagtap" userId="e46c50ef-2369-45f1-a8fd-57c22d8b30fe" providerId="ADAL" clId="{B5FB8AF6-67C6-4BC0-BCF3-4DE07935591C}" dt="2022-02-17T23:40:21.340" v="7"/>
          <ac:spMkLst>
            <pc:docMk/>
            <pc:sldMk cId="0" sldId="275"/>
            <ac:spMk id="112" creationId="{001449FB-044F-4282-A6A4-F6ED3FA850CF}"/>
          </ac:spMkLst>
        </pc:spChg>
        <pc:spChg chg="mod">
          <ac:chgData name="Prasad Jagtap" userId="e46c50ef-2369-45f1-a8fd-57c22d8b30fe" providerId="ADAL" clId="{B5FB8AF6-67C6-4BC0-BCF3-4DE07935591C}" dt="2022-02-17T23:40:21.340" v="7"/>
          <ac:spMkLst>
            <pc:docMk/>
            <pc:sldMk cId="0" sldId="275"/>
            <ac:spMk id="113" creationId="{A1955B0B-E056-4884-9B34-ADC86B6E138D}"/>
          </ac:spMkLst>
        </pc:spChg>
        <pc:spChg chg="mod">
          <ac:chgData name="Prasad Jagtap" userId="e46c50ef-2369-45f1-a8fd-57c22d8b30fe" providerId="ADAL" clId="{B5FB8AF6-67C6-4BC0-BCF3-4DE07935591C}" dt="2022-02-17T23:40:21.340" v="7"/>
          <ac:spMkLst>
            <pc:docMk/>
            <pc:sldMk cId="0" sldId="275"/>
            <ac:spMk id="114" creationId="{802A6328-8619-478D-A161-29E42261A2AE}"/>
          </ac:spMkLst>
        </pc:spChg>
        <pc:spChg chg="mod">
          <ac:chgData name="Prasad Jagtap" userId="e46c50ef-2369-45f1-a8fd-57c22d8b30fe" providerId="ADAL" clId="{B5FB8AF6-67C6-4BC0-BCF3-4DE07935591C}" dt="2022-02-17T23:40:21.340" v="7"/>
          <ac:spMkLst>
            <pc:docMk/>
            <pc:sldMk cId="0" sldId="275"/>
            <ac:spMk id="115" creationId="{829855BA-6EA3-4FA3-8E84-ABCC3B510442}"/>
          </ac:spMkLst>
        </pc:spChg>
        <pc:spChg chg="mod">
          <ac:chgData name="Prasad Jagtap" userId="e46c50ef-2369-45f1-a8fd-57c22d8b30fe" providerId="ADAL" clId="{B5FB8AF6-67C6-4BC0-BCF3-4DE07935591C}" dt="2022-02-17T23:40:21.340" v="7"/>
          <ac:spMkLst>
            <pc:docMk/>
            <pc:sldMk cId="0" sldId="275"/>
            <ac:spMk id="116" creationId="{B9377E17-EDFF-46C3-A805-822EC39A0DCA}"/>
          </ac:spMkLst>
        </pc:spChg>
        <pc:spChg chg="mod">
          <ac:chgData name="Prasad Jagtap" userId="e46c50ef-2369-45f1-a8fd-57c22d8b30fe" providerId="ADAL" clId="{B5FB8AF6-67C6-4BC0-BCF3-4DE07935591C}" dt="2022-02-17T23:40:21.340" v="7"/>
          <ac:spMkLst>
            <pc:docMk/>
            <pc:sldMk cId="0" sldId="275"/>
            <ac:spMk id="117" creationId="{406DA741-9836-4091-95AA-731478D28BDD}"/>
          </ac:spMkLst>
        </pc:spChg>
        <pc:spChg chg="mod">
          <ac:chgData name="Prasad Jagtap" userId="e46c50ef-2369-45f1-a8fd-57c22d8b30fe" providerId="ADAL" clId="{B5FB8AF6-67C6-4BC0-BCF3-4DE07935591C}" dt="2022-02-17T23:40:21.340" v="7"/>
          <ac:spMkLst>
            <pc:docMk/>
            <pc:sldMk cId="0" sldId="275"/>
            <ac:spMk id="118" creationId="{A7460CCA-6879-4BD6-ABD7-C57F353B6D55}"/>
          </ac:spMkLst>
        </pc:spChg>
        <pc:spChg chg="mod">
          <ac:chgData name="Prasad Jagtap" userId="e46c50ef-2369-45f1-a8fd-57c22d8b30fe" providerId="ADAL" clId="{B5FB8AF6-67C6-4BC0-BCF3-4DE07935591C}" dt="2022-02-17T23:40:21.340" v="7"/>
          <ac:spMkLst>
            <pc:docMk/>
            <pc:sldMk cId="0" sldId="275"/>
            <ac:spMk id="119" creationId="{0BC9BF12-6316-435D-8EAD-65519DB5C78C}"/>
          </ac:spMkLst>
        </pc:spChg>
        <pc:spChg chg="mod">
          <ac:chgData name="Prasad Jagtap" userId="e46c50ef-2369-45f1-a8fd-57c22d8b30fe" providerId="ADAL" clId="{B5FB8AF6-67C6-4BC0-BCF3-4DE07935591C}" dt="2022-02-17T23:40:21.340" v="7"/>
          <ac:spMkLst>
            <pc:docMk/>
            <pc:sldMk cId="0" sldId="275"/>
            <ac:spMk id="120" creationId="{B1674F3B-9B7B-42E0-A661-150E4BC3F4DC}"/>
          </ac:spMkLst>
        </pc:spChg>
        <pc:spChg chg="mod">
          <ac:chgData name="Prasad Jagtap" userId="e46c50ef-2369-45f1-a8fd-57c22d8b30fe" providerId="ADAL" clId="{B5FB8AF6-67C6-4BC0-BCF3-4DE07935591C}" dt="2022-02-17T23:40:21.340" v="7"/>
          <ac:spMkLst>
            <pc:docMk/>
            <pc:sldMk cId="0" sldId="275"/>
            <ac:spMk id="121" creationId="{38CBE0A8-0665-4BAA-BCCC-9874CEB209DC}"/>
          </ac:spMkLst>
        </pc:spChg>
        <pc:spChg chg="mod">
          <ac:chgData name="Prasad Jagtap" userId="e46c50ef-2369-45f1-a8fd-57c22d8b30fe" providerId="ADAL" clId="{B5FB8AF6-67C6-4BC0-BCF3-4DE07935591C}" dt="2022-02-17T23:40:21.340" v="7"/>
          <ac:spMkLst>
            <pc:docMk/>
            <pc:sldMk cId="0" sldId="275"/>
            <ac:spMk id="122" creationId="{8C3BB56E-4E95-457D-B5C8-618EE7AC0C83}"/>
          </ac:spMkLst>
        </pc:spChg>
        <pc:spChg chg="mod">
          <ac:chgData name="Prasad Jagtap" userId="e46c50ef-2369-45f1-a8fd-57c22d8b30fe" providerId="ADAL" clId="{B5FB8AF6-67C6-4BC0-BCF3-4DE07935591C}" dt="2022-02-17T23:40:21.340" v="7"/>
          <ac:spMkLst>
            <pc:docMk/>
            <pc:sldMk cId="0" sldId="275"/>
            <ac:spMk id="123" creationId="{6583CED4-C9D0-46BD-9E7A-D2E62251B4A1}"/>
          </ac:spMkLst>
        </pc:spChg>
        <pc:spChg chg="mod">
          <ac:chgData name="Prasad Jagtap" userId="e46c50ef-2369-45f1-a8fd-57c22d8b30fe" providerId="ADAL" clId="{B5FB8AF6-67C6-4BC0-BCF3-4DE07935591C}" dt="2022-02-17T23:40:21.340" v="7"/>
          <ac:spMkLst>
            <pc:docMk/>
            <pc:sldMk cId="0" sldId="275"/>
            <ac:spMk id="124" creationId="{6E77F6D3-DD19-4F84-AA3F-1C63326276A4}"/>
          </ac:spMkLst>
        </pc:spChg>
        <pc:spChg chg="mod">
          <ac:chgData name="Prasad Jagtap" userId="e46c50ef-2369-45f1-a8fd-57c22d8b30fe" providerId="ADAL" clId="{B5FB8AF6-67C6-4BC0-BCF3-4DE07935591C}" dt="2022-02-17T23:40:21.340" v="7"/>
          <ac:spMkLst>
            <pc:docMk/>
            <pc:sldMk cId="0" sldId="275"/>
            <ac:spMk id="125" creationId="{52C02F39-24E6-42BD-8D85-A23A840032FA}"/>
          </ac:spMkLst>
        </pc:spChg>
        <pc:spChg chg="mod">
          <ac:chgData name="Prasad Jagtap" userId="e46c50ef-2369-45f1-a8fd-57c22d8b30fe" providerId="ADAL" clId="{B5FB8AF6-67C6-4BC0-BCF3-4DE07935591C}" dt="2022-02-17T23:40:21.340" v="7"/>
          <ac:spMkLst>
            <pc:docMk/>
            <pc:sldMk cId="0" sldId="275"/>
            <ac:spMk id="126" creationId="{D5DA7312-BF31-49BC-9935-0FD95A74160D}"/>
          </ac:spMkLst>
        </pc:spChg>
        <pc:spChg chg="mod">
          <ac:chgData name="Prasad Jagtap" userId="e46c50ef-2369-45f1-a8fd-57c22d8b30fe" providerId="ADAL" clId="{B5FB8AF6-67C6-4BC0-BCF3-4DE07935591C}" dt="2022-02-17T23:40:21.340" v="7"/>
          <ac:spMkLst>
            <pc:docMk/>
            <pc:sldMk cId="0" sldId="275"/>
            <ac:spMk id="127" creationId="{4C0DBD4F-980C-4B6F-9806-70C0BC22FB4A}"/>
          </ac:spMkLst>
        </pc:spChg>
        <pc:spChg chg="mod">
          <ac:chgData name="Prasad Jagtap" userId="e46c50ef-2369-45f1-a8fd-57c22d8b30fe" providerId="ADAL" clId="{B5FB8AF6-67C6-4BC0-BCF3-4DE07935591C}" dt="2022-02-17T23:40:21.340" v="7"/>
          <ac:spMkLst>
            <pc:docMk/>
            <pc:sldMk cId="0" sldId="275"/>
            <ac:spMk id="128" creationId="{38C2E38B-FF5D-497A-922B-216670ADE3E8}"/>
          </ac:spMkLst>
        </pc:spChg>
        <pc:spChg chg="mod">
          <ac:chgData name="Prasad Jagtap" userId="e46c50ef-2369-45f1-a8fd-57c22d8b30fe" providerId="ADAL" clId="{B5FB8AF6-67C6-4BC0-BCF3-4DE07935591C}" dt="2022-02-17T23:40:21.340" v="7"/>
          <ac:spMkLst>
            <pc:docMk/>
            <pc:sldMk cId="0" sldId="275"/>
            <ac:spMk id="129" creationId="{C842DD9F-3126-40C3-9E86-7B9B0DE68E8E}"/>
          </ac:spMkLst>
        </pc:spChg>
        <pc:spChg chg="mod">
          <ac:chgData name="Prasad Jagtap" userId="e46c50ef-2369-45f1-a8fd-57c22d8b30fe" providerId="ADAL" clId="{B5FB8AF6-67C6-4BC0-BCF3-4DE07935591C}" dt="2022-02-17T23:40:21.340" v="7"/>
          <ac:spMkLst>
            <pc:docMk/>
            <pc:sldMk cId="0" sldId="275"/>
            <ac:spMk id="130" creationId="{628B3795-6F17-4E52-9A32-D7A5B55E5F83}"/>
          </ac:spMkLst>
        </pc:spChg>
        <pc:spChg chg="mod">
          <ac:chgData name="Prasad Jagtap" userId="e46c50ef-2369-45f1-a8fd-57c22d8b30fe" providerId="ADAL" clId="{B5FB8AF6-67C6-4BC0-BCF3-4DE07935591C}" dt="2022-02-17T23:40:21.340" v="7"/>
          <ac:spMkLst>
            <pc:docMk/>
            <pc:sldMk cId="0" sldId="275"/>
            <ac:spMk id="131" creationId="{8C0AFE4E-3DFD-4B00-AD06-74393987DA93}"/>
          </ac:spMkLst>
        </pc:spChg>
        <pc:spChg chg="mod">
          <ac:chgData name="Prasad Jagtap" userId="e46c50ef-2369-45f1-a8fd-57c22d8b30fe" providerId="ADAL" clId="{B5FB8AF6-67C6-4BC0-BCF3-4DE07935591C}" dt="2022-02-17T23:40:21.340" v="7"/>
          <ac:spMkLst>
            <pc:docMk/>
            <pc:sldMk cId="0" sldId="275"/>
            <ac:spMk id="132" creationId="{B8D189BD-A3B1-4772-9DB3-EF76532A5708}"/>
          </ac:spMkLst>
        </pc:spChg>
        <pc:spChg chg="mod">
          <ac:chgData name="Prasad Jagtap" userId="e46c50ef-2369-45f1-a8fd-57c22d8b30fe" providerId="ADAL" clId="{B5FB8AF6-67C6-4BC0-BCF3-4DE07935591C}" dt="2022-02-17T23:40:21.340" v="7"/>
          <ac:spMkLst>
            <pc:docMk/>
            <pc:sldMk cId="0" sldId="275"/>
            <ac:spMk id="133" creationId="{C31C1AE3-C724-4804-AC84-2D34A87B2FC6}"/>
          </ac:spMkLst>
        </pc:spChg>
        <pc:spChg chg="mod">
          <ac:chgData name="Prasad Jagtap" userId="e46c50ef-2369-45f1-a8fd-57c22d8b30fe" providerId="ADAL" clId="{B5FB8AF6-67C6-4BC0-BCF3-4DE07935591C}" dt="2022-02-17T23:40:21.340" v="7"/>
          <ac:spMkLst>
            <pc:docMk/>
            <pc:sldMk cId="0" sldId="275"/>
            <ac:spMk id="134" creationId="{398D2D14-1874-45E3-B417-B5D9C157BB00}"/>
          </ac:spMkLst>
        </pc:spChg>
        <pc:spChg chg="mod">
          <ac:chgData name="Prasad Jagtap" userId="e46c50ef-2369-45f1-a8fd-57c22d8b30fe" providerId="ADAL" clId="{B5FB8AF6-67C6-4BC0-BCF3-4DE07935591C}" dt="2022-02-17T23:40:21.340" v="7"/>
          <ac:spMkLst>
            <pc:docMk/>
            <pc:sldMk cId="0" sldId="275"/>
            <ac:spMk id="135" creationId="{63AE13CE-78B9-47AE-AC15-83417C4A9FB6}"/>
          </ac:spMkLst>
        </pc:spChg>
        <pc:spChg chg="mod">
          <ac:chgData name="Prasad Jagtap" userId="e46c50ef-2369-45f1-a8fd-57c22d8b30fe" providerId="ADAL" clId="{B5FB8AF6-67C6-4BC0-BCF3-4DE07935591C}" dt="2022-02-17T23:40:21.340" v="7"/>
          <ac:spMkLst>
            <pc:docMk/>
            <pc:sldMk cId="0" sldId="275"/>
            <ac:spMk id="136" creationId="{B504E284-A340-4C38-B168-70B17D2A3EBE}"/>
          </ac:spMkLst>
        </pc:spChg>
        <pc:spChg chg="mod">
          <ac:chgData name="Prasad Jagtap" userId="e46c50ef-2369-45f1-a8fd-57c22d8b30fe" providerId="ADAL" clId="{B5FB8AF6-67C6-4BC0-BCF3-4DE07935591C}" dt="2022-02-17T23:40:21.340" v="7"/>
          <ac:spMkLst>
            <pc:docMk/>
            <pc:sldMk cId="0" sldId="275"/>
            <ac:spMk id="137" creationId="{AEF069ED-DB05-449A-A1A9-882582E35AC5}"/>
          </ac:spMkLst>
        </pc:spChg>
        <pc:spChg chg="mod">
          <ac:chgData name="Prasad Jagtap" userId="e46c50ef-2369-45f1-a8fd-57c22d8b30fe" providerId="ADAL" clId="{B5FB8AF6-67C6-4BC0-BCF3-4DE07935591C}" dt="2022-02-17T23:40:21.340" v="7"/>
          <ac:spMkLst>
            <pc:docMk/>
            <pc:sldMk cId="0" sldId="275"/>
            <ac:spMk id="138" creationId="{B73660F3-7DB6-47D5-8C9F-4A33A7201A8C}"/>
          </ac:spMkLst>
        </pc:spChg>
        <pc:spChg chg="mod">
          <ac:chgData name="Prasad Jagtap" userId="e46c50ef-2369-45f1-a8fd-57c22d8b30fe" providerId="ADAL" clId="{B5FB8AF6-67C6-4BC0-BCF3-4DE07935591C}" dt="2022-02-17T23:40:21.340" v="7"/>
          <ac:spMkLst>
            <pc:docMk/>
            <pc:sldMk cId="0" sldId="275"/>
            <ac:spMk id="139" creationId="{126FD2E9-18D4-4576-A519-BFA39FE4C2B9}"/>
          </ac:spMkLst>
        </pc:spChg>
        <pc:spChg chg="mod">
          <ac:chgData name="Prasad Jagtap" userId="e46c50ef-2369-45f1-a8fd-57c22d8b30fe" providerId="ADAL" clId="{B5FB8AF6-67C6-4BC0-BCF3-4DE07935591C}" dt="2022-02-17T23:40:21.340" v="7"/>
          <ac:spMkLst>
            <pc:docMk/>
            <pc:sldMk cId="0" sldId="275"/>
            <ac:spMk id="140" creationId="{21567950-3A68-4F42-89AC-BD634E74B7E1}"/>
          </ac:spMkLst>
        </pc:spChg>
        <pc:spChg chg="mod">
          <ac:chgData name="Prasad Jagtap" userId="e46c50ef-2369-45f1-a8fd-57c22d8b30fe" providerId="ADAL" clId="{B5FB8AF6-67C6-4BC0-BCF3-4DE07935591C}" dt="2022-02-17T23:40:21.340" v="7"/>
          <ac:spMkLst>
            <pc:docMk/>
            <pc:sldMk cId="0" sldId="275"/>
            <ac:spMk id="141" creationId="{399F6A1C-14E3-4672-890E-03DC4386375E}"/>
          </ac:spMkLst>
        </pc:spChg>
        <pc:spChg chg="mod">
          <ac:chgData name="Prasad Jagtap" userId="e46c50ef-2369-45f1-a8fd-57c22d8b30fe" providerId="ADAL" clId="{B5FB8AF6-67C6-4BC0-BCF3-4DE07935591C}" dt="2022-02-17T23:40:21.340" v="7"/>
          <ac:spMkLst>
            <pc:docMk/>
            <pc:sldMk cId="0" sldId="275"/>
            <ac:spMk id="142" creationId="{32AC2FF9-646A-4654-9A0E-816015DB2AB7}"/>
          </ac:spMkLst>
        </pc:spChg>
        <pc:spChg chg="mod">
          <ac:chgData name="Prasad Jagtap" userId="e46c50ef-2369-45f1-a8fd-57c22d8b30fe" providerId="ADAL" clId="{B5FB8AF6-67C6-4BC0-BCF3-4DE07935591C}" dt="2022-02-17T23:40:21.340" v="7"/>
          <ac:spMkLst>
            <pc:docMk/>
            <pc:sldMk cId="0" sldId="275"/>
            <ac:spMk id="143" creationId="{F4B8935E-3EE9-4C35-A03B-17571F08EECE}"/>
          </ac:spMkLst>
        </pc:spChg>
        <pc:spChg chg="mod">
          <ac:chgData name="Prasad Jagtap" userId="e46c50ef-2369-45f1-a8fd-57c22d8b30fe" providerId="ADAL" clId="{B5FB8AF6-67C6-4BC0-BCF3-4DE07935591C}" dt="2022-02-17T23:40:21.340" v="7"/>
          <ac:spMkLst>
            <pc:docMk/>
            <pc:sldMk cId="0" sldId="275"/>
            <ac:spMk id="144" creationId="{59ABAC8A-66F3-4CB7-91EA-67C60AD99792}"/>
          </ac:spMkLst>
        </pc:spChg>
        <pc:spChg chg="mod">
          <ac:chgData name="Prasad Jagtap" userId="e46c50ef-2369-45f1-a8fd-57c22d8b30fe" providerId="ADAL" clId="{B5FB8AF6-67C6-4BC0-BCF3-4DE07935591C}" dt="2022-02-17T23:40:21.340" v="7"/>
          <ac:spMkLst>
            <pc:docMk/>
            <pc:sldMk cId="0" sldId="275"/>
            <ac:spMk id="145" creationId="{8ECCEA5F-DD33-4494-8EC7-8AE8333CE41A}"/>
          </ac:spMkLst>
        </pc:spChg>
        <pc:spChg chg="mod">
          <ac:chgData name="Prasad Jagtap" userId="e46c50ef-2369-45f1-a8fd-57c22d8b30fe" providerId="ADAL" clId="{B5FB8AF6-67C6-4BC0-BCF3-4DE07935591C}" dt="2022-02-17T23:40:21.340" v="7"/>
          <ac:spMkLst>
            <pc:docMk/>
            <pc:sldMk cId="0" sldId="275"/>
            <ac:spMk id="146" creationId="{3294FDF7-1307-440D-8D65-632C0676DECE}"/>
          </ac:spMkLst>
        </pc:spChg>
        <pc:spChg chg="mod">
          <ac:chgData name="Prasad Jagtap" userId="e46c50ef-2369-45f1-a8fd-57c22d8b30fe" providerId="ADAL" clId="{B5FB8AF6-67C6-4BC0-BCF3-4DE07935591C}" dt="2022-02-17T23:40:21.340" v="7"/>
          <ac:spMkLst>
            <pc:docMk/>
            <pc:sldMk cId="0" sldId="275"/>
            <ac:spMk id="147" creationId="{A6F242C2-7E8C-406C-AB53-20BD49492A5F}"/>
          </ac:spMkLst>
        </pc:spChg>
        <pc:spChg chg="add del mod">
          <ac:chgData name="Prasad Jagtap" userId="e46c50ef-2369-45f1-a8fd-57c22d8b30fe" providerId="ADAL" clId="{B5FB8AF6-67C6-4BC0-BCF3-4DE07935591C}" dt="2022-02-18T23:08:23.198" v="1848" actId="21"/>
          <ac:spMkLst>
            <pc:docMk/>
            <pc:sldMk cId="0" sldId="275"/>
            <ac:spMk id="2502"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12"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13" creationId="{00000000-0000-0000-0000-000000000000}"/>
          </ac:spMkLst>
        </pc:spChg>
        <pc:spChg chg="del">
          <ac:chgData name="Prasad Jagtap" userId="e46c50ef-2369-45f1-a8fd-57c22d8b30fe" providerId="ADAL" clId="{B5FB8AF6-67C6-4BC0-BCF3-4DE07935591C}" dt="2022-02-18T23:05:59.204" v="1821" actId="478"/>
          <ac:spMkLst>
            <pc:docMk/>
            <pc:sldMk cId="0" sldId="275"/>
            <ac:spMk id="2514"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20"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22" creationId="{00000000-0000-0000-0000-000000000000}"/>
          </ac:spMkLst>
        </pc:spChg>
        <pc:spChg chg="del mod">
          <ac:chgData name="Prasad Jagtap" userId="e46c50ef-2369-45f1-a8fd-57c22d8b30fe" providerId="ADAL" clId="{B5FB8AF6-67C6-4BC0-BCF3-4DE07935591C}" dt="2022-02-18T23:06:01.623" v="1822" actId="478"/>
          <ac:spMkLst>
            <pc:docMk/>
            <pc:sldMk cId="0" sldId="275"/>
            <ac:spMk id="2523" creationId="{00000000-0000-0000-0000-000000000000}"/>
          </ac:spMkLst>
        </pc:spChg>
        <pc:spChg chg="del">
          <ac:chgData name="Prasad Jagtap" userId="e46c50ef-2369-45f1-a8fd-57c22d8b30fe" providerId="ADAL" clId="{B5FB8AF6-67C6-4BC0-BCF3-4DE07935591C}" dt="2022-02-18T23:05:57.652" v="1820" actId="478"/>
          <ac:spMkLst>
            <pc:docMk/>
            <pc:sldMk cId="0" sldId="275"/>
            <ac:spMk id="2524"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25" creationId="{00000000-0000-0000-0000-000000000000}"/>
          </ac:spMkLst>
        </pc:spChg>
        <pc:spChg chg="add del mod">
          <ac:chgData name="Prasad Jagtap" userId="e46c50ef-2369-45f1-a8fd-57c22d8b30fe" providerId="ADAL" clId="{B5FB8AF6-67C6-4BC0-BCF3-4DE07935591C}" dt="2022-02-18T23:08:23.198" v="1848" actId="21"/>
          <ac:spMkLst>
            <pc:docMk/>
            <pc:sldMk cId="0" sldId="275"/>
            <ac:spMk id="2526" creationId="{00000000-0000-0000-0000-000000000000}"/>
          </ac:spMkLst>
        </pc:spChg>
        <pc:grpChg chg="add del mod">
          <ac:chgData name="Prasad Jagtap" userId="e46c50ef-2369-45f1-a8fd-57c22d8b30fe" providerId="ADAL" clId="{B5FB8AF6-67C6-4BC0-BCF3-4DE07935591C}" dt="2022-02-18T23:08:23.198" v="1848" actId="21"/>
          <ac:grpSpMkLst>
            <pc:docMk/>
            <pc:sldMk cId="0" sldId="275"/>
            <ac:grpSpMk id="33" creationId="{82AB9E2B-687A-4BDD-9345-CC8E6B48249F}"/>
          </ac:grpSpMkLst>
        </pc:grpChg>
        <pc:grpChg chg="mod">
          <ac:chgData name="Prasad Jagtap" userId="e46c50ef-2369-45f1-a8fd-57c22d8b30fe" providerId="ADAL" clId="{B5FB8AF6-67C6-4BC0-BCF3-4DE07935591C}" dt="2022-02-17T23:40:21.340" v="7"/>
          <ac:grpSpMkLst>
            <pc:docMk/>
            <pc:sldMk cId="0" sldId="275"/>
            <ac:grpSpMk id="35" creationId="{48D0133E-AC43-4D35-964E-BC44FBA71202}"/>
          </ac:grpSpMkLst>
        </pc:grpChg>
        <pc:grpChg chg="mod">
          <ac:chgData name="Prasad Jagtap" userId="e46c50ef-2369-45f1-a8fd-57c22d8b30fe" providerId="ADAL" clId="{B5FB8AF6-67C6-4BC0-BCF3-4DE07935591C}" dt="2022-02-17T23:40:21.340" v="7"/>
          <ac:grpSpMkLst>
            <pc:docMk/>
            <pc:sldMk cId="0" sldId="275"/>
            <ac:grpSpMk id="37" creationId="{9284592F-FDB5-48E6-9656-C93C6C8DF08B}"/>
          </ac:grpSpMkLst>
        </pc:grpChg>
        <pc:grpChg chg="mod">
          <ac:chgData name="Prasad Jagtap" userId="e46c50ef-2369-45f1-a8fd-57c22d8b30fe" providerId="ADAL" clId="{B5FB8AF6-67C6-4BC0-BCF3-4DE07935591C}" dt="2022-02-17T23:40:21.340" v="7"/>
          <ac:grpSpMkLst>
            <pc:docMk/>
            <pc:sldMk cId="0" sldId="275"/>
            <ac:grpSpMk id="40" creationId="{68518B60-133A-4877-A14A-CAD662B0AE5A}"/>
          </ac:grpSpMkLst>
        </pc:grpChg>
        <pc:grpChg chg="mod">
          <ac:chgData name="Prasad Jagtap" userId="e46c50ef-2369-45f1-a8fd-57c22d8b30fe" providerId="ADAL" clId="{B5FB8AF6-67C6-4BC0-BCF3-4DE07935591C}" dt="2022-02-17T23:40:21.340" v="7"/>
          <ac:grpSpMkLst>
            <pc:docMk/>
            <pc:sldMk cId="0" sldId="275"/>
            <ac:grpSpMk id="42" creationId="{62ACD6E0-9F62-4C9F-B746-E20A2CD52F7D}"/>
          </ac:grpSpMkLst>
        </pc:grpChg>
        <pc:grpChg chg="mod">
          <ac:chgData name="Prasad Jagtap" userId="e46c50ef-2369-45f1-a8fd-57c22d8b30fe" providerId="ADAL" clId="{B5FB8AF6-67C6-4BC0-BCF3-4DE07935591C}" dt="2022-02-17T23:40:21.340" v="7"/>
          <ac:grpSpMkLst>
            <pc:docMk/>
            <pc:sldMk cId="0" sldId="275"/>
            <ac:grpSpMk id="52" creationId="{708212B3-5247-4FEF-9E2D-59ED664081D6}"/>
          </ac:grpSpMkLst>
        </pc:grpChg>
        <pc:grpChg chg="mod">
          <ac:chgData name="Prasad Jagtap" userId="e46c50ef-2369-45f1-a8fd-57c22d8b30fe" providerId="ADAL" clId="{B5FB8AF6-67C6-4BC0-BCF3-4DE07935591C}" dt="2022-02-17T23:40:21.340" v="7"/>
          <ac:grpSpMkLst>
            <pc:docMk/>
            <pc:sldMk cId="0" sldId="275"/>
            <ac:grpSpMk id="53" creationId="{0A623C83-58CF-4786-9446-310095D3467B}"/>
          </ac:grpSpMkLst>
        </pc:grpChg>
        <pc:grpChg chg="mod">
          <ac:chgData name="Prasad Jagtap" userId="e46c50ef-2369-45f1-a8fd-57c22d8b30fe" providerId="ADAL" clId="{B5FB8AF6-67C6-4BC0-BCF3-4DE07935591C}" dt="2022-02-17T23:40:21.340" v="7"/>
          <ac:grpSpMkLst>
            <pc:docMk/>
            <pc:sldMk cId="0" sldId="275"/>
            <ac:grpSpMk id="54" creationId="{4B9329F4-4473-4382-94EE-54C6A1ACE228}"/>
          </ac:grpSpMkLst>
        </pc:grpChg>
        <pc:grpChg chg="mod">
          <ac:chgData name="Prasad Jagtap" userId="e46c50ef-2369-45f1-a8fd-57c22d8b30fe" providerId="ADAL" clId="{B5FB8AF6-67C6-4BC0-BCF3-4DE07935591C}" dt="2022-02-17T23:40:21.340" v="7"/>
          <ac:grpSpMkLst>
            <pc:docMk/>
            <pc:sldMk cId="0" sldId="275"/>
            <ac:grpSpMk id="55" creationId="{13D9DC8B-6D97-46DF-BB78-118E31D6C805}"/>
          </ac:grpSpMkLst>
        </pc:grpChg>
        <pc:grpChg chg="mod">
          <ac:chgData name="Prasad Jagtap" userId="e46c50ef-2369-45f1-a8fd-57c22d8b30fe" providerId="ADAL" clId="{B5FB8AF6-67C6-4BC0-BCF3-4DE07935591C}" dt="2022-02-17T23:40:21.340" v="7"/>
          <ac:grpSpMkLst>
            <pc:docMk/>
            <pc:sldMk cId="0" sldId="275"/>
            <ac:grpSpMk id="56" creationId="{97932327-C332-4187-9C5B-C386BC2E3D40}"/>
          </ac:grpSpMkLst>
        </pc:grpChg>
        <pc:grpChg chg="mod">
          <ac:chgData name="Prasad Jagtap" userId="e46c50ef-2369-45f1-a8fd-57c22d8b30fe" providerId="ADAL" clId="{B5FB8AF6-67C6-4BC0-BCF3-4DE07935591C}" dt="2022-02-17T23:40:21.340" v="7"/>
          <ac:grpSpMkLst>
            <pc:docMk/>
            <pc:sldMk cId="0" sldId="275"/>
            <ac:grpSpMk id="71" creationId="{7B5BEC17-32AE-4781-8EC5-0C800A56441F}"/>
          </ac:grpSpMkLst>
        </pc:grpChg>
        <pc:grpChg chg="mod">
          <ac:chgData name="Prasad Jagtap" userId="e46c50ef-2369-45f1-a8fd-57c22d8b30fe" providerId="ADAL" clId="{B5FB8AF6-67C6-4BC0-BCF3-4DE07935591C}" dt="2022-02-17T23:40:21.340" v="7"/>
          <ac:grpSpMkLst>
            <pc:docMk/>
            <pc:sldMk cId="0" sldId="275"/>
            <ac:grpSpMk id="92" creationId="{7FCEEA36-1FE7-4C42-BB36-9DDDE05E4C23}"/>
          </ac:grpSpMkLst>
        </pc:grpChg>
        <pc:grpChg chg="add del mod">
          <ac:chgData name="Prasad Jagtap" userId="e46c50ef-2369-45f1-a8fd-57c22d8b30fe" providerId="ADAL" clId="{B5FB8AF6-67C6-4BC0-BCF3-4DE07935591C}" dt="2022-02-18T23:08:23.198" v="1848" actId="21"/>
          <ac:grpSpMkLst>
            <pc:docMk/>
            <pc:sldMk cId="0" sldId="275"/>
            <ac:grpSpMk id="2496" creationId="{00000000-0000-0000-0000-000000000000}"/>
          </ac:grpSpMkLst>
        </pc:grpChg>
        <pc:grpChg chg="del">
          <ac:chgData name="Prasad Jagtap" userId="e46c50ef-2369-45f1-a8fd-57c22d8b30fe" providerId="ADAL" clId="{B5FB8AF6-67C6-4BC0-BCF3-4DE07935591C}" dt="2022-02-18T23:05:57.652" v="1820" actId="478"/>
          <ac:grpSpMkLst>
            <pc:docMk/>
            <pc:sldMk cId="0" sldId="275"/>
            <ac:grpSpMk id="2499" creationId="{00000000-0000-0000-0000-000000000000}"/>
          </ac:grpSpMkLst>
        </pc:grpChg>
        <pc:grpChg chg="add del mod">
          <ac:chgData name="Prasad Jagtap" userId="e46c50ef-2369-45f1-a8fd-57c22d8b30fe" providerId="ADAL" clId="{B5FB8AF6-67C6-4BC0-BCF3-4DE07935591C}" dt="2022-02-18T23:08:23.198" v="1848" actId="21"/>
          <ac:grpSpMkLst>
            <pc:docMk/>
            <pc:sldMk cId="0" sldId="275"/>
            <ac:grpSpMk id="2503" creationId="{00000000-0000-0000-0000-000000000000}"/>
          </ac:grpSpMkLst>
        </pc:grpChg>
        <pc:grpChg chg="add del mod">
          <ac:chgData name="Prasad Jagtap" userId="e46c50ef-2369-45f1-a8fd-57c22d8b30fe" providerId="ADAL" clId="{B5FB8AF6-67C6-4BC0-BCF3-4DE07935591C}" dt="2022-02-18T23:08:23.198" v="1848" actId="21"/>
          <ac:grpSpMkLst>
            <pc:docMk/>
            <pc:sldMk cId="0" sldId="275"/>
            <ac:grpSpMk id="2508" creationId="{00000000-0000-0000-0000-000000000000}"/>
          </ac:grpSpMkLst>
        </pc:grpChg>
        <pc:grpChg chg="del">
          <ac:chgData name="Prasad Jagtap" userId="e46c50ef-2369-45f1-a8fd-57c22d8b30fe" providerId="ADAL" clId="{B5FB8AF6-67C6-4BC0-BCF3-4DE07935591C}" dt="2022-02-18T23:05:57.652" v="1820" actId="478"/>
          <ac:grpSpMkLst>
            <pc:docMk/>
            <pc:sldMk cId="0" sldId="275"/>
            <ac:grpSpMk id="2515" creationId="{00000000-0000-0000-0000-000000000000}"/>
          </ac:grpSpMkLst>
        </pc:grpChg>
        <pc:picChg chg="del mod">
          <ac:chgData name="Prasad Jagtap" userId="e46c50ef-2369-45f1-a8fd-57c22d8b30fe" providerId="ADAL" clId="{B5FB8AF6-67C6-4BC0-BCF3-4DE07935591C}" dt="2022-02-17T23:39:57.823" v="5" actId="478"/>
          <ac:picMkLst>
            <pc:docMk/>
            <pc:sldMk cId="0" sldId="275"/>
            <ac:picMk id="2511" creationId="{00000000-0000-0000-0000-000000000000}"/>
          </ac:picMkLst>
        </pc:picChg>
        <pc:picChg chg="del">
          <ac:chgData name="Prasad Jagtap" userId="e46c50ef-2369-45f1-a8fd-57c22d8b30fe" providerId="ADAL" clId="{B5FB8AF6-67C6-4BC0-BCF3-4DE07935591C}" dt="2022-02-18T23:05:57.652" v="1820" actId="478"/>
          <ac:picMkLst>
            <pc:docMk/>
            <pc:sldMk cId="0" sldId="275"/>
            <ac:picMk id="2519" creationId="{00000000-0000-0000-0000-000000000000}"/>
          </ac:picMkLst>
        </pc:picChg>
        <pc:picChg chg="add del mod">
          <ac:chgData name="Prasad Jagtap" userId="e46c50ef-2369-45f1-a8fd-57c22d8b30fe" providerId="ADAL" clId="{B5FB8AF6-67C6-4BC0-BCF3-4DE07935591C}" dt="2022-02-18T23:08:23.198" v="1848" actId="21"/>
          <ac:picMkLst>
            <pc:docMk/>
            <pc:sldMk cId="0" sldId="275"/>
            <ac:picMk id="2521" creationId="{00000000-0000-0000-0000-000000000000}"/>
          </ac:picMkLst>
        </pc:picChg>
      </pc:sldChg>
      <pc:sldChg chg="addSp delSp modSp del mod">
        <pc:chgData name="Prasad Jagtap" userId="e46c50ef-2369-45f1-a8fd-57c22d8b30fe" providerId="ADAL" clId="{B5FB8AF6-67C6-4BC0-BCF3-4DE07935591C}" dt="2022-02-18T10:51:47.123" v="598" actId="2696"/>
        <pc:sldMkLst>
          <pc:docMk/>
          <pc:sldMk cId="0" sldId="276"/>
        </pc:sldMkLst>
        <pc:spChg chg="add del mod">
          <ac:chgData name="Prasad Jagtap" userId="e46c50ef-2369-45f1-a8fd-57c22d8b30fe" providerId="ADAL" clId="{B5FB8AF6-67C6-4BC0-BCF3-4DE07935591C}" dt="2022-02-18T10:50:18.481" v="584" actId="478"/>
          <ac:spMkLst>
            <pc:docMk/>
            <pc:sldMk cId="0" sldId="276"/>
            <ac:spMk id="3" creationId="{E9E69B16-D848-4BC5-9796-8D3337C1594D}"/>
          </ac:spMkLst>
        </pc:spChg>
        <pc:spChg chg="del">
          <ac:chgData name="Prasad Jagtap" userId="e46c50ef-2369-45f1-a8fd-57c22d8b30fe" providerId="ADAL" clId="{B5FB8AF6-67C6-4BC0-BCF3-4DE07935591C}" dt="2022-02-18T10:50:16.924" v="583" actId="478"/>
          <ac:spMkLst>
            <pc:docMk/>
            <pc:sldMk cId="0" sldId="276"/>
            <ac:spMk id="2537" creationId="{00000000-0000-0000-0000-000000000000}"/>
          </ac:spMkLst>
        </pc:spChg>
        <pc:spChg chg="del">
          <ac:chgData name="Prasad Jagtap" userId="e46c50ef-2369-45f1-a8fd-57c22d8b30fe" providerId="ADAL" clId="{B5FB8AF6-67C6-4BC0-BCF3-4DE07935591C}" dt="2022-02-18T10:50:10.399" v="582" actId="478"/>
          <ac:spMkLst>
            <pc:docMk/>
            <pc:sldMk cId="0" sldId="276"/>
            <ac:spMk id="2619" creationId="{00000000-0000-0000-0000-000000000000}"/>
          </ac:spMkLst>
        </pc:spChg>
        <pc:grpChg chg="add mod">
          <ac:chgData name="Prasad Jagtap" userId="e46c50ef-2369-45f1-a8fd-57c22d8b30fe" providerId="ADAL" clId="{B5FB8AF6-67C6-4BC0-BCF3-4DE07935591C}" dt="2022-02-18T10:50:40.082" v="588" actId="164"/>
          <ac:grpSpMkLst>
            <pc:docMk/>
            <pc:sldMk cId="0" sldId="276"/>
            <ac:grpSpMk id="4" creationId="{A1814648-8EE1-49BD-B850-E116AA35A8A9}"/>
          </ac:grpSpMkLst>
        </pc:grpChg>
        <pc:grpChg chg="mod">
          <ac:chgData name="Prasad Jagtap" userId="e46c50ef-2369-45f1-a8fd-57c22d8b30fe" providerId="ADAL" clId="{B5FB8AF6-67C6-4BC0-BCF3-4DE07935591C}" dt="2022-02-18T10:50:40.082" v="588" actId="164"/>
          <ac:grpSpMkLst>
            <pc:docMk/>
            <pc:sldMk cId="0" sldId="276"/>
            <ac:grpSpMk id="2531"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38"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43"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48"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53"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60"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65"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571"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609"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620" creationId="{00000000-0000-0000-0000-000000000000}"/>
          </ac:grpSpMkLst>
        </pc:grpChg>
        <pc:grpChg chg="mod">
          <ac:chgData name="Prasad Jagtap" userId="e46c50ef-2369-45f1-a8fd-57c22d8b30fe" providerId="ADAL" clId="{B5FB8AF6-67C6-4BC0-BCF3-4DE07935591C}" dt="2022-02-18T10:50:40.082" v="588" actId="164"/>
          <ac:grpSpMkLst>
            <pc:docMk/>
            <pc:sldMk cId="0" sldId="276"/>
            <ac:grpSpMk id="2807" creationId="{00000000-0000-0000-0000-000000000000}"/>
          </ac:grpSpMkLst>
        </pc:grpChg>
        <pc:grpChg chg="del">
          <ac:chgData name="Prasad Jagtap" userId="e46c50ef-2369-45f1-a8fd-57c22d8b30fe" providerId="ADAL" clId="{B5FB8AF6-67C6-4BC0-BCF3-4DE07935591C}" dt="2022-02-18T10:50:20.574" v="585" actId="478"/>
          <ac:grpSpMkLst>
            <pc:docMk/>
            <pc:sldMk cId="0" sldId="276"/>
            <ac:grpSpMk id="2812" creationId="{00000000-0000-0000-0000-000000000000}"/>
          </ac:grpSpMkLst>
        </pc:grpChg>
        <pc:grpChg chg="del">
          <ac:chgData name="Prasad Jagtap" userId="e46c50ef-2369-45f1-a8fd-57c22d8b30fe" providerId="ADAL" clId="{B5FB8AF6-67C6-4BC0-BCF3-4DE07935591C}" dt="2022-02-18T10:50:21.294" v="586" actId="478"/>
          <ac:grpSpMkLst>
            <pc:docMk/>
            <pc:sldMk cId="0" sldId="276"/>
            <ac:grpSpMk id="2817" creationId="{00000000-0000-0000-0000-000000000000}"/>
          </ac:grpSpMkLst>
        </pc:grpChg>
        <pc:grpChg chg="del">
          <ac:chgData name="Prasad Jagtap" userId="e46c50ef-2369-45f1-a8fd-57c22d8b30fe" providerId="ADAL" clId="{B5FB8AF6-67C6-4BC0-BCF3-4DE07935591C}" dt="2022-02-18T10:50:21.923" v="587" actId="478"/>
          <ac:grpSpMkLst>
            <pc:docMk/>
            <pc:sldMk cId="0" sldId="276"/>
            <ac:grpSpMk id="2822" creationId="{00000000-0000-0000-0000-000000000000}"/>
          </ac:grpSpMkLst>
        </pc:grpChg>
      </pc:sldChg>
      <pc:sldChg chg="del mod modTransition modShow">
        <pc:chgData name="Prasad Jagtap" userId="e46c50ef-2369-45f1-a8fd-57c22d8b30fe" providerId="ADAL" clId="{B5FB8AF6-67C6-4BC0-BCF3-4DE07935591C}" dt="2022-02-23T18:49:29.686" v="13838" actId="47"/>
        <pc:sldMkLst>
          <pc:docMk/>
          <pc:sldMk cId="0" sldId="277"/>
        </pc:sldMkLst>
      </pc:sldChg>
      <pc:sldChg chg="addSp delSp modSp del mod modTransition modShow modNotes">
        <pc:chgData name="Prasad Jagtap" userId="e46c50ef-2369-45f1-a8fd-57c22d8b30fe" providerId="ADAL" clId="{B5FB8AF6-67C6-4BC0-BCF3-4DE07935591C}" dt="2022-02-23T18:49:29.686" v="13838" actId="47"/>
        <pc:sldMkLst>
          <pc:docMk/>
          <pc:sldMk cId="0" sldId="278"/>
        </pc:sldMkLst>
        <pc:spChg chg="mod">
          <ac:chgData name="Prasad Jagtap" userId="e46c50ef-2369-45f1-a8fd-57c22d8b30fe" providerId="ADAL" clId="{B5FB8AF6-67C6-4BC0-BCF3-4DE07935591C}" dt="2022-02-18T10:50:50.647" v="589"/>
          <ac:spMkLst>
            <pc:docMk/>
            <pc:sldMk cId="0" sldId="278"/>
            <ac:spMk id="929" creationId="{6364A149-86DD-491D-9729-3FE992B8BD24}"/>
          </ac:spMkLst>
        </pc:spChg>
        <pc:spChg chg="mod">
          <ac:chgData name="Prasad Jagtap" userId="e46c50ef-2369-45f1-a8fd-57c22d8b30fe" providerId="ADAL" clId="{B5FB8AF6-67C6-4BC0-BCF3-4DE07935591C}" dt="2022-02-18T10:50:50.647" v="589"/>
          <ac:spMkLst>
            <pc:docMk/>
            <pc:sldMk cId="0" sldId="278"/>
            <ac:spMk id="930" creationId="{C02AF1D7-799D-4343-BAF6-782E8A3A5DAD}"/>
          </ac:spMkLst>
        </pc:spChg>
        <pc:spChg chg="mod">
          <ac:chgData name="Prasad Jagtap" userId="e46c50ef-2369-45f1-a8fd-57c22d8b30fe" providerId="ADAL" clId="{B5FB8AF6-67C6-4BC0-BCF3-4DE07935591C}" dt="2022-02-18T10:50:50.647" v="589"/>
          <ac:spMkLst>
            <pc:docMk/>
            <pc:sldMk cId="0" sldId="278"/>
            <ac:spMk id="931" creationId="{AE534BBC-F388-4703-B048-378D1641AEBF}"/>
          </ac:spMkLst>
        </pc:spChg>
        <pc:spChg chg="mod">
          <ac:chgData name="Prasad Jagtap" userId="e46c50ef-2369-45f1-a8fd-57c22d8b30fe" providerId="ADAL" clId="{B5FB8AF6-67C6-4BC0-BCF3-4DE07935591C}" dt="2022-02-18T10:50:50.647" v="589"/>
          <ac:spMkLst>
            <pc:docMk/>
            <pc:sldMk cId="0" sldId="278"/>
            <ac:spMk id="932" creationId="{CA120588-F92A-4D10-9888-EA6C13E50C33}"/>
          </ac:spMkLst>
        </pc:spChg>
        <pc:spChg chg="mod">
          <ac:chgData name="Prasad Jagtap" userId="e46c50ef-2369-45f1-a8fd-57c22d8b30fe" providerId="ADAL" clId="{B5FB8AF6-67C6-4BC0-BCF3-4DE07935591C}" dt="2022-02-18T10:50:50.647" v="589"/>
          <ac:spMkLst>
            <pc:docMk/>
            <pc:sldMk cId="0" sldId="278"/>
            <ac:spMk id="933" creationId="{29576752-7A0A-4BE8-B419-AE6410288EA5}"/>
          </ac:spMkLst>
        </pc:spChg>
        <pc:spChg chg="mod">
          <ac:chgData name="Prasad Jagtap" userId="e46c50ef-2369-45f1-a8fd-57c22d8b30fe" providerId="ADAL" clId="{B5FB8AF6-67C6-4BC0-BCF3-4DE07935591C}" dt="2022-02-18T10:50:50.647" v="589"/>
          <ac:spMkLst>
            <pc:docMk/>
            <pc:sldMk cId="0" sldId="278"/>
            <ac:spMk id="934" creationId="{0D18E0B4-D93B-4EC3-B1BC-0B295C629C5B}"/>
          </ac:spMkLst>
        </pc:spChg>
        <pc:spChg chg="mod">
          <ac:chgData name="Prasad Jagtap" userId="e46c50ef-2369-45f1-a8fd-57c22d8b30fe" providerId="ADAL" clId="{B5FB8AF6-67C6-4BC0-BCF3-4DE07935591C}" dt="2022-02-18T10:50:50.647" v="589"/>
          <ac:spMkLst>
            <pc:docMk/>
            <pc:sldMk cId="0" sldId="278"/>
            <ac:spMk id="935" creationId="{8DC2BC77-D186-407E-8630-5A1EDC66EFCD}"/>
          </ac:spMkLst>
        </pc:spChg>
        <pc:spChg chg="mod">
          <ac:chgData name="Prasad Jagtap" userId="e46c50ef-2369-45f1-a8fd-57c22d8b30fe" providerId="ADAL" clId="{B5FB8AF6-67C6-4BC0-BCF3-4DE07935591C}" dt="2022-02-18T10:50:50.647" v="589"/>
          <ac:spMkLst>
            <pc:docMk/>
            <pc:sldMk cId="0" sldId="278"/>
            <ac:spMk id="936" creationId="{698775A6-9D29-447B-8FAB-88D2E6500EC6}"/>
          </ac:spMkLst>
        </pc:spChg>
        <pc:spChg chg="mod">
          <ac:chgData name="Prasad Jagtap" userId="e46c50ef-2369-45f1-a8fd-57c22d8b30fe" providerId="ADAL" clId="{B5FB8AF6-67C6-4BC0-BCF3-4DE07935591C}" dt="2022-02-18T10:50:50.647" v="589"/>
          <ac:spMkLst>
            <pc:docMk/>
            <pc:sldMk cId="0" sldId="278"/>
            <ac:spMk id="937" creationId="{529A3BD0-3459-4F7D-BC70-718509732909}"/>
          </ac:spMkLst>
        </pc:spChg>
        <pc:spChg chg="mod">
          <ac:chgData name="Prasad Jagtap" userId="e46c50ef-2369-45f1-a8fd-57c22d8b30fe" providerId="ADAL" clId="{B5FB8AF6-67C6-4BC0-BCF3-4DE07935591C}" dt="2022-02-18T10:50:50.647" v="589"/>
          <ac:spMkLst>
            <pc:docMk/>
            <pc:sldMk cId="0" sldId="278"/>
            <ac:spMk id="938" creationId="{7B7C037B-C340-441C-8D76-4701914A8AD8}"/>
          </ac:spMkLst>
        </pc:spChg>
        <pc:spChg chg="mod">
          <ac:chgData name="Prasad Jagtap" userId="e46c50ef-2369-45f1-a8fd-57c22d8b30fe" providerId="ADAL" clId="{B5FB8AF6-67C6-4BC0-BCF3-4DE07935591C}" dt="2022-02-18T10:50:50.647" v="589"/>
          <ac:spMkLst>
            <pc:docMk/>
            <pc:sldMk cId="0" sldId="278"/>
            <ac:spMk id="939" creationId="{2D32860B-DF54-4447-9847-63D9F67090FD}"/>
          </ac:spMkLst>
        </pc:spChg>
        <pc:spChg chg="mod">
          <ac:chgData name="Prasad Jagtap" userId="e46c50ef-2369-45f1-a8fd-57c22d8b30fe" providerId="ADAL" clId="{B5FB8AF6-67C6-4BC0-BCF3-4DE07935591C}" dt="2022-02-18T10:50:50.647" v="589"/>
          <ac:spMkLst>
            <pc:docMk/>
            <pc:sldMk cId="0" sldId="278"/>
            <ac:spMk id="940" creationId="{E6C2C514-CF56-462F-8C08-7A11D27F72FE}"/>
          </ac:spMkLst>
        </pc:spChg>
        <pc:spChg chg="mod">
          <ac:chgData name="Prasad Jagtap" userId="e46c50ef-2369-45f1-a8fd-57c22d8b30fe" providerId="ADAL" clId="{B5FB8AF6-67C6-4BC0-BCF3-4DE07935591C}" dt="2022-02-18T10:50:50.647" v="589"/>
          <ac:spMkLst>
            <pc:docMk/>
            <pc:sldMk cId="0" sldId="278"/>
            <ac:spMk id="941" creationId="{E5BBB0A1-74BE-472F-957B-61D371687922}"/>
          </ac:spMkLst>
        </pc:spChg>
        <pc:spChg chg="mod">
          <ac:chgData name="Prasad Jagtap" userId="e46c50ef-2369-45f1-a8fd-57c22d8b30fe" providerId="ADAL" clId="{B5FB8AF6-67C6-4BC0-BCF3-4DE07935591C}" dt="2022-02-18T10:50:50.647" v="589"/>
          <ac:spMkLst>
            <pc:docMk/>
            <pc:sldMk cId="0" sldId="278"/>
            <ac:spMk id="942" creationId="{5461EE63-AE9F-427F-933B-689DA4F52D48}"/>
          </ac:spMkLst>
        </pc:spChg>
        <pc:spChg chg="mod">
          <ac:chgData name="Prasad Jagtap" userId="e46c50ef-2369-45f1-a8fd-57c22d8b30fe" providerId="ADAL" clId="{B5FB8AF6-67C6-4BC0-BCF3-4DE07935591C}" dt="2022-02-18T10:50:50.647" v="589"/>
          <ac:spMkLst>
            <pc:docMk/>
            <pc:sldMk cId="0" sldId="278"/>
            <ac:spMk id="943" creationId="{2A2DA472-4DE5-4474-A5BE-404F37216526}"/>
          </ac:spMkLst>
        </pc:spChg>
        <pc:spChg chg="mod">
          <ac:chgData name="Prasad Jagtap" userId="e46c50ef-2369-45f1-a8fd-57c22d8b30fe" providerId="ADAL" clId="{B5FB8AF6-67C6-4BC0-BCF3-4DE07935591C}" dt="2022-02-18T10:50:50.647" v="589"/>
          <ac:spMkLst>
            <pc:docMk/>
            <pc:sldMk cId="0" sldId="278"/>
            <ac:spMk id="944" creationId="{660C6C0D-D1D4-4CA5-9086-8E70B8ADACDB}"/>
          </ac:spMkLst>
        </pc:spChg>
        <pc:spChg chg="mod">
          <ac:chgData name="Prasad Jagtap" userId="e46c50ef-2369-45f1-a8fd-57c22d8b30fe" providerId="ADAL" clId="{B5FB8AF6-67C6-4BC0-BCF3-4DE07935591C}" dt="2022-02-18T10:50:50.647" v="589"/>
          <ac:spMkLst>
            <pc:docMk/>
            <pc:sldMk cId="0" sldId="278"/>
            <ac:spMk id="945" creationId="{23D69EE4-22E4-44D8-A467-4E8CD3F22581}"/>
          </ac:spMkLst>
        </pc:spChg>
        <pc:spChg chg="mod">
          <ac:chgData name="Prasad Jagtap" userId="e46c50ef-2369-45f1-a8fd-57c22d8b30fe" providerId="ADAL" clId="{B5FB8AF6-67C6-4BC0-BCF3-4DE07935591C}" dt="2022-02-18T10:50:50.647" v="589"/>
          <ac:spMkLst>
            <pc:docMk/>
            <pc:sldMk cId="0" sldId="278"/>
            <ac:spMk id="946" creationId="{433EFD37-B347-40D8-9C66-52B8CD9ECD56}"/>
          </ac:spMkLst>
        </pc:spChg>
        <pc:spChg chg="mod">
          <ac:chgData name="Prasad Jagtap" userId="e46c50ef-2369-45f1-a8fd-57c22d8b30fe" providerId="ADAL" clId="{B5FB8AF6-67C6-4BC0-BCF3-4DE07935591C}" dt="2022-02-18T10:50:50.647" v="589"/>
          <ac:spMkLst>
            <pc:docMk/>
            <pc:sldMk cId="0" sldId="278"/>
            <ac:spMk id="947" creationId="{AE93F24E-4F23-41C0-91C8-2171E92E3BAC}"/>
          </ac:spMkLst>
        </pc:spChg>
        <pc:spChg chg="mod">
          <ac:chgData name="Prasad Jagtap" userId="e46c50ef-2369-45f1-a8fd-57c22d8b30fe" providerId="ADAL" clId="{B5FB8AF6-67C6-4BC0-BCF3-4DE07935591C}" dt="2022-02-18T10:50:50.647" v="589"/>
          <ac:spMkLst>
            <pc:docMk/>
            <pc:sldMk cId="0" sldId="278"/>
            <ac:spMk id="948" creationId="{76EFC7D8-A79E-47E9-B4F2-2A0384B1A543}"/>
          </ac:spMkLst>
        </pc:spChg>
        <pc:spChg chg="mod">
          <ac:chgData name="Prasad Jagtap" userId="e46c50ef-2369-45f1-a8fd-57c22d8b30fe" providerId="ADAL" clId="{B5FB8AF6-67C6-4BC0-BCF3-4DE07935591C}" dt="2022-02-18T10:50:50.647" v="589"/>
          <ac:spMkLst>
            <pc:docMk/>
            <pc:sldMk cId="0" sldId="278"/>
            <ac:spMk id="949" creationId="{AE0641BC-87B8-434C-AB02-399179253704}"/>
          </ac:spMkLst>
        </pc:spChg>
        <pc:spChg chg="mod">
          <ac:chgData name="Prasad Jagtap" userId="e46c50ef-2369-45f1-a8fd-57c22d8b30fe" providerId="ADAL" clId="{B5FB8AF6-67C6-4BC0-BCF3-4DE07935591C}" dt="2022-02-18T10:50:50.647" v="589"/>
          <ac:spMkLst>
            <pc:docMk/>
            <pc:sldMk cId="0" sldId="278"/>
            <ac:spMk id="950" creationId="{81F25C56-F1FC-41A9-A966-B0A42AA0CF47}"/>
          </ac:spMkLst>
        </pc:spChg>
        <pc:spChg chg="mod">
          <ac:chgData name="Prasad Jagtap" userId="e46c50ef-2369-45f1-a8fd-57c22d8b30fe" providerId="ADAL" clId="{B5FB8AF6-67C6-4BC0-BCF3-4DE07935591C}" dt="2022-02-18T10:50:50.647" v="589"/>
          <ac:spMkLst>
            <pc:docMk/>
            <pc:sldMk cId="0" sldId="278"/>
            <ac:spMk id="951" creationId="{F0816428-E967-4465-8EB2-CAB56C5F7FC2}"/>
          </ac:spMkLst>
        </pc:spChg>
        <pc:spChg chg="mod">
          <ac:chgData name="Prasad Jagtap" userId="e46c50ef-2369-45f1-a8fd-57c22d8b30fe" providerId="ADAL" clId="{B5FB8AF6-67C6-4BC0-BCF3-4DE07935591C}" dt="2022-02-18T10:50:50.647" v="589"/>
          <ac:spMkLst>
            <pc:docMk/>
            <pc:sldMk cId="0" sldId="278"/>
            <ac:spMk id="952" creationId="{13879C7A-0B25-4F7B-891F-DA15F36B46F0}"/>
          </ac:spMkLst>
        </pc:spChg>
        <pc:spChg chg="mod">
          <ac:chgData name="Prasad Jagtap" userId="e46c50ef-2369-45f1-a8fd-57c22d8b30fe" providerId="ADAL" clId="{B5FB8AF6-67C6-4BC0-BCF3-4DE07935591C}" dt="2022-02-18T10:50:50.647" v="589"/>
          <ac:spMkLst>
            <pc:docMk/>
            <pc:sldMk cId="0" sldId="278"/>
            <ac:spMk id="953" creationId="{F18044D3-64EA-4D11-BDBC-19FD1F3849D1}"/>
          </ac:spMkLst>
        </pc:spChg>
        <pc:spChg chg="mod">
          <ac:chgData name="Prasad Jagtap" userId="e46c50ef-2369-45f1-a8fd-57c22d8b30fe" providerId="ADAL" clId="{B5FB8AF6-67C6-4BC0-BCF3-4DE07935591C}" dt="2022-02-18T10:50:50.647" v="589"/>
          <ac:spMkLst>
            <pc:docMk/>
            <pc:sldMk cId="0" sldId="278"/>
            <ac:spMk id="954" creationId="{951AEEA5-D62D-4CD1-A769-022764BF57B8}"/>
          </ac:spMkLst>
        </pc:spChg>
        <pc:spChg chg="mod">
          <ac:chgData name="Prasad Jagtap" userId="e46c50ef-2369-45f1-a8fd-57c22d8b30fe" providerId="ADAL" clId="{B5FB8AF6-67C6-4BC0-BCF3-4DE07935591C}" dt="2022-02-18T10:50:50.647" v="589"/>
          <ac:spMkLst>
            <pc:docMk/>
            <pc:sldMk cId="0" sldId="278"/>
            <ac:spMk id="955" creationId="{595504F4-0066-4A59-9AD6-C195A4EC6FD5}"/>
          </ac:spMkLst>
        </pc:spChg>
        <pc:spChg chg="mod">
          <ac:chgData name="Prasad Jagtap" userId="e46c50ef-2369-45f1-a8fd-57c22d8b30fe" providerId="ADAL" clId="{B5FB8AF6-67C6-4BC0-BCF3-4DE07935591C}" dt="2022-02-18T10:50:50.647" v="589"/>
          <ac:spMkLst>
            <pc:docMk/>
            <pc:sldMk cId="0" sldId="278"/>
            <ac:spMk id="956" creationId="{AD9A8F94-932F-4C14-8B2E-6F2B40CC7F51}"/>
          </ac:spMkLst>
        </pc:spChg>
        <pc:spChg chg="mod">
          <ac:chgData name="Prasad Jagtap" userId="e46c50ef-2369-45f1-a8fd-57c22d8b30fe" providerId="ADAL" clId="{B5FB8AF6-67C6-4BC0-BCF3-4DE07935591C}" dt="2022-02-18T10:50:50.647" v="589"/>
          <ac:spMkLst>
            <pc:docMk/>
            <pc:sldMk cId="0" sldId="278"/>
            <ac:spMk id="957" creationId="{B365B7FB-CE8F-402B-A875-BDC2DFD18240}"/>
          </ac:spMkLst>
        </pc:spChg>
        <pc:spChg chg="mod">
          <ac:chgData name="Prasad Jagtap" userId="e46c50ef-2369-45f1-a8fd-57c22d8b30fe" providerId="ADAL" clId="{B5FB8AF6-67C6-4BC0-BCF3-4DE07935591C}" dt="2022-02-18T10:50:50.647" v="589"/>
          <ac:spMkLst>
            <pc:docMk/>
            <pc:sldMk cId="0" sldId="278"/>
            <ac:spMk id="958" creationId="{841D90F8-9D22-48C6-8E58-76B965DB44C3}"/>
          </ac:spMkLst>
        </pc:spChg>
        <pc:spChg chg="mod">
          <ac:chgData name="Prasad Jagtap" userId="e46c50ef-2369-45f1-a8fd-57c22d8b30fe" providerId="ADAL" clId="{B5FB8AF6-67C6-4BC0-BCF3-4DE07935591C}" dt="2022-02-18T10:50:50.647" v="589"/>
          <ac:spMkLst>
            <pc:docMk/>
            <pc:sldMk cId="0" sldId="278"/>
            <ac:spMk id="959" creationId="{BE509E2C-6718-4D80-8FF2-5AD0C8ACC5CC}"/>
          </ac:spMkLst>
        </pc:spChg>
        <pc:spChg chg="mod">
          <ac:chgData name="Prasad Jagtap" userId="e46c50ef-2369-45f1-a8fd-57c22d8b30fe" providerId="ADAL" clId="{B5FB8AF6-67C6-4BC0-BCF3-4DE07935591C}" dt="2022-02-18T10:50:50.647" v="589"/>
          <ac:spMkLst>
            <pc:docMk/>
            <pc:sldMk cId="0" sldId="278"/>
            <ac:spMk id="960" creationId="{A5978D98-47BC-499E-87BF-21E9132C9F64}"/>
          </ac:spMkLst>
        </pc:spChg>
        <pc:spChg chg="mod">
          <ac:chgData name="Prasad Jagtap" userId="e46c50ef-2369-45f1-a8fd-57c22d8b30fe" providerId="ADAL" clId="{B5FB8AF6-67C6-4BC0-BCF3-4DE07935591C}" dt="2022-02-18T10:50:50.647" v="589"/>
          <ac:spMkLst>
            <pc:docMk/>
            <pc:sldMk cId="0" sldId="278"/>
            <ac:spMk id="961" creationId="{5547C73A-D52A-4282-9BDC-A40ECB82478B}"/>
          </ac:spMkLst>
        </pc:spChg>
        <pc:spChg chg="mod">
          <ac:chgData name="Prasad Jagtap" userId="e46c50ef-2369-45f1-a8fd-57c22d8b30fe" providerId="ADAL" clId="{B5FB8AF6-67C6-4BC0-BCF3-4DE07935591C}" dt="2022-02-18T10:50:50.647" v="589"/>
          <ac:spMkLst>
            <pc:docMk/>
            <pc:sldMk cId="0" sldId="278"/>
            <ac:spMk id="962" creationId="{B8F8B008-D840-492C-A3EA-D9FF902BE748}"/>
          </ac:spMkLst>
        </pc:spChg>
        <pc:spChg chg="mod">
          <ac:chgData name="Prasad Jagtap" userId="e46c50ef-2369-45f1-a8fd-57c22d8b30fe" providerId="ADAL" clId="{B5FB8AF6-67C6-4BC0-BCF3-4DE07935591C}" dt="2022-02-18T10:50:50.647" v="589"/>
          <ac:spMkLst>
            <pc:docMk/>
            <pc:sldMk cId="0" sldId="278"/>
            <ac:spMk id="963" creationId="{B5D4842C-1812-483F-9ACA-34786A3589BF}"/>
          </ac:spMkLst>
        </pc:spChg>
        <pc:spChg chg="mod">
          <ac:chgData name="Prasad Jagtap" userId="e46c50ef-2369-45f1-a8fd-57c22d8b30fe" providerId="ADAL" clId="{B5FB8AF6-67C6-4BC0-BCF3-4DE07935591C}" dt="2022-02-18T10:50:50.647" v="589"/>
          <ac:spMkLst>
            <pc:docMk/>
            <pc:sldMk cId="0" sldId="278"/>
            <ac:spMk id="964" creationId="{159C183E-C80E-4C5F-8D18-CAA2BEDDDA7B}"/>
          </ac:spMkLst>
        </pc:spChg>
        <pc:spChg chg="mod">
          <ac:chgData name="Prasad Jagtap" userId="e46c50ef-2369-45f1-a8fd-57c22d8b30fe" providerId="ADAL" clId="{B5FB8AF6-67C6-4BC0-BCF3-4DE07935591C}" dt="2022-02-18T10:50:50.647" v="589"/>
          <ac:spMkLst>
            <pc:docMk/>
            <pc:sldMk cId="0" sldId="278"/>
            <ac:spMk id="965" creationId="{ECAB153A-6DD0-4712-AF66-41E1D61B9BFD}"/>
          </ac:spMkLst>
        </pc:spChg>
        <pc:spChg chg="mod">
          <ac:chgData name="Prasad Jagtap" userId="e46c50ef-2369-45f1-a8fd-57c22d8b30fe" providerId="ADAL" clId="{B5FB8AF6-67C6-4BC0-BCF3-4DE07935591C}" dt="2022-02-18T10:50:50.647" v="589"/>
          <ac:spMkLst>
            <pc:docMk/>
            <pc:sldMk cId="0" sldId="278"/>
            <ac:spMk id="966" creationId="{AFC1DDD0-C4A9-4344-A7CB-DF28D9A8503E}"/>
          </ac:spMkLst>
        </pc:spChg>
        <pc:spChg chg="mod">
          <ac:chgData name="Prasad Jagtap" userId="e46c50ef-2369-45f1-a8fd-57c22d8b30fe" providerId="ADAL" clId="{B5FB8AF6-67C6-4BC0-BCF3-4DE07935591C}" dt="2022-02-18T10:50:50.647" v="589"/>
          <ac:spMkLst>
            <pc:docMk/>
            <pc:sldMk cId="0" sldId="278"/>
            <ac:spMk id="967" creationId="{3E19FFAE-8A7C-4631-A7F8-811BC13B6551}"/>
          </ac:spMkLst>
        </pc:spChg>
        <pc:spChg chg="mod">
          <ac:chgData name="Prasad Jagtap" userId="e46c50ef-2369-45f1-a8fd-57c22d8b30fe" providerId="ADAL" clId="{B5FB8AF6-67C6-4BC0-BCF3-4DE07935591C}" dt="2022-02-18T10:50:50.647" v="589"/>
          <ac:spMkLst>
            <pc:docMk/>
            <pc:sldMk cId="0" sldId="278"/>
            <ac:spMk id="968" creationId="{94BB45B1-4DF3-4748-987F-3EFCAFF96A3C}"/>
          </ac:spMkLst>
        </pc:spChg>
        <pc:spChg chg="mod">
          <ac:chgData name="Prasad Jagtap" userId="e46c50ef-2369-45f1-a8fd-57c22d8b30fe" providerId="ADAL" clId="{B5FB8AF6-67C6-4BC0-BCF3-4DE07935591C}" dt="2022-02-18T10:50:50.647" v="589"/>
          <ac:spMkLst>
            <pc:docMk/>
            <pc:sldMk cId="0" sldId="278"/>
            <ac:spMk id="969" creationId="{44197FFE-C2B5-44E7-A35E-619A16D8B4B1}"/>
          </ac:spMkLst>
        </pc:spChg>
        <pc:spChg chg="mod">
          <ac:chgData name="Prasad Jagtap" userId="e46c50ef-2369-45f1-a8fd-57c22d8b30fe" providerId="ADAL" clId="{B5FB8AF6-67C6-4BC0-BCF3-4DE07935591C}" dt="2022-02-18T10:50:50.647" v="589"/>
          <ac:spMkLst>
            <pc:docMk/>
            <pc:sldMk cId="0" sldId="278"/>
            <ac:spMk id="970" creationId="{90695978-C30B-4C59-A029-E6AC79F9DD1C}"/>
          </ac:spMkLst>
        </pc:spChg>
        <pc:spChg chg="mod">
          <ac:chgData name="Prasad Jagtap" userId="e46c50ef-2369-45f1-a8fd-57c22d8b30fe" providerId="ADAL" clId="{B5FB8AF6-67C6-4BC0-BCF3-4DE07935591C}" dt="2022-02-18T10:50:50.647" v="589"/>
          <ac:spMkLst>
            <pc:docMk/>
            <pc:sldMk cId="0" sldId="278"/>
            <ac:spMk id="971" creationId="{2928BBF9-A7A8-4785-91E4-7EBC833D1809}"/>
          </ac:spMkLst>
        </pc:spChg>
        <pc:spChg chg="mod">
          <ac:chgData name="Prasad Jagtap" userId="e46c50ef-2369-45f1-a8fd-57c22d8b30fe" providerId="ADAL" clId="{B5FB8AF6-67C6-4BC0-BCF3-4DE07935591C}" dt="2022-02-18T10:50:50.647" v="589"/>
          <ac:spMkLst>
            <pc:docMk/>
            <pc:sldMk cId="0" sldId="278"/>
            <ac:spMk id="972" creationId="{C2C88F8A-B6A7-4F38-8620-6D8DEEB23161}"/>
          </ac:spMkLst>
        </pc:spChg>
        <pc:spChg chg="mod">
          <ac:chgData name="Prasad Jagtap" userId="e46c50ef-2369-45f1-a8fd-57c22d8b30fe" providerId="ADAL" clId="{B5FB8AF6-67C6-4BC0-BCF3-4DE07935591C}" dt="2022-02-18T10:50:50.647" v="589"/>
          <ac:spMkLst>
            <pc:docMk/>
            <pc:sldMk cId="0" sldId="278"/>
            <ac:spMk id="973" creationId="{F0B79457-A22F-4533-B72C-AE792F090BFD}"/>
          </ac:spMkLst>
        </pc:spChg>
        <pc:spChg chg="mod">
          <ac:chgData name="Prasad Jagtap" userId="e46c50ef-2369-45f1-a8fd-57c22d8b30fe" providerId="ADAL" clId="{B5FB8AF6-67C6-4BC0-BCF3-4DE07935591C}" dt="2022-02-18T10:50:50.647" v="589"/>
          <ac:spMkLst>
            <pc:docMk/>
            <pc:sldMk cId="0" sldId="278"/>
            <ac:spMk id="974" creationId="{88C19EA1-81D6-427F-BCD1-B7344CBF8433}"/>
          </ac:spMkLst>
        </pc:spChg>
        <pc:spChg chg="mod">
          <ac:chgData name="Prasad Jagtap" userId="e46c50ef-2369-45f1-a8fd-57c22d8b30fe" providerId="ADAL" clId="{B5FB8AF6-67C6-4BC0-BCF3-4DE07935591C}" dt="2022-02-18T10:50:50.647" v="589"/>
          <ac:spMkLst>
            <pc:docMk/>
            <pc:sldMk cId="0" sldId="278"/>
            <ac:spMk id="975" creationId="{E9BB950F-CF70-41B4-B77B-A805B3E449BE}"/>
          </ac:spMkLst>
        </pc:spChg>
        <pc:spChg chg="mod">
          <ac:chgData name="Prasad Jagtap" userId="e46c50ef-2369-45f1-a8fd-57c22d8b30fe" providerId="ADAL" clId="{B5FB8AF6-67C6-4BC0-BCF3-4DE07935591C}" dt="2022-02-18T10:50:50.647" v="589"/>
          <ac:spMkLst>
            <pc:docMk/>
            <pc:sldMk cId="0" sldId="278"/>
            <ac:spMk id="976" creationId="{AC9624AD-FD80-4133-92DF-B7D7978327C8}"/>
          </ac:spMkLst>
        </pc:spChg>
        <pc:spChg chg="mod">
          <ac:chgData name="Prasad Jagtap" userId="e46c50ef-2369-45f1-a8fd-57c22d8b30fe" providerId="ADAL" clId="{B5FB8AF6-67C6-4BC0-BCF3-4DE07935591C}" dt="2022-02-18T10:50:50.647" v="589"/>
          <ac:spMkLst>
            <pc:docMk/>
            <pc:sldMk cId="0" sldId="278"/>
            <ac:spMk id="977" creationId="{5B0818D6-CFCB-4FB9-9D0B-888C1319308D}"/>
          </ac:spMkLst>
        </pc:spChg>
        <pc:spChg chg="mod">
          <ac:chgData name="Prasad Jagtap" userId="e46c50ef-2369-45f1-a8fd-57c22d8b30fe" providerId="ADAL" clId="{B5FB8AF6-67C6-4BC0-BCF3-4DE07935591C}" dt="2022-02-18T10:50:50.647" v="589"/>
          <ac:spMkLst>
            <pc:docMk/>
            <pc:sldMk cId="0" sldId="278"/>
            <ac:spMk id="978" creationId="{05D83202-DA5E-473C-B978-F676A455EF51}"/>
          </ac:spMkLst>
        </pc:spChg>
        <pc:spChg chg="mod">
          <ac:chgData name="Prasad Jagtap" userId="e46c50ef-2369-45f1-a8fd-57c22d8b30fe" providerId="ADAL" clId="{B5FB8AF6-67C6-4BC0-BCF3-4DE07935591C}" dt="2022-02-18T10:50:50.647" v="589"/>
          <ac:spMkLst>
            <pc:docMk/>
            <pc:sldMk cId="0" sldId="278"/>
            <ac:spMk id="979" creationId="{ED1AA392-9F6F-4159-8DE6-ADA15949FD06}"/>
          </ac:spMkLst>
        </pc:spChg>
        <pc:spChg chg="mod">
          <ac:chgData name="Prasad Jagtap" userId="e46c50ef-2369-45f1-a8fd-57c22d8b30fe" providerId="ADAL" clId="{B5FB8AF6-67C6-4BC0-BCF3-4DE07935591C}" dt="2022-02-18T10:50:50.647" v="589"/>
          <ac:spMkLst>
            <pc:docMk/>
            <pc:sldMk cId="0" sldId="278"/>
            <ac:spMk id="980" creationId="{3F4D35B6-39FF-4B93-9D7D-B87E980A7659}"/>
          </ac:spMkLst>
        </pc:spChg>
        <pc:spChg chg="mod">
          <ac:chgData name="Prasad Jagtap" userId="e46c50ef-2369-45f1-a8fd-57c22d8b30fe" providerId="ADAL" clId="{B5FB8AF6-67C6-4BC0-BCF3-4DE07935591C}" dt="2022-02-18T10:50:50.647" v="589"/>
          <ac:spMkLst>
            <pc:docMk/>
            <pc:sldMk cId="0" sldId="278"/>
            <ac:spMk id="981" creationId="{586D3362-3F17-4928-B6EE-8AD75E88FE3D}"/>
          </ac:spMkLst>
        </pc:spChg>
        <pc:spChg chg="mod">
          <ac:chgData name="Prasad Jagtap" userId="e46c50ef-2369-45f1-a8fd-57c22d8b30fe" providerId="ADAL" clId="{B5FB8AF6-67C6-4BC0-BCF3-4DE07935591C}" dt="2022-02-18T10:50:50.647" v="589"/>
          <ac:spMkLst>
            <pc:docMk/>
            <pc:sldMk cId="0" sldId="278"/>
            <ac:spMk id="982" creationId="{7D88F8D2-8C49-4146-9876-281D1AE42D89}"/>
          </ac:spMkLst>
        </pc:spChg>
        <pc:spChg chg="mod">
          <ac:chgData name="Prasad Jagtap" userId="e46c50ef-2369-45f1-a8fd-57c22d8b30fe" providerId="ADAL" clId="{B5FB8AF6-67C6-4BC0-BCF3-4DE07935591C}" dt="2022-02-18T10:50:50.647" v="589"/>
          <ac:spMkLst>
            <pc:docMk/>
            <pc:sldMk cId="0" sldId="278"/>
            <ac:spMk id="983" creationId="{9597BBF7-2E47-45C8-A7B8-2C5BF19E790D}"/>
          </ac:spMkLst>
        </pc:spChg>
        <pc:spChg chg="mod">
          <ac:chgData name="Prasad Jagtap" userId="e46c50ef-2369-45f1-a8fd-57c22d8b30fe" providerId="ADAL" clId="{B5FB8AF6-67C6-4BC0-BCF3-4DE07935591C}" dt="2022-02-18T10:50:50.647" v="589"/>
          <ac:spMkLst>
            <pc:docMk/>
            <pc:sldMk cId="0" sldId="278"/>
            <ac:spMk id="984" creationId="{AA948ABD-92EE-47CF-98B7-CAC95F6DDD7B}"/>
          </ac:spMkLst>
        </pc:spChg>
        <pc:spChg chg="mod">
          <ac:chgData name="Prasad Jagtap" userId="e46c50ef-2369-45f1-a8fd-57c22d8b30fe" providerId="ADAL" clId="{B5FB8AF6-67C6-4BC0-BCF3-4DE07935591C}" dt="2022-02-18T10:50:50.647" v="589"/>
          <ac:spMkLst>
            <pc:docMk/>
            <pc:sldMk cId="0" sldId="278"/>
            <ac:spMk id="985" creationId="{A9ACF4CC-A074-4913-A9FF-366EA384D61D}"/>
          </ac:spMkLst>
        </pc:spChg>
        <pc:spChg chg="mod">
          <ac:chgData name="Prasad Jagtap" userId="e46c50ef-2369-45f1-a8fd-57c22d8b30fe" providerId="ADAL" clId="{B5FB8AF6-67C6-4BC0-BCF3-4DE07935591C}" dt="2022-02-18T10:50:50.647" v="589"/>
          <ac:spMkLst>
            <pc:docMk/>
            <pc:sldMk cId="0" sldId="278"/>
            <ac:spMk id="986" creationId="{9462D5B6-F0AF-4E1E-A2FE-5CEE1789C2BF}"/>
          </ac:spMkLst>
        </pc:spChg>
        <pc:spChg chg="mod">
          <ac:chgData name="Prasad Jagtap" userId="e46c50ef-2369-45f1-a8fd-57c22d8b30fe" providerId="ADAL" clId="{B5FB8AF6-67C6-4BC0-BCF3-4DE07935591C}" dt="2022-02-18T10:50:50.647" v="589"/>
          <ac:spMkLst>
            <pc:docMk/>
            <pc:sldMk cId="0" sldId="278"/>
            <ac:spMk id="987" creationId="{16A2CC95-3FC1-44B6-B4F7-2E09C7957D78}"/>
          </ac:spMkLst>
        </pc:spChg>
        <pc:spChg chg="mod">
          <ac:chgData name="Prasad Jagtap" userId="e46c50ef-2369-45f1-a8fd-57c22d8b30fe" providerId="ADAL" clId="{B5FB8AF6-67C6-4BC0-BCF3-4DE07935591C}" dt="2022-02-18T10:50:50.647" v="589"/>
          <ac:spMkLst>
            <pc:docMk/>
            <pc:sldMk cId="0" sldId="278"/>
            <ac:spMk id="988" creationId="{41364668-D70E-487D-874C-D15C091A13EE}"/>
          </ac:spMkLst>
        </pc:spChg>
        <pc:spChg chg="mod">
          <ac:chgData name="Prasad Jagtap" userId="e46c50ef-2369-45f1-a8fd-57c22d8b30fe" providerId="ADAL" clId="{B5FB8AF6-67C6-4BC0-BCF3-4DE07935591C}" dt="2022-02-18T10:50:50.647" v="589"/>
          <ac:spMkLst>
            <pc:docMk/>
            <pc:sldMk cId="0" sldId="278"/>
            <ac:spMk id="989" creationId="{C8DF5A06-7810-4F09-909F-844E5C8A9B75}"/>
          </ac:spMkLst>
        </pc:spChg>
        <pc:spChg chg="mod">
          <ac:chgData name="Prasad Jagtap" userId="e46c50ef-2369-45f1-a8fd-57c22d8b30fe" providerId="ADAL" clId="{B5FB8AF6-67C6-4BC0-BCF3-4DE07935591C}" dt="2022-02-18T10:50:50.647" v="589"/>
          <ac:spMkLst>
            <pc:docMk/>
            <pc:sldMk cId="0" sldId="278"/>
            <ac:spMk id="990" creationId="{BB96E8CA-50B5-4D36-9466-357E39262F0A}"/>
          </ac:spMkLst>
        </pc:spChg>
        <pc:spChg chg="mod">
          <ac:chgData name="Prasad Jagtap" userId="e46c50ef-2369-45f1-a8fd-57c22d8b30fe" providerId="ADAL" clId="{B5FB8AF6-67C6-4BC0-BCF3-4DE07935591C}" dt="2022-02-18T10:50:50.647" v="589"/>
          <ac:spMkLst>
            <pc:docMk/>
            <pc:sldMk cId="0" sldId="278"/>
            <ac:spMk id="991" creationId="{4AFC4400-333F-479A-97C6-7EC8FFE443B3}"/>
          </ac:spMkLst>
        </pc:spChg>
        <pc:spChg chg="mod">
          <ac:chgData name="Prasad Jagtap" userId="e46c50ef-2369-45f1-a8fd-57c22d8b30fe" providerId="ADAL" clId="{B5FB8AF6-67C6-4BC0-BCF3-4DE07935591C}" dt="2022-02-18T10:50:50.647" v="589"/>
          <ac:spMkLst>
            <pc:docMk/>
            <pc:sldMk cId="0" sldId="278"/>
            <ac:spMk id="992" creationId="{976E5BED-FA99-41B6-ABED-7E7AD2E29277}"/>
          </ac:spMkLst>
        </pc:spChg>
        <pc:spChg chg="mod">
          <ac:chgData name="Prasad Jagtap" userId="e46c50ef-2369-45f1-a8fd-57c22d8b30fe" providerId="ADAL" clId="{B5FB8AF6-67C6-4BC0-BCF3-4DE07935591C}" dt="2022-02-18T10:50:50.647" v="589"/>
          <ac:spMkLst>
            <pc:docMk/>
            <pc:sldMk cId="0" sldId="278"/>
            <ac:spMk id="994" creationId="{9ED21948-F624-4D9A-A65E-B0E4071EE2CC}"/>
          </ac:spMkLst>
        </pc:spChg>
        <pc:spChg chg="mod">
          <ac:chgData name="Prasad Jagtap" userId="e46c50ef-2369-45f1-a8fd-57c22d8b30fe" providerId="ADAL" clId="{B5FB8AF6-67C6-4BC0-BCF3-4DE07935591C}" dt="2022-02-18T10:50:50.647" v="589"/>
          <ac:spMkLst>
            <pc:docMk/>
            <pc:sldMk cId="0" sldId="278"/>
            <ac:spMk id="995" creationId="{1EF8B22E-1069-4FE6-BA64-CDB02634B900}"/>
          </ac:spMkLst>
        </pc:spChg>
        <pc:spChg chg="mod">
          <ac:chgData name="Prasad Jagtap" userId="e46c50ef-2369-45f1-a8fd-57c22d8b30fe" providerId="ADAL" clId="{B5FB8AF6-67C6-4BC0-BCF3-4DE07935591C}" dt="2022-02-18T10:50:50.647" v="589"/>
          <ac:spMkLst>
            <pc:docMk/>
            <pc:sldMk cId="0" sldId="278"/>
            <ac:spMk id="996" creationId="{F1C5967D-4030-4E9F-84E6-E49DC9EBC93B}"/>
          </ac:spMkLst>
        </pc:spChg>
        <pc:spChg chg="mod">
          <ac:chgData name="Prasad Jagtap" userId="e46c50ef-2369-45f1-a8fd-57c22d8b30fe" providerId="ADAL" clId="{B5FB8AF6-67C6-4BC0-BCF3-4DE07935591C}" dt="2022-02-18T10:50:50.647" v="589"/>
          <ac:spMkLst>
            <pc:docMk/>
            <pc:sldMk cId="0" sldId="278"/>
            <ac:spMk id="997" creationId="{6C088400-B204-427E-A0C2-38ADE66C775E}"/>
          </ac:spMkLst>
        </pc:spChg>
        <pc:spChg chg="mod">
          <ac:chgData name="Prasad Jagtap" userId="e46c50ef-2369-45f1-a8fd-57c22d8b30fe" providerId="ADAL" clId="{B5FB8AF6-67C6-4BC0-BCF3-4DE07935591C}" dt="2022-02-18T10:50:50.647" v="589"/>
          <ac:spMkLst>
            <pc:docMk/>
            <pc:sldMk cId="0" sldId="278"/>
            <ac:spMk id="998" creationId="{00C146A6-CD9B-4130-8693-DF6FAF71CB82}"/>
          </ac:spMkLst>
        </pc:spChg>
        <pc:spChg chg="mod">
          <ac:chgData name="Prasad Jagtap" userId="e46c50ef-2369-45f1-a8fd-57c22d8b30fe" providerId="ADAL" clId="{B5FB8AF6-67C6-4BC0-BCF3-4DE07935591C}" dt="2022-02-18T10:50:50.647" v="589"/>
          <ac:spMkLst>
            <pc:docMk/>
            <pc:sldMk cId="0" sldId="278"/>
            <ac:spMk id="999" creationId="{C0B90A5E-5400-4042-AA9B-F0AC75615FAC}"/>
          </ac:spMkLst>
        </pc:spChg>
        <pc:spChg chg="mod">
          <ac:chgData name="Prasad Jagtap" userId="e46c50ef-2369-45f1-a8fd-57c22d8b30fe" providerId="ADAL" clId="{B5FB8AF6-67C6-4BC0-BCF3-4DE07935591C}" dt="2022-02-18T10:50:50.647" v="589"/>
          <ac:spMkLst>
            <pc:docMk/>
            <pc:sldMk cId="0" sldId="278"/>
            <ac:spMk id="1000" creationId="{A41EC04E-ECA7-42BA-ADA7-14D1B032E2E8}"/>
          </ac:spMkLst>
        </pc:spChg>
        <pc:spChg chg="mod">
          <ac:chgData name="Prasad Jagtap" userId="e46c50ef-2369-45f1-a8fd-57c22d8b30fe" providerId="ADAL" clId="{B5FB8AF6-67C6-4BC0-BCF3-4DE07935591C}" dt="2022-02-18T10:50:50.647" v="589"/>
          <ac:spMkLst>
            <pc:docMk/>
            <pc:sldMk cId="0" sldId="278"/>
            <ac:spMk id="1001" creationId="{84030109-E36D-4765-A981-49261D25B82E}"/>
          </ac:spMkLst>
        </pc:spChg>
        <pc:spChg chg="mod">
          <ac:chgData name="Prasad Jagtap" userId="e46c50ef-2369-45f1-a8fd-57c22d8b30fe" providerId="ADAL" clId="{B5FB8AF6-67C6-4BC0-BCF3-4DE07935591C}" dt="2022-02-18T10:50:50.647" v="589"/>
          <ac:spMkLst>
            <pc:docMk/>
            <pc:sldMk cId="0" sldId="278"/>
            <ac:spMk id="1002" creationId="{46E6D6A1-C4D9-4CD5-BDAF-D27A7B551478}"/>
          </ac:spMkLst>
        </pc:spChg>
        <pc:spChg chg="mod">
          <ac:chgData name="Prasad Jagtap" userId="e46c50ef-2369-45f1-a8fd-57c22d8b30fe" providerId="ADAL" clId="{B5FB8AF6-67C6-4BC0-BCF3-4DE07935591C}" dt="2022-02-18T10:50:50.647" v="589"/>
          <ac:spMkLst>
            <pc:docMk/>
            <pc:sldMk cId="0" sldId="278"/>
            <ac:spMk id="1003" creationId="{132A1901-4C81-4E9B-8760-8723A908662C}"/>
          </ac:spMkLst>
        </pc:spChg>
        <pc:spChg chg="mod">
          <ac:chgData name="Prasad Jagtap" userId="e46c50ef-2369-45f1-a8fd-57c22d8b30fe" providerId="ADAL" clId="{B5FB8AF6-67C6-4BC0-BCF3-4DE07935591C}" dt="2022-02-18T10:50:50.647" v="589"/>
          <ac:spMkLst>
            <pc:docMk/>
            <pc:sldMk cId="0" sldId="278"/>
            <ac:spMk id="1004" creationId="{9C697A9A-E616-49C6-882C-898074136204}"/>
          </ac:spMkLst>
        </pc:spChg>
        <pc:spChg chg="mod">
          <ac:chgData name="Prasad Jagtap" userId="e46c50ef-2369-45f1-a8fd-57c22d8b30fe" providerId="ADAL" clId="{B5FB8AF6-67C6-4BC0-BCF3-4DE07935591C}" dt="2022-02-18T10:50:50.647" v="589"/>
          <ac:spMkLst>
            <pc:docMk/>
            <pc:sldMk cId="0" sldId="278"/>
            <ac:spMk id="1005" creationId="{387CAC0B-4CEC-4E4A-8698-65178366E5C8}"/>
          </ac:spMkLst>
        </pc:spChg>
        <pc:spChg chg="mod">
          <ac:chgData name="Prasad Jagtap" userId="e46c50ef-2369-45f1-a8fd-57c22d8b30fe" providerId="ADAL" clId="{B5FB8AF6-67C6-4BC0-BCF3-4DE07935591C}" dt="2022-02-18T10:50:50.647" v="589"/>
          <ac:spMkLst>
            <pc:docMk/>
            <pc:sldMk cId="0" sldId="278"/>
            <ac:spMk id="1006" creationId="{18116638-B344-4A4A-9EF0-CC739F9F15A6}"/>
          </ac:spMkLst>
        </pc:spChg>
        <pc:spChg chg="mod">
          <ac:chgData name="Prasad Jagtap" userId="e46c50ef-2369-45f1-a8fd-57c22d8b30fe" providerId="ADAL" clId="{B5FB8AF6-67C6-4BC0-BCF3-4DE07935591C}" dt="2022-02-18T10:50:50.647" v="589"/>
          <ac:spMkLst>
            <pc:docMk/>
            <pc:sldMk cId="0" sldId="278"/>
            <ac:spMk id="1007" creationId="{95109202-0F55-495C-92B5-953FF9FE63AA}"/>
          </ac:spMkLst>
        </pc:spChg>
        <pc:spChg chg="mod">
          <ac:chgData name="Prasad Jagtap" userId="e46c50ef-2369-45f1-a8fd-57c22d8b30fe" providerId="ADAL" clId="{B5FB8AF6-67C6-4BC0-BCF3-4DE07935591C}" dt="2022-02-18T10:50:50.647" v="589"/>
          <ac:spMkLst>
            <pc:docMk/>
            <pc:sldMk cId="0" sldId="278"/>
            <ac:spMk id="1008" creationId="{A960B3A0-C47D-49EB-8745-D971B3547A36}"/>
          </ac:spMkLst>
        </pc:spChg>
        <pc:spChg chg="mod">
          <ac:chgData name="Prasad Jagtap" userId="e46c50ef-2369-45f1-a8fd-57c22d8b30fe" providerId="ADAL" clId="{B5FB8AF6-67C6-4BC0-BCF3-4DE07935591C}" dt="2022-02-18T10:50:50.647" v="589"/>
          <ac:spMkLst>
            <pc:docMk/>
            <pc:sldMk cId="0" sldId="278"/>
            <ac:spMk id="1009" creationId="{B97A6D5B-5F20-408D-9280-89C73C4D2350}"/>
          </ac:spMkLst>
        </pc:spChg>
        <pc:spChg chg="mod">
          <ac:chgData name="Prasad Jagtap" userId="e46c50ef-2369-45f1-a8fd-57c22d8b30fe" providerId="ADAL" clId="{B5FB8AF6-67C6-4BC0-BCF3-4DE07935591C}" dt="2022-02-18T10:50:50.647" v="589"/>
          <ac:spMkLst>
            <pc:docMk/>
            <pc:sldMk cId="0" sldId="278"/>
            <ac:spMk id="1010" creationId="{EAD8D1B6-8C08-4793-A780-0ECB6384DD43}"/>
          </ac:spMkLst>
        </pc:spChg>
        <pc:spChg chg="mod">
          <ac:chgData name="Prasad Jagtap" userId="e46c50ef-2369-45f1-a8fd-57c22d8b30fe" providerId="ADAL" clId="{B5FB8AF6-67C6-4BC0-BCF3-4DE07935591C}" dt="2022-02-18T10:50:50.647" v="589"/>
          <ac:spMkLst>
            <pc:docMk/>
            <pc:sldMk cId="0" sldId="278"/>
            <ac:spMk id="1011" creationId="{8984005B-A15D-4ACA-89D8-13FB98AE3F51}"/>
          </ac:spMkLst>
        </pc:spChg>
        <pc:spChg chg="mod">
          <ac:chgData name="Prasad Jagtap" userId="e46c50ef-2369-45f1-a8fd-57c22d8b30fe" providerId="ADAL" clId="{B5FB8AF6-67C6-4BC0-BCF3-4DE07935591C}" dt="2022-02-18T10:50:50.647" v="589"/>
          <ac:spMkLst>
            <pc:docMk/>
            <pc:sldMk cId="0" sldId="278"/>
            <ac:spMk id="1012" creationId="{760DF57F-711D-415F-90A4-46DC6F095F8F}"/>
          </ac:spMkLst>
        </pc:spChg>
        <pc:spChg chg="mod">
          <ac:chgData name="Prasad Jagtap" userId="e46c50ef-2369-45f1-a8fd-57c22d8b30fe" providerId="ADAL" clId="{B5FB8AF6-67C6-4BC0-BCF3-4DE07935591C}" dt="2022-02-18T10:50:50.647" v="589"/>
          <ac:spMkLst>
            <pc:docMk/>
            <pc:sldMk cId="0" sldId="278"/>
            <ac:spMk id="1013" creationId="{080EB95E-1E95-4580-87B6-728B0C1CF07E}"/>
          </ac:spMkLst>
        </pc:spChg>
        <pc:spChg chg="mod">
          <ac:chgData name="Prasad Jagtap" userId="e46c50ef-2369-45f1-a8fd-57c22d8b30fe" providerId="ADAL" clId="{B5FB8AF6-67C6-4BC0-BCF3-4DE07935591C}" dt="2022-02-18T10:50:50.647" v="589"/>
          <ac:spMkLst>
            <pc:docMk/>
            <pc:sldMk cId="0" sldId="278"/>
            <ac:spMk id="1014" creationId="{CCC114F0-BFE1-45A2-8A32-2ECB05296FD2}"/>
          </ac:spMkLst>
        </pc:spChg>
        <pc:spChg chg="mod">
          <ac:chgData name="Prasad Jagtap" userId="e46c50ef-2369-45f1-a8fd-57c22d8b30fe" providerId="ADAL" clId="{B5FB8AF6-67C6-4BC0-BCF3-4DE07935591C}" dt="2022-02-18T10:50:50.647" v="589"/>
          <ac:spMkLst>
            <pc:docMk/>
            <pc:sldMk cId="0" sldId="278"/>
            <ac:spMk id="1015" creationId="{BD9FA612-A241-4D6A-BFDB-4E88642786C4}"/>
          </ac:spMkLst>
        </pc:spChg>
        <pc:spChg chg="mod">
          <ac:chgData name="Prasad Jagtap" userId="e46c50ef-2369-45f1-a8fd-57c22d8b30fe" providerId="ADAL" clId="{B5FB8AF6-67C6-4BC0-BCF3-4DE07935591C}" dt="2022-02-18T10:50:50.647" v="589"/>
          <ac:spMkLst>
            <pc:docMk/>
            <pc:sldMk cId="0" sldId="278"/>
            <ac:spMk id="1016" creationId="{4C490E3F-F1B1-4277-B8CA-0F9768FEA927}"/>
          </ac:spMkLst>
        </pc:spChg>
        <pc:spChg chg="mod">
          <ac:chgData name="Prasad Jagtap" userId="e46c50ef-2369-45f1-a8fd-57c22d8b30fe" providerId="ADAL" clId="{B5FB8AF6-67C6-4BC0-BCF3-4DE07935591C}" dt="2022-02-18T10:50:50.647" v="589"/>
          <ac:spMkLst>
            <pc:docMk/>
            <pc:sldMk cId="0" sldId="278"/>
            <ac:spMk id="1017" creationId="{10E76F45-6B10-4DA6-9A12-B0F53A753B17}"/>
          </ac:spMkLst>
        </pc:spChg>
        <pc:spChg chg="mod">
          <ac:chgData name="Prasad Jagtap" userId="e46c50ef-2369-45f1-a8fd-57c22d8b30fe" providerId="ADAL" clId="{B5FB8AF6-67C6-4BC0-BCF3-4DE07935591C}" dt="2022-02-18T10:50:50.647" v="589"/>
          <ac:spMkLst>
            <pc:docMk/>
            <pc:sldMk cId="0" sldId="278"/>
            <ac:spMk id="1018" creationId="{CF63DC0D-BBAA-4C68-9BF4-41C1F41DEF46}"/>
          </ac:spMkLst>
        </pc:spChg>
        <pc:spChg chg="mod">
          <ac:chgData name="Prasad Jagtap" userId="e46c50ef-2369-45f1-a8fd-57c22d8b30fe" providerId="ADAL" clId="{B5FB8AF6-67C6-4BC0-BCF3-4DE07935591C}" dt="2022-02-18T10:50:50.647" v="589"/>
          <ac:spMkLst>
            <pc:docMk/>
            <pc:sldMk cId="0" sldId="278"/>
            <ac:spMk id="1019" creationId="{E0EA17D1-A7CD-4263-936F-214EAA211D95}"/>
          </ac:spMkLst>
        </pc:spChg>
        <pc:spChg chg="mod">
          <ac:chgData name="Prasad Jagtap" userId="e46c50ef-2369-45f1-a8fd-57c22d8b30fe" providerId="ADAL" clId="{B5FB8AF6-67C6-4BC0-BCF3-4DE07935591C}" dt="2022-02-18T10:50:50.647" v="589"/>
          <ac:spMkLst>
            <pc:docMk/>
            <pc:sldMk cId="0" sldId="278"/>
            <ac:spMk id="1020" creationId="{4149F045-04F6-41AE-8303-CE341647F0D0}"/>
          </ac:spMkLst>
        </pc:spChg>
        <pc:spChg chg="mod">
          <ac:chgData name="Prasad Jagtap" userId="e46c50ef-2369-45f1-a8fd-57c22d8b30fe" providerId="ADAL" clId="{B5FB8AF6-67C6-4BC0-BCF3-4DE07935591C}" dt="2022-02-18T10:50:50.647" v="589"/>
          <ac:spMkLst>
            <pc:docMk/>
            <pc:sldMk cId="0" sldId="278"/>
            <ac:spMk id="1021" creationId="{AD61F9D6-116D-4BC4-A6ED-D825CE0F84FB}"/>
          </ac:spMkLst>
        </pc:spChg>
        <pc:spChg chg="mod">
          <ac:chgData name="Prasad Jagtap" userId="e46c50ef-2369-45f1-a8fd-57c22d8b30fe" providerId="ADAL" clId="{B5FB8AF6-67C6-4BC0-BCF3-4DE07935591C}" dt="2022-02-18T10:50:50.647" v="589"/>
          <ac:spMkLst>
            <pc:docMk/>
            <pc:sldMk cId="0" sldId="278"/>
            <ac:spMk id="1022" creationId="{0CE801E2-D108-4831-8C9C-2DBB16EFDA64}"/>
          </ac:spMkLst>
        </pc:spChg>
        <pc:spChg chg="mod">
          <ac:chgData name="Prasad Jagtap" userId="e46c50ef-2369-45f1-a8fd-57c22d8b30fe" providerId="ADAL" clId="{B5FB8AF6-67C6-4BC0-BCF3-4DE07935591C}" dt="2022-02-18T10:50:50.647" v="589"/>
          <ac:spMkLst>
            <pc:docMk/>
            <pc:sldMk cId="0" sldId="278"/>
            <ac:spMk id="1023" creationId="{A653A6E1-047D-49D1-B447-A009ACBBAE32}"/>
          </ac:spMkLst>
        </pc:spChg>
        <pc:spChg chg="mod">
          <ac:chgData name="Prasad Jagtap" userId="e46c50ef-2369-45f1-a8fd-57c22d8b30fe" providerId="ADAL" clId="{B5FB8AF6-67C6-4BC0-BCF3-4DE07935591C}" dt="2022-02-18T10:50:50.647" v="589"/>
          <ac:spMkLst>
            <pc:docMk/>
            <pc:sldMk cId="0" sldId="278"/>
            <ac:spMk id="1024" creationId="{CD30D1AC-5194-4BFD-986F-2523FD51D7DC}"/>
          </ac:spMkLst>
        </pc:spChg>
        <pc:spChg chg="mod">
          <ac:chgData name="Prasad Jagtap" userId="e46c50ef-2369-45f1-a8fd-57c22d8b30fe" providerId="ADAL" clId="{B5FB8AF6-67C6-4BC0-BCF3-4DE07935591C}" dt="2022-02-18T10:50:50.647" v="589"/>
          <ac:spMkLst>
            <pc:docMk/>
            <pc:sldMk cId="0" sldId="278"/>
            <ac:spMk id="1025" creationId="{0A844703-91FE-4432-9FC1-8B8ACFC20D7B}"/>
          </ac:spMkLst>
        </pc:spChg>
        <pc:spChg chg="mod">
          <ac:chgData name="Prasad Jagtap" userId="e46c50ef-2369-45f1-a8fd-57c22d8b30fe" providerId="ADAL" clId="{B5FB8AF6-67C6-4BC0-BCF3-4DE07935591C}" dt="2022-02-18T10:50:50.647" v="589"/>
          <ac:spMkLst>
            <pc:docMk/>
            <pc:sldMk cId="0" sldId="278"/>
            <ac:spMk id="1026" creationId="{0FB8F44E-ABF1-438A-BAF4-5797E3CCBBBB}"/>
          </ac:spMkLst>
        </pc:spChg>
        <pc:spChg chg="mod">
          <ac:chgData name="Prasad Jagtap" userId="e46c50ef-2369-45f1-a8fd-57c22d8b30fe" providerId="ADAL" clId="{B5FB8AF6-67C6-4BC0-BCF3-4DE07935591C}" dt="2022-02-18T10:50:50.647" v="589"/>
          <ac:spMkLst>
            <pc:docMk/>
            <pc:sldMk cId="0" sldId="278"/>
            <ac:spMk id="1027" creationId="{101ECFB4-C8CA-4FBF-9D31-FFC7613074B9}"/>
          </ac:spMkLst>
        </pc:spChg>
        <pc:spChg chg="mod">
          <ac:chgData name="Prasad Jagtap" userId="e46c50ef-2369-45f1-a8fd-57c22d8b30fe" providerId="ADAL" clId="{B5FB8AF6-67C6-4BC0-BCF3-4DE07935591C}" dt="2022-02-18T10:50:50.647" v="589"/>
          <ac:spMkLst>
            <pc:docMk/>
            <pc:sldMk cId="0" sldId="278"/>
            <ac:spMk id="1028" creationId="{AAFA16D1-2438-4C9F-8815-FDE4D9BC6597}"/>
          </ac:spMkLst>
        </pc:spChg>
        <pc:spChg chg="mod">
          <ac:chgData name="Prasad Jagtap" userId="e46c50ef-2369-45f1-a8fd-57c22d8b30fe" providerId="ADAL" clId="{B5FB8AF6-67C6-4BC0-BCF3-4DE07935591C}" dt="2022-02-18T10:50:50.647" v="589"/>
          <ac:spMkLst>
            <pc:docMk/>
            <pc:sldMk cId="0" sldId="278"/>
            <ac:spMk id="1029" creationId="{F057861D-570C-4CF8-8788-333B53838A61}"/>
          </ac:spMkLst>
        </pc:spChg>
        <pc:spChg chg="mod">
          <ac:chgData name="Prasad Jagtap" userId="e46c50ef-2369-45f1-a8fd-57c22d8b30fe" providerId="ADAL" clId="{B5FB8AF6-67C6-4BC0-BCF3-4DE07935591C}" dt="2022-02-18T10:50:50.647" v="589"/>
          <ac:spMkLst>
            <pc:docMk/>
            <pc:sldMk cId="0" sldId="278"/>
            <ac:spMk id="1030" creationId="{0AAD2439-DF73-4968-9630-9208DB0E2D67}"/>
          </ac:spMkLst>
        </pc:spChg>
        <pc:spChg chg="mod">
          <ac:chgData name="Prasad Jagtap" userId="e46c50ef-2369-45f1-a8fd-57c22d8b30fe" providerId="ADAL" clId="{B5FB8AF6-67C6-4BC0-BCF3-4DE07935591C}" dt="2022-02-18T10:50:50.647" v="589"/>
          <ac:spMkLst>
            <pc:docMk/>
            <pc:sldMk cId="0" sldId="278"/>
            <ac:spMk id="1031" creationId="{C6286E91-45E7-40B4-A199-531FBCD55017}"/>
          </ac:spMkLst>
        </pc:spChg>
        <pc:spChg chg="mod">
          <ac:chgData name="Prasad Jagtap" userId="e46c50ef-2369-45f1-a8fd-57c22d8b30fe" providerId="ADAL" clId="{B5FB8AF6-67C6-4BC0-BCF3-4DE07935591C}" dt="2022-02-18T10:50:50.647" v="589"/>
          <ac:spMkLst>
            <pc:docMk/>
            <pc:sldMk cId="0" sldId="278"/>
            <ac:spMk id="1032" creationId="{B08C7FA7-ECC6-4D02-A4D2-6EA7240F885E}"/>
          </ac:spMkLst>
        </pc:spChg>
        <pc:spChg chg="mod">
          <ac:chgData name="Prasad Jagtap" userId="e46c50ef-2369-45f1-a8fd-57c22d8b30fe" providerId="ADAL" clId="{B5FB8AF6-67C6-4BC0-BCF3-4DE07935591C}" dt="2022-02-18T10:50:50.647" v="589"/>
          <ac:spMkLst>
            <pc:docMk/>
            <pc:sldMk cId="0" sldId="278"/>
            <ac:spMk id="1033" creationId="{BA2DC717-0473-4239-9E49-B0FBE12158C7}"/>
          </ac:spMkLst>
        </pc:spChg>
        <pc:spChg chg="mod">
          <ac:chgData name="Prasad Jagtap" userId="e46c50ef-2369-45f1-a8fd-57c22d8b30fe" providerId="ADAL" clId="{B5FB8AF6-67C6-4BC0-BCF3-4DE07935591C}" dt="2022-02-18T10:50:50.647" v="589"/>
          <ac:spMkLst>
            <pc:docMk/>
            <pc:sldMk cId="0" sldId="278"/>
            <ac:spMk id="1034" creationId="{94AB362C-74B2-4D0E-8607-69721CC0E400}"/>
          </ac:spMkLst>
        </pc:spChg>
        <pc:spChg chg="mod">
          <ac:chgData name="Prasad Jagtap" userId="e46c50ef-2369-45f1-a8fd-57c22d8b30fe" providerId="ADAL" clId="{B5FB8AF6-67C6-4BC0-BCF3-4DE07935591C}" dt="2022-02-18T10:50:50.647" v="589"/>
          <ac:spMkLst>
            <pc:docMk/>
            <pc:sldMk cId="0" sldId="278"/>
            <ac:spMk id="1035" creationId="{82BF352D-35D9-4949-845C-2CCB7EE537E4}"/>
          </ac:spMkLst>
        </pc:spChg>
        <pc:spChg chg="mod">
          <ac:chgData name="Prasad Jagtap" userId="e46c50ef-2369-45f1-a8fd-57c22d8b30fe" providerId="ADAL" clId="{B5FB8AF6-67C6-4BC0-BCF3-4DE07935591C}" dt="2022-02-18T10:50:50.647" v="589"/>
          <ac:spMkLst>
            <pc:docMk/>
            <pc:sldMk cId="0" sldId="278"/>
            <ac:spMk id="1036" creationId="{7FC03463-4384-4D2C-81A9-3ED3F39C565F}"/>
          </ac:spMkLst>
        </pc:spChg>
        <pc:spChg chg="mod">
          <ac:chgData name="Prasad Jagtap" userId="e46c50ef-2369-45f1-a8fd-57c22d8b30fe" providerId="ADAL" clId="{B5FB8AF6-67C6-4BC0-BCF3-4DE07935591C}" dt="2022-02-18T10:50:50.647" v="589"/>
          <ac:spMkLst>
            <pc:docMk/>
            <pc:sldMk cId="0" sldId="278"/>
            <ac:spMk id="1037" creationId="{640BB3E2-B59D-451E-83C4-AA5C52000561}"/>
          </ac:spMkLst>
        </pc:spChg>
        <pc:spChg chg="mod">
          <ac:chgData name="Prasad Jagtap" userId="e46c50ef-2369-45f1-a8fd-57c22d8b30fe" providerId="ADAL" clId="{B5FB8AF6-67C6-4BC0-BCF3-4DE07935591C}" dt="2022-02-18T10:50:50.647" v="589"/>
          <ac:spMkLst>
            <pc:docMk/>
            <pc:sldMk cId="0" sldId="278"/>
            <ac:spMk id="1038" creationId="{9463725C-817C-44FE-93AC-C78D28821FF4}"/>
          </ac:spMkLst>
        </pc:spChg>
        <pc:spChg chg="mod">
          <ac:chgData name="Prasad Jagtap" userId="e46c50ef-2369-45f1-a8fd-57c22d8b30fe" providerId="ADAL" clId="{B5FB8AF6-67C6-4BC0-BCF3-4DE07935591C}" dt="2022-02-18T10:50:50.647" v="589"/>
          <ac:spMkLst>
            <pc:docMk/>
            <pc:sldMk cId="0" sldId="278"/>
            <ac:spMk id="1039" creationId="{3E26DBA1-4A53-43B0-BEDE-3488DAA06485}"/>
          </ac:spMkLst>
        </pc:spChg>
        <pc:spChg chg="mod">
          <ac:chgData name="Prasad Jagtap" userId="e46c50ef-2369-45f1-a8fd-57c22d8b30fe" providerId="ADAL" clId="{B5FB8AF6-67C6-4BC0-BCF3-4DE07935591C}" dt="2022-02-18T10:50:50.647" v="589"/>
          <ac:spMkLst>
            <pc:docMk/>
            <pc:sldMk cId="0" sldId="278"/>
            <ac:spMk id="1040" creationId="{73E00F4B-3B4C-4473-8E62-344A8CDE50F5}"/>
          </ac:spMkLst>
        </pc:spChg>
        <pc:spChg chg="mod">
          <ac:chgData name="Prasad Jagtap" userId="e46c50ef-2369-45f1-a8fd-57c22d8b30fe" providerId="ADAL" clId="{B5FB8AF6-67C6-4BC0-BCF3-4DE07935591C}" dt="2022-02-18T10:50:50.647" v="589"/>
          <ac:spMkLst>
            <pc:docMk/>
            <pc:sldMk cId="0" sldId="278"/>
            <ac:spMk id="1041" creationId="{6967E863-E6D1-416F-ADD9-642368CFF1A6}"/>
          </ac:spMkLst>
        </pc:spChg>
        <pc:spChg chg="mod">
          <ac:chgData name="Prasad Jagtap" userId="e46c50ef-2369-45f1-a8fd-57c22d8b30fe" providerId="ADAL" clId="{B5FB8AF6-67C6-4BC0-BCF3-4DE07935591C}" dt="2022-02-18T10:50:50.647" v="589"/>
          <ac:spMkLst>
            <pc:docMk/>
            <pc:sldMk cId="0" sldId="278"/>
            <ac:spMk id="1042" creationId="{9746671E-71A8-42FB-92C7-73E9FCF1975D}"/>
          </ac:spMkLst>
        </pc:spChg>
        <pc:spChg chg="mod">
          <ac:chgData name="Prasad Jagtap" userId="e46c50ef-2369-45f1-a8fd-57c22d8b30fe" providerId="ADAL" clId="{B5FB8AF6-67C6-4BC0-BCF3-4DE07935591C}" dt="2022-02-18T10:50:50.647" v="589"/>
          <ac:spMkLst>
            <pc:docMk/>
            <pc:sldMk cId="0" sldId="278"/>
            <ac:spMk id="1043" creationId="{C7ADBD72-929D-4918-B1C8-67F5AC93789C}"/>
          </ac:spMkLst>
        </pc:spChg>
        <pc:spChg chg="mod">
          <ac:chgData name="Prasad Jagtap" userId="e46c50ef-2369-45f1-a8fd-57c22d8b30fe" providerId="ADAL" clId="{B5FB8AF6-67C6-4BC0-BCF3-4DE07935591C}" dt="2022-02-18T10:50:50.647" v="589"/>
          <ac:spMkLst>
            <pc:docMk/>
            <pc:sldMk cId="0" sldId="278"/>
            <ac:spMk id="1044" creationId="{E7B6E8B2-7592-4DA9-8256-7A7F93CB7C8E}"/>
          </ac:spMkLst>
        </pc:spChg>
        <pc:spChg chg="mod">
          <ac:chgData name="Prasad Jagtap" userId="e46c50ef-2369-45f1-a8fd-57c22d8b30fe" providerId="ADAL" clId="{B5FB8AF6-67C6-4BC0-BCF3-4DE07935591C}" dt="2022-02-18T10:50:50.647" v="589"/>
          <ac:spMkLst>
            <pc:docMk/>
            <pc:sldMk cId="0" sldId="278"/>
            <ac:spMk id="1045" creationId="{783A0A65-59D3-4390-9465-7C3A665634FF}"/>
          </ac:spMkLst>
        </pc:spChg>
        <pc:spChg chg="mod">
          <ac:chgData name="Prasad Jagtap" userId="e46c50ef-2369-45f1-a8fd-57c22d8b30fe" providerId="ADAL" clId="{B5FB8AF6-67C6-4BC0-BCF3-4DE07935591C}" dt="2022-02-18T10:50:50.647" v="589"/>
          <ac:spMkLst>
            <pc:docMk/>
            <pc:sldMk cId="0" sldId="278"/>
            <ac:spMk id="1046" creationId="{371DD24E-8CBD-4CD6-AF8C-04BCD3AD59E4}"/>
          </ac:spMkLst>
        </pc:spChg>
        <pc:spChg chg="mod">
          <ac:chgData name="Prasad Jagtap" userId="e46c50ef-2369-45f1-a8fd-57c22d8b30fe" providerId="ADAL" clId="{B5FB8AF6-67C6-4BC0-BCF3-4DE07935591C}" dt="2022-02-18T10:50:50.647" v="589"/>
          <ac:spMkLst>
            <pc:docMk/>
            <pc:sldMk cId="0" sldId="278"/>
            <ac:spMk id="1047" creationId="{7AD71E35-3997-403F-8332-AE03A0566169}"/>
          </ac:spMkLst>
        </pc:spChg>
        <pc:spChg chg="mod">
          <ac:chgData name="Prasad Jagtap" userId="e46c50ef-2369-45f1-a8fd-57c22d8b30fe" providerId="ADAL" clId="{B5FB8AF6-67C6-4BC0-BCF3-4DE07935591C}" dt="2022-02-18T10:50:50.647" v="589"/>
          <ac:spMkLst>
            <pc:docMk/>
            <pc:sldMk cId="0" sldId="278"/>
            <ac:spMk id="1048" creationId="{1863E853-167E-4B9D-8AD4-9BC2A64FA07F}"/>
          </ac:spMkLst>
        </pc:spChg>
        <pc:spChg chg="mod">
          <ac:chgData name="Prasad Jagtap" userId="e46c50ef-2369-45f1-a8fd-57c22d8b30fe" providerId="ADAL" clId="{B5FB8AF6-67C6-4BC0-BCF3-4DE07935591C}" dt="2022-02-18T10:50:50.647" v="589"/>
          <ac:spMkLst>
            <pc:docMk/>
            <pc:sldMk cId="0" sldId="278"/>
            <ac:spMk id="1049" creationId="{60ED12AE-A0D1-4613-B4F7-00B9EDC8C762}"/>
          </ac:spMkLst>
        </pc:spChg>
        <pc:spChg chg="mod">
          <ac:chgData name="Prasad Jagtap" userId="e46c50ef-2369-45f1-a8fd-57c22d8b30fe" providerId="ADAL" clId="{B5FB8AF6-67C6-4BC0-BCF3-4DE07935591C}" dt="2022-02-18T10:50:50.647" v="589"/>
          <ac:spMkLst>
            <pc:docMk/>
            <pc:sldMk cId="0" sldId="278"/>
            <ac:spMk id="1050" creationId="{07A042AB-897C-4449-B4D1-D37AC831BDD1}"/>
          </ac:spMkLst>
        </pc:spChg>
        <pc:spChg chg="mod">
          <ac:chgData name="Prasad Jagtap" userId="e46c50ef-2369-45f1-a8fd-57c22d8b30fe" providerId="ADAL" clId="{B5FB8AF6-67C6-4BC0-BCF3-4DE07935591C}" dt="2022-02-18T10:50:50.647" v="589"/>
          <ac:spMkLst>
            <pc:docMk/>
            <pc:sldMk cId="0" sldId="278"/>
            <ac:spMk id="1051" creationId="{F736C942-BBEC-48F7-A551-EEAE6F369641}"/>
          </ac:spMkLst>
        </pc:spChg>
        <pc:spChg chg="mod">
          <ac:chgData name="Prasad Jagtap" userId="e46c50ef-2369-45f1-a8fd-57c22d8b30fe" providerId="ADAL" clId="{B5FB8AF6-67C6-4BC0-BCF3-4DE07935591C}" dt="2022-02-18T10:50:50.647" v="589"/>
          <ac:spMkLst>
            <pc:docMk/>
            <pc:sldMk cId="0" sldId="278"/>
            <ac:spMk id="1052" creationId="{E5E1AEE1-602E-4F24-8C4B-3CCB4B734EC7}"/>
          </ac:spMkLst>
        </pc:spChg>
        <pc:spChg chg="mod">
          <ac:chgData name="Prasad Jagtap" userId="e46c50ef-2369-45f1-a8fd-57c22d8b30fe" providerId="ADAL" clId="{B5FB8AF6-67C6-4BC0-BCF3-4DE07935591C}" dt="2022-02-18T10:50:50.647" v="589"/>
          <ac:spMkLst>
            <pc:docMk/>
            <pc:sldMk cId="0" sldId="278"/>
            <ac:spMk id="1053" creationId="{0193CA57-72FC-4C47-B6A5-161FBB545C10}"/>
          </ac:spMkLst>
        </pc:spChg>
        <pc:spChg chg="mod">
          <ac:chgData name="Prasad Jagtap" userId="e46c50ef-2369-45f1-a8fd-57c22d8b30fe" providerId="ADAL" clId="{B5FB8AF6-67C6-4BC0-BCF3-4DE07935591C}" dt="2022-02-18T10:50:50.647" v="589"/>
          <ac:spMkLst>
            <pc:docMk/>
            <pc:sldMk cId="0" sldId="278"/>
            <ac:spMk id="1054" creationId="{0DD391B1-1FC7-4D9C-8823-CE131732FE18}"/>
          </ac:spMkLst>
        </pc:spChg>
        <pc:spChg chg="mod">
          <ac:chgData name="Prasad Jagtap" userId="e46c50ef-2369-45f1-a8fd-57c22d8b30fe" providerId="ADAL" clId="{B5FB8AF6-67C6-4BC0-BCF3-4DE07935591C}" dt="2022-02-18T10:50:50.647" v="589"/>
          <ac:spMkLst>
            <pc:docMk/>
            <pc:sldMk cId="0" sldId="278"/>
            <ac:spMk id="1055" creationId="{C6AD6101-8518-4D0E-9164-457C067540FA}"/>
          </ac:spMkLst>
        </pc:spChg>
        <pc:spChg chg="mod">
          <ac:chgData name="Prasad Jagtap" userId="e46c50ef-2369-45f1-a8fd-57c22d8b30fe" providerId="ADAL" clId="{B5FB8AF6-67C6-4BC0-BCF3-4DE07935591C}" dt="2022-02-18T10:50:50.647" v="589"/>
          <ac:spMkLst>
            <pc:docMk/>
            <pc:sldMk cId="0" sldId="278"/>
            <ac:spMk id="1056" creationId="{FE51D428-A3CB-4B84-8015-D25C6195786B}"/>
          </ac:spMkLst>
        </pc:spChg>
        <pc:spChg chg="mod">
          <ac:chgData name="Prasad Jagtap" userId="e46c50ef-2369-45f1-a8fd-57c22d8b30fe" providerId="ADAL" clId="{B5FB8AF6-67C6-4BC0-BCF3-4DE07935591C}" dt="2022-02-18T10:50:50.647" v="589"/>
          <ac:spMkLst>
            <pc:docMk/>
            <pc:sldMk cId="0" sldId="278"/>
            <ac:spMk id="1057" creationId="{3442FE73-A6D2-48FA-AA2A-EB75A2ADBCD6}"/>
          </ac:spMkLst>
        </pc:spChg>
        <pc:spChg chg="mod">
          <ac:chgData name="Prasad Jagtap" userId="e46c50ef-2369-45f1-a8fd-57c22d8b30fe" providerId="ADAL" clId="{B5FB8AF6-67C6-4BC0-BCF3-4DE07935591C}" dt="2022-02-18T10:50:50.647" v="589"/>
          <ac:spMkLst>
            <pc:docMk/>
            <pc:sldMk cId="0" sldId="278"/>
            <ac:spMk id="1058" creationId="{6A295B60-D7CE-4B3F-A784-0E9E688BF467}"/>
          </ac:spMkLst>
        </pc:spChg>
        <pc:spChg chg="mod">
          <ac:chgData name="Prasad Jagtap" userId="e46c50ef-2369-45f1-a8fd-57c22d8b30fe" providerId="ADAL" clId="{B5FB8AF6-67C6-4BC0-BCF3-4DE07935591C}" dt="2022-02-18T10:50:50.647" v="589"/>
          <ac:spMkLst>
            <pc:docMk/>
            <pc:sldMk cId="0" sldId="278"/>
            <ac:spMk id="1059" creationId="{ABD35C10-1977-4AA2-8D17-65858CEE28F2}"/>
          </ac:spMkLst>
        </pc:spChg>
        <pc:spChg chg="mod">
          <ac:chgData name="Prasad Jagtap" userId="e46c50ef-2369-45f1-a8fd-57c22d8b30fe" providerId="ADAL" clId="{B5FB8AF6-67C6-4BC0-BCF3-4DE07935591C}" dt="2022-02-18T10:50:50.647" v="589"/>
          <ac:spMkLst>
            <pc:docMk/>
            <pc:sldMk cId="0" sldId="278"/>
            <ac:spMk id="1060" creationId="{9677236B-6796-45B5-AE34-42CBECC38909}"/>
          </ac:spMkLst>
        </pc:spChg>
        <pc:spChg chg="mod">
          <ac:chgData name="Prasad Jagtap" userId="e46c50ef-2369-45f1-a8fd-57c22d8b30fe" providerId="ADAL" clId="{B5FB8AF6-67C6-4BC0-BCF3-4DE07935591C}" dt="2022-02-18T10:50:50.647" v="589"/>
          <ac:spMkLst>
            <pc:docMk/>
            <pc:sldMk cId="0" sldId="278"/>
            <ac:spMk id="1061" creationId="{EB236C8E-91C2-44C0-A875-C51C6A6B84DD}"/>
          </ac:spMkLst>
        </pc:spChg>
        <pc:spChg chg="mod">
          <ac:chgData name="Prasad Jagtap" userId="e46c50ef-2369-45f1-a8fd-57c22d8b30fe" providerId="ADAL" clId="{B5FB8AF6-67C6-4BC0-BCF3-4DE07935591C}" dt="2022-02-18T10:50:50.647" v="589"/>
          <ac:spMkLst>
            <pc:docMk/>
            <pc:sldMk cId="0" sldId="278"/>
            <ac:spMk id="1062" creationId="{925A8AE9-B374-4D6B-B42A-DFB2854E94C1}"/>
          </ac:spMkLst>
        </pc:spChg>
        <pc:spChg chg="mod">
          <ac:chgData name="Prasad Jagtap" userId="e46c50ef-2369-45f1-a8fd-57c22d8b30fe" providerId="ADAL" clId="{B5FB8AF6-67C6-4BC0-BCF3-4DE07935591C}" dt="2022-02-18T10:50:50.647" v="589"/>
          <ac:spMkLst>
            <pc:docMk/>
            <pc:sldMk cId="0" sldId="278"/>
            <ac:spMk id="1063" creationId="{AEFF6EF3-23BB-4C74-867B-11A987E7CB01}"/>
          </ac:spMkLst>
        </pc:spChg>
        <pc:spChg chg="mod">
          <ac:chgData name="Prasad Jagtap" userId="e46c50ef-2369-45f1-a8fd-57c22d8b30fe" providerId="ADAL" clId="{B5FB8AF6-67C6-4BC0-BCF3-4DE07935591C}" dt="2022-02-18T10:50:50.647" v="589"/>
          <ac:spMkLst>
            <pc:docMk/>
            <pc:sldMk cId="0" sldId="278"/>
            <ac:spMk id="1064" creationId="{A4BFF87C-3409-4816-903C-A8B4EC562AC0}"/>
          </ac:spMkLst>
        </pc:spChg>
        <pc:spChg chg="mod">
          <ac:chgData name="Prasad Jagtap" userId="e46c50ef-2369-45f1-a8fd-57c22d8b30fe" providerId="ADAL" clId="{B5FB8AF6-67C6-4BC0-BCF3-4DE07935591C}" dt="2022-02-18T10:50:50.647" v="589"/>
          <ac:spMkLst>
            <pc:docMk/>
            <pc:sldMk cId="0" sldId="278"/>
            <ac:spMk id="1065" creationId="{091840E3-AA61-4E58-AEA0-28955D53421A}"/>
          </ac:spMkLst>
        </pc:spChg>
        <pc:spChg chg="mod">
          <ac:chgData name="Prasad Jagtap" userId="e46c50ef-2369-45f1-a8fd-57c22d8b30fe" providerId="ADAL" clId="{B5FB8AF6-67C6-4BC0-BCF3-4DE07935591C}" dt="2022-02-18T10:50:50.647" v="589"/>
          <ac:spMkLst>
            <pc:docMk/>
            <pc:sldMk cId="0" sldId="278"/>
            <ac:spMk id="1066" creationId="{7A41C018-E23F-4F5C-A772-BC173DC750FC}"/>
          </ac:spMkLst>
        </pc:spChg>
        <pc:spChg chg="mod">
          <ac:chgData name="Prasad Jagtap" userId="e46c50ef-2369-45f1-a8fd-57c22d8b30fe" providerId="ADAL" clId="{B5FB8AF6-67C6-4BC0-BCF3-4DE07935591C}" dt="2022-02-18T10:50:50.647" v="589"/>
          <ac:spMkLst>
            <pc:docMk/>
            <pc:sldMk cId="0" sldId="278"/>
            <ac:spMk id="1067" creationId="{AD6D12DD-73E3-4B69-8C7D-1A1F17AD117D}"/>
          </ac:spMkLst>
        </pc:spChg>
        <pc:spChg chg="mod">
          <ac:chgData name="Prasad Jagtap" userId="e46c50ef-2369-45f1-a8fd-57c22d8b30fe" providerId="ADAL" clId="{B5FB8AF6-67C6-4BC0-BCF3-4DE07935591C}" dt="2022-02-18T10:50:50.647" v="589"/>
          <ac:spMkLst>
            <pc:docMk/>
            <pc:sldMk cId="0" sldId="278"/>
            <ac:spMk id="1068" creationId="{26F1FDC8-583C-4392-BA9C-58572A80A6D8}"/>
          </ac:spMkLst>
        </pc:spChg>
        <pc:spChg chg="mod">
          <ac:chgData name="Prasad Jagtap" userId="e46c50ef-2369-45f1-a8fd-57c22d8b30fe" providerId="ADAL" clId="{B5FB8AF6-67C6-4BC0-BCF3-4DE07935591C}" dt="2022-02-18T10:50:50.647" v="589"/>
          <ac:spMkLst>
            <pc:docMk/>
            <pc:sldMk cId="0" sldId="278"/>
            <ac:spMk id="1069" creationId="{EFDF7547-B238-43F4-A49A-2211AC5639E3}"/>
          </ac:spMkLst>
        </pc:spChg>
        <pc:spChg chg="mod">
          <ac:chgData name="Prasad Jagtap" userId="e46c50ef-2369-45f1-a8fd-57c22d8b30fe" providerId="ADAL" clId="{B5FB8AF6-67C6-4BC0-BCF3-4DE07935591C}" dt="2022-02-18T10:50:50.647" v="589"/>
          <ac:spMkLst>
            <pc:docMk/>
            <pc:sldMk cId="0" sldId="278"/>
            <ac:spMk id="1070" creationId="{EDCE4835-870A-4003-829A-23E516375612}"/>
          </ac:spMkLst>
        </pc:spChg>
        <pc:spChg chg="mod">
          <ac:chgData name="Prasad Jagtap" userId="e46c50ef-2369-45f1-a8fd-57c22d8b30fe" providerId="ADAL" clId="{B5FB8AF6-67C6-4BC0-BCF3-4DE07935591C}" dt="2022-02-18T10:50:50.647" v="589"/>
          <ac:spMkLst>
            <pc:docMk/>
            <pc:sldMk cId="0" sldId="278"/>
            <ac:spMk id="1071" creationId="{564A5640-296F-4C88-BF3A-5E8335B7CD19}"/>
          </ac:spMkLst>
        </pc:spChg>
        <pc:spChg chg="mod">
          <ac:chgData name="Prasad Jagtap" userId="e46c50ef-2369-45f1-a8fd-57c22d8b30fe" providerId="ADAL" clId="{B5FB8AF6-67C6-4BC0-BCF3-4DE07935591C}" dt="2022-02-18T10:50:50.647" v="589"/>
          <ac:spMkLst>
            <pc:docMk/>
            <pc:sldMk cId="0" sldId="278"/>
            <ac:spMk id="1072" creationId="{602F4878-6EDD-468B-903F-454098A4FC73}"/>
          </ac:spMkLst>
        </pc:spChg>
        <pc:spChg chg="mod">
          <ac:chgData name="Prasad Jagtap" userId="e46c50ef-2369-45f1-a8fd-57c22d8b30fe" providerId="ADAL" clId="{B5FB8AF6-67C6-4BC0-BCF3-4DE07935591C}" dt="2022-02-18T10:50:50.647" v="589"/>
          <ac:spMkLst>
            <pc:docMk/>
            <pc:sldMk cId="0" sldId="278"/>
            <ac:spMk id="1073" creationId="{92D87569-358B-44AA-AE32-94BDC0C12DE9}"/>
          </ac:spMkLst>
        </pc:spChg>
        <pc:spChg chg="mod">
          <ac:chgData name="Prasad Jagtap" userId="e46c50ef-2369-45f1-a8fd-57c22d8b30fe" providerId="ADAL" clId="{B5FB8AF6-67C6-4BC0-BCF3-4DE07935591C}" dt="2022-02-18T10:50:50.647" v="589"/>
          <ac:spMkLst>
            <pc:docMk/>
            <pc:sldMk cId="0" sldId="278"/>
            <ac:spMk id="1074" creationId="{67A45957-8F00-4311-AB93-EC9D5B40D9CA}"/>
          </ac:spMkLst>
        </pc:spChg>
        <pc:spChg chg="mod">
          <ac:chgData name="Prasad Jagtap" userId="e46c50ef-2369-45f1-a8fd-57c22d8b30fe" providerId="ADAL" clId="{B5FB8AF6-67C6-4BC0-BCF3-4DE07935591C}" dt="2022-02-18T10:50:50.647" v="589"/>
          <ac:spMkLst>
            <pc:docMk/>
            <pc:sldMk cId="0" sldId="278"/>
            <ac:spMk id="1075" creationId="{BDBC938A-2B7E-4794-946F-AE7478FD8220}"/>
          </ac:spMkLst>
        </pc:spChg>
        <pc:spChg chg="mod">
          <ac:chgData name="Prasad Jagtap" userId="e46c50ef-2369-45f1-a8fd-57c22d8b30fe" providerId="ADAL" clId="{B5FB8AF6-67C6-4BC0-BCF3-4DE07935591C}" dt="2022-02-18T10:50:50.647" v="589"/>
          <ac:spMkLst>
            <pc:docMk/>
            <pc:sldMk cId="0" sldId="278"/>
            <ac:spMk id="1076" creationId="{B742F615-2A15-47E8-8AD7-52515ECB1EE7}"/>
          </ac:spMkLst>
        </pc:spChg>
        <pc:spChg chg="mod">
          <ac:chgData name="Prasad Jagtap" userId="e46c50ef-2369-45f1-a8fd-57c22d8b30fe" providerId="ADAL" clId="{B5FB8AF6-67C6-4BC0-BCF3-4DE07935591C}" dt="2022-02-18T10:50:50.647" v="589"/>
          <ac:spMkLst>
            <pc:docMk/>
            <pc:sldMk cId="0" sldId="278"/>
            <ac:spMk id="1077" creationId="{069F59F3-9130-450C-A8B5-31696E2CA51A}"/>
          </ac:spMkLst>
        </pc:spChg>
        <pc:spChg chg="mod">
          <ac:chgData name="Prasad Jagtap" userId="e46c50ef-2369-45f1-a8fd-57c22d8b30fe" providerId="ADAL" clId="{B5FB8AF6-67C6-4BC0-BCF3-4DE07935591C}" dt="2022-02-18T10:50:50.647" v="589"/>
          <ac:spMkLst>
            <pc:docMk/>
            <pc:sldMk cId="0" sldId="278"/>
            <ac:spMk id="1078" creationId="{59EB729C-FF7B-4575-A0C9-24378F38BAC9}"/>
          </ac:spMkLst>
        </pc:spChg>
        <pc:spChg chg="mod">
          <ac:chgData name="Prasad Jagtap" userId="e46c50ef-2369-45f1-a8fd-57c22d8b30fe" providerId="ADAL" clId="{B5FB8AF6-67C6-4BC0-BCF3-4DE07935591C}" dt="2022-02-18T10:50:50.647" v="589"/>
          <ac:spMkLst>
            <pc:docMk/>
            <pc:sldMk cId="0" sldId="278"/>
            <ac:spMk id="1079" creationId="{C453DE23-6870-45D4-BA34-0B35E37ECA11}"/>
          </ac:spMkLst>
        </pc:spChg>
        <pc:spChg chg="mod">
          <ac:chgData name="Prasad Jagtap" userId="e46c50ef-2369-45f1-a8fd-57c22d8b30fe" providerId="ADAL" clId="{B5FB8AF6-67C6-4BC0-BCF3-4DE07935591C}" dt="2022-02-18T10:50:50.647" v="589"/>
          <ac:spMkLst>
            <pc:docMk/>
            <pc:sldMk cId="0" sldId="278"/>
            <ac:spMk id="1080" creationId="{2F07AD8C-02FF-4BB6-91E5-AD00FA878F7E}"/>
          </ac:spMkLst>
        </pc:spChg>
        <pc:spChg chg="mod">
          <ac:chgData name="Prasad Jagtap" userId="e46c50ef-2369-45f1-a8fd-57c22d8b30fe" providerId="ADAL" clId="{B5FB8AF6-67C6-4BC0-BCF3-4DE07935591C}" dt="2022-02-18T10:50:50.647" v="589"/>
          <ac:spMkLst>
            <pc:docMk/>
            <pc:sldMk cId="0" sldId="278"/>
            <ac:spMk id="1081" creationId="{EA2E5570-38AB-47F7-A73B-E897F7698B44}"/>
          </ac:spMkLst>
        </pc:spChg>
        <pc:spChg chg="mod">
          <ac:chgData name="Prasad Jagtap" userId="e46c50ef-2369-45f1-a8fd-57c22d8b30fe" providerId="ADAL" clId="{B5FB8AF6-67C6-4BC0-BCF3-4DE07935591C}" dt="2022-02-18T10:50:50.647" v="589"/>
          <ac:spMkLst>
            <pc:docMk/>
            <pc:sldMk cId="0" sldId="278"/>
            <ac:spMk id="1082" creationId="{205F934B-C2DF-4A8D-9D51-F0E7AE4FE3E5}"/>
          </ac:spMkLst>
        </pc:spChg>
        <pc:spChg chg="mod">
          <ac:chgData name="Prasad Jagtap" userId="e46c50ef-2369-45f1-a8fd-57c22d8b30fe" providerId="ADAL" clId="{B5FB8AF6-67C6-4BC0-BCF3-4DE07935591C}" dt="2022-02-18T10:50:50.647" v="589"/>
          <ac:spMkLst>
            <pc:docMk/>
            <pc:sldMk cId="0" sldId="278"/>
            <ac:spMk id="1083" creationId="{A155F379-E81C-40ED-98BA-4FE77CF9BD6C}"/>
          </ac:spMkLst>
        </pc:spChg>
        <pc:spChg chg="mod">
          <ac:chgData name="Prasad Jagtap" userId="e46c50ef-2369-45f1-a8fd-57c22d8b30fe" providerId="ADAL" clId="{B5FB8AF6-67C6-4BC0-BCF3-4DE07935591C}" dt="2022-02-18T10:50:50.647" v="589"/>
          <ac:spMkLst>
            <pc:docMk/>
            <pc:sldMk cId="0" sldId="278"/>
            <ac:spMk id="1084" creationId="{81F9BEA7-D8D1-403D-A24C-9DB4CE23390E}"/>
          </ac:spMkLst>
        </pc:spChg>
        <pc:spChg chg="mod">
          <ac:chgData name="Prasad Jagtap" userId="e46c50ef-2369-45f1-a8fd-57c22d8b30fe" providerId="ADAL" clId="{B5FB8AF6-67C6-4BC0-BCF3-4DE07935591C}" dt="2022-02-18T10:50:50.647" v="589"/>
          <ac:spMkLst>
            <pc:docMk/>
            <pc:sldMk cId="0" sldId="278"/>
            <ac:spMk id="1085" creationId="{5C41FC16-5422-479B-BC45-5452CA5F123A}"/>
          </ac:spMkLst>
        </pc:spChg>
        <pc:spChg chg="mod">
          <ac:chgData name="Prasad Jagtap" userId="e46c50ef-2369-45f1-a8fd-57c22d8b30fe" providerId="ADAL" clId="{B5FB8AF6-67C6-4BC0-BCF3-4DE07935591C}" dt="2022-02-18T10:50:50.647" v="589"/>
          <ac:spMkLst>
            <pc:docMk/>
            <pc:sldMk cId="0" sldId="278"/>
            <ac:spMk id="1086" creationId="{FEE4D500-F543-44EC-A427-06F8247202B3}"/>
          </ac:spMkLst>
        </pc:spChg>
        <pc:spChg chg="mod">
          <ac:chgData name="Prasad Jagtap" userId="e46c50ef-2369-45f1-a8fd-57c22d8b30fe" providerId="ADAL" clId="{B5FB8AF6-67C6-4BC0-BCF3-4DE07935591C}" dt="2022-02-18T10:50:50.647" v="589"/>
          <ac:spMkLst>
            <pc:docMk/>
            <pc:sldMk cId="0" sldId="278"/>
            <ac:spMk id="1087" creationId="{00347F80-EE92-4D3E-B8EF-94E1EB7A7C69}"/>
          </ac:spMkLst>
        </pc:spChg>
        <pc:spChg chg="mod">
          <ac:chgData name="Prasad Jagtap" userId="e46c50ef-2369-45f1-a8fd-57c22d8b30fe" providerId="ADAL" clId="{B5FB8AF6-67C6-4BC0-BCF3-4DE07935591C}" dt="2022-02-18T10:50:50.647" v="589"/>
          <ac:spMkLst>
            <pc:docMk/>
            <pc:sldMk cId="0" sldId="278"/>
            <ac:spMk id="1088" creationId="{329FB5F1-B7A4-4E7C-BAC9-4899C0B5BF79}"/>
          </ac:spMkLst>
        </pc:spChg>
        <pc:spChg chg="mod">
          <ac:chgData name="Prasad Jagtap" userId="e46c50ef-2369-45f1-a8fd-57c22d8b30fe" providerId="ADAL" clId="{B5FB8AF6-67C6-4BC0-BCF3-4DE07935591C}" dt="2022-02-18T10:50:50.647" v="589"/>
          <ac:spMkLst>
            <pc:docMk/>
            <pc:sldMk cId="0" sldId="278"/>
            <ac:spMk id="1089" creationId="{9FBABC21-CA9E-4608-A525-D8BE2C6E13E7}"/>
          </ac:spMkLst>
        </pc:spChg>
        <pc:spChg chg="mod">
          <ac:chgData name="Prasad Jagtap" userId="e46c50ef-2369-45f1-a8fd-57c22d8b30fe" providerId="ADAL" clId="{B5FB8AF6-67C6-4BC0-BCF3-4DE07935591C}" dt="2022-02-18T10:50:50.647" v="589"/>
          <ac:spMkLst>
            <pc:docMk/>
            <pc:sldMk cId="0" sldId="278"/>
            <ac:spMk id="1090" creationId="{B13F4E89-F3E9-452D-9147-075C757E3A29}"/>
          </ac:spMkLst>
        </pc:spChg>
        <pc:spChg chg="mod">
          <ac:chgData name="Prasad Jagtap" userId="e46c50ef-2369-45f1-a8fd-57c22d8b30fe" providerId="ADAL" clId="{B5FB8AF6-67C6-4BC0-BCF3-4DE07935591C}" dt="2022-02-18T10:50:50.647" v="589"/>
          <ac:spMkLst>
            <pc:docMk/>
            <pc:sldMk cId="0" sldId="278"/>
            <ac:spMk id="1091" creationId="{F6D587D4-23FA-40C4-B444-347CCDB0B88D}"/>
          </ac:spMkLst>
        </pc:spChg>
        <pc:spChg chg="mod">
          <ac:chgData name="Prasad Jagtap" userId="e46c50ef-2369-45f1-a8fd-57c22d8b30fe" providerId="ADAL" clId="{B5FB8AF6-67C6-4BC0-BCF3-4DE07935591C}" dt="2022-02-18T10:50:50.647" v="589"/>
          <ac:spMkLst>
            <pc:docMk/>
            <pc:sldMk cId="0" sldId="278"/>
            <ac:spMk id="1092" creationId="{16612733-0E64-419A-BA11-33C32FA4D007}"/>
          </ac:spMkLst>
        </pc:spChg>
        <pc:spChg chg="mod">
          <ac:chgData name="Prasad Jagtap" userId="e46c50ef-2369-45f1-a8fd-57c22d8b30fe" providerId="ADAL" clId="{B5FB8AF6-67C6-4BC0-BCF3-4DE07935591C}" dt="2022-02-18T10:50:50.647" v="589"/>
          <ac:spMkLst>
            <pc:docMk/>
            <pc:sldMk cId="0" sldId="278"/>
            <ac:spMk id="1093" creationId="{CA50749D-C622-4485-905C-6DBA699B3D2B}"/>
          </ac:spMkLst>
        </pc:spChg>
        <pc:spChg chg="mod">
          <ac:chgData name="Prasad Jagtap" userId="e46c50ef-2369-45f1-a8fd-57c22d8b30fe" providerId="ADAL" clId="{B5FB8AF6-67C6-4BC0-BCF3-4DE07935591C}" dt="2022-02-18T10:50:50.647" v="589"/>
          <ac:spMkLst>
            <pc:docMk/>
            <pc:sldMk cId="0" sldId="278"/>
            <ac:spMk id="1094" creationId="{5CDA5DFB-A10E-437D-9592-C35712FA8D5B}"/>
          </ac:spMkLst>
        </pc:spChg>
        <pc:spChg chg="mod">
          <ac:chgData name="Prasad Jagtap" userId="e46c50ef-2369-45f1-a8fd-57c22d8b30fe" providerId="ADAL" clId="{B5FB8AF6-67C6-4BC0-BCF3-4DE07935591C}" dt="2022-02-18T10:50:50.647" v="589"/>
          <ac:spMkLst>
            <pc:docMk/>
            <pc:sldMk cId="0" sldId="278"/>
            <ac:spMk id="1095" creationId="{0C39BEBB-688C-46F0-B570-368734242D8E}"/>
          </ac:spMkLst>
        </pc:spChg>
        <pc:spChg chg="mod">
          <ac:chgData name="Prasad Jagtap" userId="e46c50ef-2369-45f1-a8fd-57c22d8b30fe" providerId="ADAL" clId="{B5FB8AF6-67C6-4BC0-BCF3-4DE07935591C}" dt="2022-02-18T10:50:50.647" v="589"/>
          <ac:spMkLst>
            <pc:docMk/>
            <pc:sldMk cId="0" sldId="278"/>
            <ac:spMk id="1096" creationId="{05208597-E882-4A81-8DE3-82CF96E37903}"/>
          </ac:spMkLst>
        </pc:spChg>
        <pc:spChg chg="mod">
          <ac:chgData name="Prasad Jagtap" userId="e46c50ef-2369-45f1-a8fd-57c22d8b30fe" providerId="ADAL" clId="{B5FB8AF6-67C6-4BC0-BCF3-4DE07935591C}" dt="2022-02-18T10:50:50.647" v="589"/>
          <ac:spMkLst>
            <pc:docMk/>
            <pc:sldMk cId="0" sldId="278"/>
            <ac:spMk id="1097" creationId="{1A500FCB-4A7E-47CD-AD72-620478B063D3}"/>
          </ac:spMkLst>
        </pc:spChg>
        <pc:spChg chg="mod">
          <ac:chgData name="Prasad Jagtap" userId="e46c50ef-2369-45f1-a8fd-57c22d8b30fe" providerId="ADAL" clId="{B5FB8AF6-67C6-4BC0-BCF3-4DE07935591C}" dt="2022-02-18T10:50:50.647" v="589"/>
          <ac:spMkLst>
            <pc:docMk/>
            <pc:sldMk cId="0" sldId="278"/>
            <ac:spMk id="1098" creationId="{9DA94977-D995-4AF6-BC3A-C2B1B76681B6}"/>
          </ac:spMkLst>
        </pc:spChg>
        <pc:spChg chg="mod">
          <ac:chgData name="Prasad Jagtap" userId="e46c50ef-2369-45f1-a8fd-57c22d8b30fe" providerId="ADAL" clId="{B5FB8AF6-67C6-4BC0-BCF3-4DE07935591C}" dt="2022-02-18T10:50:50.647" v="589"/>
          <ac:spMkLst>
            <pc:docMk/>
            <pc:sldMk cId="0" sldId="278"/>
            <ac:spMk id="1099" creationId="{94C1F3D9-D23F-4C7F-BD81-760D75A52781}"/>
          </ac:spMkLst>
        </pc:spChg>
        <pc:spChg chg="mod">
          <ac:chgData name="Prasad Jagtap" userId="e46c50ef-2369-45f1-a8fd-57c22d8b30fe" providerId="ADAL" clId="{B5FB8AF6-67C6-4BC0-BCF3-4DE07935591C}" dt="2022-02-18T10:50:50.647" v="589"/>
          <ac:spMkLst>
            <pc:docMk/>
            <pc:sldMk cId="0" sldId="278"/>
            <ac:spMk id="1100" creationId="{2B18800C-A0DD-41CE-8FBE-312D4750DB9E}"/>
          </ac:spMkLst>
        </pc:spChg>
        <pc:spChg chg="mod">
          <ac:chgData name="Prasad Jagtap" userId="e46c50ef-2369-45f1-a8fd-57c22d8b30fe" providerId="ADAL" clId="{B5FB8AF6-67C6-4BC0-BCF3-4DE07935591C}" dt="2022-02-18T10:50:50.647" v="589"/>
          <ac:spMkLst>
            <pc:docMk/>
            <pc:sldMk cId="0" sldId="278"/>
            <ac:spMk id="1101" creationId="{7617F8C1-B294-4DE2-8746-A3D0168A935D}"/>
          </ac:spMkLst>
        </pc:spChg>
        <pc:spChg chg="mod">
          <ac:chgData name="Prasad Jagtap" userId="e46c50ef-2369-45f1-a8fd-57c22d8b30fe" providerId="ADAL" clId="{B5FB8AF6-67C6-4BC0-BCF3-4DE07935591C}" dt="2022-02-18T10:50:50.647" v="589"/>
          <ac:spMkLst>
            <pc:docMk/>
            <pc:sldMk cId="0" sldId="278"/>
            <ac:spMk id="1102" creationId="{21ACA56E-A8AF-48ED-8C69-AE5D4BE5609D}"/>
          </ac:spMkLst>
        </pc:spChg>
        <pc:spChg chg="mod">
          <ac:chgData name="Prasad Jagtap" userId="e46c50ef-2369-45f1-a8fd-57c22d8b30fe" providerId="ADAL" clId="{B5FB8AF6-67C6-4BC0-BCF3-4DE07935591C}" dt="2022-02-18T10:50:50.647" v="589"/>
          <ac:spMkLst>
            <pc:docMk/>
            <pc:sldMk cId="0" sldId="278"/>
            <ac:spMk id="1103" creationId="{B7A92A1E-F163-48B2-9743-42978FB9606B}"/>
          </ac:spMkLst>
        </pc:spChg>
        <pc:spChg chg="mod">
          <ac:chgData name="Prasad Jagtap" userId="e46c50ef-2369-45f1-a8fd-57c22d8b30fe" providerId="ADAL" clId="{B5FB8AF6-67C6-4BC0-BCF3-4DE07935591C}" dt="2022-02-18T10:50:50.647" v="589"/>
          <ac:spMkLst>
            <pc:docMk/>
            <pc:sldMk cId="0" sldId="278"/>
            <ac:spMk id="1104" creationId="{18A173F6-D673-42AF-B0B7-BF172F3CC66B}"/>
          </ac:spMkLst>
        </pc:spChg>
        <pc:spChg chg="mod">
          <ac:chgData name="Prasad Jagtap" userId="e46c50ef-2369-45f1-a8fd-57c22d8b30fe" providerId="ADAL" clId="{B5FB8AF6-67C6-4BC0-BCF3-4DE07935591C}" dt="2022-02-18T10:50:50.647" v="589"/>
          <ac:spMkLst>
            <pc:docMk/>
            <pc:sldMk cId="0" sldId="278"/>
            <ac:spMk id="1105" creationId="{21867ADD-FAC3-4877-B412-24597C4DC00D}"/>
          </ac:spMkLst>
        </pc:spChg>
        <pc:spChg chg="mod">
          <ac:chgData name="Prasad Jagtap" userId="e46c50ef-2369-45f1-a8fd-57c22d8b30fe" providerId="ADAL" clId="{B5FB8AF6-67C6-4BC0-BCF3-4DE07935591C}" dt="2022-02-18T10:50:50.647" v="589"/>
          <ac:spMkLst>
            <pc:docMk/>
            <pc:sldMk cId="0" sldId="278"/>
            <ac:spMk id="1106" creationId="{CDA947B2-37E9-4C81-A647-83B2FF1586D7}"/>
          </ac:spMkLst>
        </pc:spChg>
        <pc:spChg chg="mod">
          <ac:chgData name="Prasad Jagtap" userId="e46c50ef-2369-45f1-a8fd-57c22d8b30fe" providerId="ADAL" clId="{B5FB8AF6-67C6-4BC0-BCF3-4DE07935591C}" dt="2022-02-18T10:50:50.647" v="589"/>
          <ac:spMkLst>
            <pc:docMk/>
            <pc:sldMk cId="0" sldId="278"/>
            <ac:spMk id="1107" creationId="{8C796511-A438-4D74-A1B7-5BE5E08DACC0}"/>
          </ac:spMkLst>
        </pc:spChg>
        <pc:spChg chg="mod">
          <ac:chgData name="Prasad Jagtap" userId="e46c50ef-2369-45f1-a8fd-57c22d8b30fe" providerId="ADAL" clId="{B5FB8AF6-67C6-4BC0-BCF3-4DE07935591C}" dt="2022-02-18T10:50:50.647" v="589"/>
          <ac:spMkLst>
            <pc:docMk/>
            <pc:sldMk cId="0" sldId="278"/>
            <ac:spMk id="1108" creationId="{9E3E136E-9533-4544-A381-E92E02D0E22A}"/>
          </ac:spMkLst>
        </pc:spChg>
        <pc:spChg chg="mod">
          <ac:chgData name="Prasad Jagtap" userId="e46c50ef-2369-45f1-a8fd-57c22d8b30fe" providerId="ADAL" clId="{B5FB8AF6-67C6-4BC0-BCF3-4DE07935591C}" dt="2022-02-18T10:50:50.647" v="589"/>
          <ac:spMkLst>
            <pc:docMk/>
            <pc:sldMk cId="0" sldId="278"/>
            <ac:spMk id="1109" creationId="{842998B1-C9AA-49D9-BC8F-9D138013E40E}"/>
          </ac:spMkLst>
        </pc:spChg>
        <pc:spChg chg="mod">
          <ac:chgData name="Prasad Jagtap" userId="e46c50ef-2369-45f1-a8fd-57c22d8b30fe" providerId="ADAL" clId="{B5FB8AF6-67C6-4BC0-BCF3-4DE07935591C}" dt="2022-02-18T10:50:50.647" v="589"/>
          <ac:spMkLst>
            <pc:docMk/>
            <pc:sldMk cId="0" sldId="278"/>
            <ac:spMk id="1110" creationId="{67A43092-57FA-4927-8560-A97C4F530249}"/>
          </ac:spMkLst>
        </pc:spChg>
        <pc:spChg chg="mod">
          <ac:chgData name="Prasad Jagtap" userId="e46c50ef-2369-45f1-a8fd-57c22d8b30fe" providerId="ADAL" clId="{B5FB8AF6-67C6-4BC0-BCF3-4DE07935591C}" dt="2022-02-18T10:50:50.647" v="589"/>
          <ac:spMkLst>
            <pc:docMk/>
            <pc:sldMk cId="0" sldId="278"/>
            <ac:spMk id="1111" creationId="{AA02E46B-3498-44E6-8ABD-1BA791054898}"/>
          </ac:spMkLst>
        </pc:spChg>
        <pc:spChg chg="mod">
          <ac:chgData name="Prasad Jagtap" userId="e46c50ef-2369-45f1-a8fd-57c22d8b30fe" providerId="ADAL" clId="{B5FB8AF6-67C6-4BC0-BCF3-4DE07935591C}" dt="2022-02-18T10:50:50.647" v="589"/>
          <ac:spMkLst>
            <pc:docMk/>
            <pc:sldMk cId="0" sldId="278"/>
            <ac:spMk id="1112" creationId="{81D8AE37-65D5-4B60-8603-19C6EB96D527}"/>
          </ac:spMkLst>
        </pc:spChg>
        <pc:spChg chg="mod">
          <ac:chgData name="Prasad Jagtap" userId="e46c50ef-2369-45f1-a8fd-57c22d8b30fe" providerId="ADAL" clId="{B5FB8AF6-67C6-4BC0-BCF3-4DE07935591C}" dt="2022-02-18T10:50:50.647" v="589"/>
          <ac:spMkLst>
            <pc:docMk/>
            <pc:sldMk cId="0" sldId="278"/>
            <ac:spMk id="1113" creationId="{770F4A06-C9DA-4D70-AA67-70D7F5427E9D}"/>
          </ac:spMkLst>
        </pc:spChg>
        <pc:spChg chg="mod">
          <ac:chgData name="Prasad Jagtap" userId="e46c50ef-2369-45f1-a8fd-57c22d8b30fe" providerId="ADAL" clId="{B5FB8AF6-67C6-4BC0-BCF3-4DE07935591C}" dt="2022-02-18T10:50:50.647" v="589"/>
          <ac:spMkLst>
            <pc:docMk/>
            <pc:sldMk cId="0" sldId="278"/>
            <ac:spMk id="1114" creationId="{8B371CD9-86F1-4C19-9F72-1EE451FA38D2}"/>
          </ac:spMkLst>
        </pc:spChg>
        <pc:spChg chg="mod">
          <ac:chgData name="Prasad Jagtap" userId="e46c50ef-2369-45f1-a8fd-57c22d8b30fe" providerId="ADAL" clId="{B5FB8AF6-67C6-4BC0-BCF3-4DE07935591C}" dt="2022-02-18T10:50:50.647" v="589"/>
          <ac:spMkLst>
            <pc:docMk/>
            <pc:sldMk cId="0" sldId="278"/>
            <ac:spMk id="1116" creationId="{F4DFBD61-EADC-4365-BBA5-98CB907F450F}"/>
          </ac:spMkLst>
        </pc:spChg>
        <pc:spChg chg="mod">
          <ac:chgData name="Prasad Jagtap" userId="e46c50ef-2369-45f1-a8fd-57c22d8b30fe" providerId="ADAL" clId="{B5FB8AF6-67C6-4BC0-BCF3-4DE07935591C}" dt="2022-02-18T10:50:50.647" v="589"/>
          <ac:spMkLst>
            <pc:docMk/>
            <pc:sldMk cId="0" sldId="278"/>
            <ac:spMk id="1117" creationId="{69E7AE07-5543-4B9A-B916-2879D570E0CF}"/>
          </ac:spMkLst>
        </pc:spChg>
        <pc:spChg chg="mod">
          <ac:chgData name="Prasad Jagtap" userId="e46c50ef-2369-45f1-a8fd-57c22d8b30fe" providerId="ADAL" clId="{B5FB8AF6-67C6-4BC0-BCF3-4DE07935591C}" dt="2022-02-18T10:50:50.647" v="589"/>
          <ac:spMkLst>
            <pc:docMk/>
            <pc:sldMk cId="0" sldId="278"/>
            <ac:spMk id="1118" creationId="{20100405-3DD0-4B1B-9F0B-C349BA8C0C4D}"/>
          </ac:spMkLst>
        </pc:spChg>
        <pc:spChg chg="mod">
          <ac:chgData name="Prasad Jagtap" userId="e46c50ef-2369-45f1-a8fd-57c22d8b30fe" providerId="ADAL" clId="{B5FB8AF6-67C6-4BC0-BCF3-4DE07935591C}" dt="2022-02-18T10:50:50.647" v="589"/>
          <ac:spMkLst>
            <pc:docMk/>
            <pc:sldMk cId="0" sldId="278"/>
            <ac:spMk id="1119" creationId="{C14213FB-BC3E-4B80-8E7E-4CBFC81B7ABB}"/>
          </ac:spMkLst>
        </pc:spChg>
        <pc:spChg chg="mod">
          <ac:chgData name="Prasad Jagtap" userId="e46c50ef-2369-45f1-a8fd-57c22d8b30fe" providerId="ADAL" clId="{B5FB8AF6-67C6-4BC0-BCF3-4DE07935591C}" dt="2022-02-18T10:50:50.647" v="589"/>
          <ac:spMkLst>
            <pc:docMk/>
            <pc:sldMk cId="0" sldId="278"/>
            <ac:spMk id="1120" creationId="{549254DA-6A2F-48E5-8FE0-5127DEED2A17}"/>
          </ac:spMkLst>
        </pc:spChg>
        <pc:spChg chg="mod">
          <ac:chgData name="Prasad Jagtap" userId="e46c50ef-2369-45f1-a8fd-57c22d8b30fe" providerId="ADAL" clId="{B5FB8AF6-67C6-4BC0-BCF3-4DE07935591C}" dt="2022-02-18T10:50:50.647" v="589"/>
          <ac:spMkLst>
            <pc:docMk/>
            <pc:sldMk cId="0" sldId="278"/>
            <ac:spMk id="1121" creationId="{4A06CC06-64FC-4D12-9999-D6ED67AA05A9}"/>
          </ac:spMkLst>
        </pc:spChg>
        <pc:spChg chg="mod">
          <ac:chgData name="Prasad Jagtap" userId="e46c50ef-2369-45f1-a8fd-57c22d8b30fe" providerId="ADAL" clId="{B5FB8AF6-67C6-4BC0-BCF3-4DE07935591C}" dt="2022-02-18T10:50:50.647" v="589"/>
          <ac:spMkLst>
            <pc:docMk/>
            <pc:sldMk cId="0" sldId="278"/>
            <ac:spMk id="1122" creationId="{D99AFF75-EAE0-4C80-A812-462DAAD6B949}"/>
          </ac:spMkLst>
        </pc:spChg>
        <pc:spChg chg="mod">
          <ac:chgData name="Prasad Jagtap" userId="e46c50ef-2369-45f1-a8fd-57c22d8b30fe" providerId="ADAL" clId="{B5FB8AF6-67C6-4BC0-BCF3-4DE07935591C}" dt="2022-02-18T10:50:50.647" v="589"/>
          <ac:spMkLst>
            <pc:docMk/>
            <pc:sldMk cId="0" sldId="278"/>
            <ac:spMk id="1123" creationId="{8AC685BD-600E-45E8-B2F7-C62B1152F082}"/>
          </ac:spMkLst>
        </pc:spChg>
        <pc:spChg chg="mod">
          <ac:chgData name="Prasad Jagtap" userId="e46c50ef-2369-45f1-a8fd-57c22d8b30fe" providerId="ADAL" clId="{B5FB8AF6-67C6-4BC0-BCF3-4DE07935591C}" dt="2022-02-18T10:50:50.647" v="589"/>
          <ac:spMkLst>
            <pc:docMk/>
            <pc:sldMk cId="0" sldId="278"/>
            <ac:spMk id="1124" creationId="{42B8C714-EF6F-459B-99C0-9478B6A10D34}"/>
          </ac:spMkLst>
        </pc:spChg>
        <pc:spChg chg="mod">
          <ac:chgData name="Prasad Jagtap" userId="e46c50ef-2369-45f1-a8fd-57c22d8b30fe" providerId="ADAL" clId="{B5FB8AF6-67C6-4BC0-BCF3-4DE07935591C}" dt="2022-02-18T10:50:50.647" v="589"/>
          <ac:spMkLst>
            <pc:docMk/>
            <pc:sldMk cId="0" sldId="278"/>
            <ac:spMk id="1125" creationId="{04288C9D-1A01-44E8-BEE9-313E6220BC8D}"/>
          </ac:spMkLst>
        </pc:spChg>
        <pc:spChg chg="mod">
          <ac:chgData name="Prasad Jagtap" userId="e46c50ef-2369-45f1-a8fd-57c22d8b30fe" providerId="ADAL" clId="{B5FB8AF6-67C6-4BC0-BCF3-4DE07935591C}" dt="2022-02-18T10:50:50.647" v="589"/>
          <ac:spMkLst>
            <pc:docMk/>
            <pc:sldMk cId="0" sldId="278"/>
            <ac:spMk id="1126" creationId="{8F603365-B3D3-4775-B80D-6045DF79BB08}"/>
          </ac:spMkLst>
        </pc:spChg>
        <pc:spChg chg="mod">
          <ac:chgData name="Prasad Jagtap" userId="e46c50ef-2369-45f1-a8fd-57c22d8b30fe" providerId="ADAL" clId="{B5FB8AF6-67C6-4BC0-BCF3-4DE07935591C}" dt="2022-02-18T10:50:50.647" v="589"/>
          <ac:spMkLst>
            <pc:docMk/>
            <pc:sldMk cId="0" sldId="278"/>
            <ac:spMk id="1127" creationId="{B58883E0-D07E-40AE-8DA3-88C3E12E3150}"/>
          </ac:spMkLst>
        </pc:spChg>
        <pc:spChg chg="mod">
          <ac:chgData name="Prasad Jagtap" userId="e46c50ef-2369-45f1-a8fd-57c22d8b30fe" providerId="ADAL" clId="{B5FB8AF6-67C6-4BC0-BCF3-4DE07935591C}" dt="2022-02-18T10:50:50.647" v="589"/>
          <ac:spMkLst>
            <pc:docMk/>
            <pc:sldMk cId="0" sldId="278"/>
            <ac:spMk id="1128" creationId="{F2EBFAD8-B527-4842-BAFD-48D3EC1E3523}"/>
          </ac:spMkLst>
        </pc:spChg>
        <pc:spChg chg="mod">
          <ac:chgData name="Prasad Jagtap" userId="e46c50ef-2369-45f1-a8fd-57c22d8b30fe" providerId="ADAL" clId="{B5FB8AF6-67C6-4BC0-BCF3-4DE07935591C}" dt="2022-02-18T10:50:50.647" v="589"/>
          <ac:spMkLst>
            <pc:docMk/>
            <pc:sldMk cId="0" sldId="278"/>
            <ac:spMk id="1129" creationId="{A1343C86-9300-4D85-8409-5610E489B5C8}"/>
          </ac:spMkLst>
        </pc:spChg>
        <pc:spChg chg="mod">
          <ac:chgData name="Prasad Jagtap" userId="e46c50ef-2369-45f1-a8fd-57c22d8b30fe" providerId="ADAL" clId="{B5FB8AF6-67C6-4BC0-BCF3-4DE07935591C}" dt="2022-02-18T10:50:50.647" v="589"/>
          <ac:spMkLst>
            <pc:docMk/>
            <pc:sldMk cId="0" sldId="278"/>
            <ac:spMk id="1130" creationId="{C26B62BE-E2B7-4576-BEED-8E1EE0F3305F}"/>
          </ac:spMkLst>
        </pc:spChg>
        <pc:spChg chg="mod">
          <ac:chgData name="Prasad Jagtap" userId="e46c50ef-2369-45f1-a8fd-57c22d8b30fe" providerId="ADAL" clId="{B5FB8AF6-67C6-4BC0-BCF3-4DE07935591C}" dt="2022-02-18T10:50:50.647" v="589"/>
          <ac:spMkLst>
            <pc:docMk/>
            <pc:sldMk cId="0" sldId="278"/>
            <ac:spMk id="1131" creationId="{38B7BA36-0FCB-4F69-9C63-135F7387A6A8}"/>
          </ac:spMkLst>
        </pc:spChg>
        <pc:spChg chg="mod">
          <ac:chgData name="Prasad Jagtap" userId="e46c50ef-2369-45f1-a8fd-57c22d8b30fe" providerId="ADAL" clId="{B5FB8AF6-67C6-4BC0-BCF3-4DE07935591C}" dt="2022-02-18T10:50:50.647" v="589"/>
          <ac:spMkLst>
            <pc:docMk/>
            <pc:sldMk cId="0" sldId="278"/>
            <ac:spMk id="1132" creationId="{66F7CBBE-B933-416D-852B-CA4C335FE831}"/>
          </ac:spMkLst>
        </pc:spChg>
        <pc:spChg chg="mod">
          <ac:chgData name="Prasad Jagtap" userId="e46c50ef-2369-45f1-a8fd-57c22d8b30fe" providerId="ADAL" clId="{B5FB8AF6-67C6-4BC0-BCF3-4DE07935591C}" dt="2022-02-18T10:50:50.647" v="589"/>
          <ac:spMkLst>
            <pc:docMk/>
            <pc:sldMk cId="0" sldId="278"/>
            <ac:spMk id="1133" creationId="{B913F16D-450A-43A8-A202-EAE637C2B036}"/>
          </ac:spMkLst>
        </pc:spChg>
        <pc:spChg chg="mod">
          <ac:chgData name="Prasad Jagtap" userId="e46c50ef-2369-45f1-a8fd-57c22d8b30fe" providerId="ADAL" clId="{B5FB8AF6-67C6-4BC0-BCF3-4DE07935591C}" dt="2022-02-18T10:50:50.647" v="589"/>
          <ac:spMkLst>
            <pc:docMk/>
            <pc:sldMk cId="0" sldId="278"/>
            <ac:spMk id="1134" creationId="{A71E97BB-F565-4413-8E72-D457020B9847}"/>
          </ac:spMkLst>
        </pc:spChg>
        <pc:spChg chg="mod">
          <ac:chgData name="Prasad Jagtap" userId="e46c50ef-2369-45f1-a8fd-57c22d8b30fe" providerId="ADAL" clId="{B5FB8AF6-67C6-4BC0-BCF3-4DE07935591C}" dt="2022-02-18T10:50:50.647" v="589"/>
          <ac:spMkLst>
            <pc:docMk/>
            <pc:sldMk cId="0" sldId="278"/>
            <ac:spMk id="1135" creationId="{77EE9B2B-237D-483C-AF8B-F8108B3C9430}"/>
          </ac:spMkLst>
        </pc:spChg>
        <pc:spChg chg="mod">
          <ac:chgData name="Prasad Jagtap" userId="e46c50ef-2369-45f1-a8fd-57c22d8b30fe" providerId="ADAL" clId="{B5FB8AF6-67C6-4BC0-BCF3-4DE07935591C}" dt="2022-02-18T10:50:50.647" v="589"/>
          <ac:spMkLst>
            <pc:docMk/>
            <pc:sldMk cId="0" sldId="278"/>
            <ac:spMk id="1136" creationId="{2BCB7FB3-B27B-44FE-B235-703EC46E74F1}"/>
          </ac:spMkLst>
        </pc:spChg>
        <pc:spChg chg="mod">
          <ac:chgData name="Prasad Jagtap" userId="e46c50ef-2369-45f1-a8fd-57c22d8b30fe" providerId="ADAL" clId="{B5FB8AF6-67C6-4BC0-BCF3-4DE07935591C}" dt="2022-02-18T10:50:50.647" v="589"/>
          <ac:spMkLst>
            <pc:docMk/>
            <pc:sldMk cId="0" sldId="278"/>
            <ac:spMk id="1137" creationId="{E60094AD-BD06-48F3-8953-C50C44DD751A}"/>
          </ac:spMkLst>
        </pc:spChg>
        <pc:spChg chg="mod">
          <ac:chgData name="Prasad Jagtap" userId="e46c50ef-2369-45f1-a8fd-57c22d8b30fe" providerId="ADAL" clId="{B5FB8AF6-67C6-4BC0-BCF3-4DE07935591C}" dt="2022-02-18T10:50:50.647" v="589"/>
          <ac:spMkLst>
            <pc:docMk/>
            <pc:sldMk cId="0" sldId="278"/>
            <ac:spMk id="1138" creationId="{434370D9-3AE4-46E9-9634-DE417A29FE38}"/>
          </ac:spMkLst>
        </pc:spChg>
        <pc:spChg chg="mod">
          <ac:chgData name="Prasad Jagtap" userId="e46c50ef-2369-45f1-a8fd-57c22d8b30fe" providerId="ADAL" clId="{B5FB8AF6-67C6-4BC0-BCF3-4DE07935591C}" dt="2022-02-18T10:50:50.647" v="589"/>
          <ac:spMkLst>
            <pc:docMk/>
            <pc:sldMk cId="0" sldId="278"/>
            <ac:spMk id="1139" creationId="{F3BCCA83-DEC6-490E-8B0C-7268307E61E1}"/>
          </ac:spMkLst>
        </pc:spChg>
        <pc:spChg chg="mod">
          <ac:chgData name="Prasad Jagtap" userId="e46c50ef-2369-45f1-a8fd-57c22d8b30fe" providerId="ADAL" clId="{B5FB8AF6-67C6-4BC0-BCF3-4DE07935591C}" dt="2022-02-18T10:50:50.647" v="589"/>
          <ac:spMkLst>
            <pc:docMk/>
            <pc:sldMk cId="0" sldId="278"/>
            <ac:spMk id="1140" creationId="{6EB77BAB-113B-46BB-BFDB-523F2489222E}"/>
          </ac:spMkLst>
        </pc:spChg>
        <pc:spChg chg="mod">
          <ac:chgData name="Prasad Jagtap" userId="e46c50ef-2369-45f1-a8fd-57c22d8b30fe" providerId="ADAL" clId="{B5FB8AF6-67C6-4BC0-BCF3-4DE07935591C}" dt="2022-02-18T10:50:50.647" v="589"/>
          <ac:spMkLst>
            <pc:docMk/>
            <pc:sldMk cId="0" sldId="278"/>
            <ac:spMk id="1141" creationId="{E601919C-FB75-4379-AB28-1BD3844CA45B}"/>
          </ac:spMkLst>
        </pc:spChg>
        <pc:spChg chg="mod">
          <ac:chgData name="Prasad Jagtap" userId="e46c50ef-2369-45f1-a8fd-57c22d8b30fe" providerId="ADAL" clId="{B5FB8AF6-67C6-4BC0-BCF3-4DE07935591C}" dt="2022-02-18T10:50:50.647" v="589"/>
          <ac:spMkLst>
            <pc:docMk/>
            <pc:sldMk cId="0" sldId="278"/>
            <ac:spMk id="1142" creationId="{BD3B90BB-6000-48E1-BA5F-970BC53AF450}"/>
          </ac:spMkLst>
        </pc:spChg>
        <pc:spChg chg="mod">
          <ac:chgData name="Prasad Jagtap" userId="e46c50ef-2369-45f1-a8fd-57c22d8b30fe" providerId="ADAL" clId="{B5FB8AF6-67C6-4BC0-BCF3-4DE07935591C}" dt="2022-02-18T10:50:50.647" v="589"/>
          <ac:spMkLst>
            <pc:docMk/>
            <pc:sldMk cId="0" sldId="278"/>
            <ac:spMk id="1143" creationId="{4919447D-0F68-4AA5-AB3A-45DEF938E36C}"/>
          </ac:spMkLst>
        </pc:spChg>
        <pc:spChg chg="mod">
          <ac:chgData name="Prasad Jagtap" userId="e46c50ef-2369-45f1-a8fd-57c22d8b30fe" providerId="ADAL" clId="{B5FB8AF6-67C6-4BC0-BCF3-4DE07935591C}" dt="2022-02-18T10:50:50.647" v="589"/>
          <ac:spMkLst>
            <pc:docMk/>
            <pc:sldMk cId="0" sldId="278"/>
            <ac:spMk id="1144" creationId="{6DEE9F47-E60B-494B-AEB6-FEECA9B4918F}"/>
          </ac:spMkLst>
        </pc:spChg>
        <pc:spChg chg="mod">
          <ac:chgData name="Prasad Jagtap" userId="e46c50ef-2369-45f1-a8fd-57c22d8b30fe" providerId="ADAL" clId="{B5FB8AF6-67C6-4BC0-BCF3-4DE07935591C}" dt="2022-02-18T10:50:50.647" v="589"/>
          <ac:spMkLst>
            <pc:docMk/>
            <pc:sldMk cId="0" sldId="278"/>
            <ac:spMk id="1145" creationId="{575BE8AF-3C59-4084-9792-9D9273871051}"/>
          </ac:spMkLst>
        </pc:spChg>
        <pc:spChg chg="mod">
          <ac:chgData name="Prasad Jagtap" userId="e46c50ef-2369-45f1-a8fd-57c22d8b30fe" providerId="ADAL" clId="{B5FB8AF6-67C6-4BC0-BCF3-4DE07935591C}" dt="2022-02-18T10:50:50.647" v="589"/>
          <ac:spMkLst>
            <pc:docMk/>
            <pc:sldMk cId="0" sldId="278"/>
            <ac:spMk id="1146" creationId="{41745E39-98D2-4BFF-8788-A426F1D9AD8F}"/>
          </ac:spMkLst>
        </pc:spChg>
        <pc:spChg chg="mod">
          <ac:chgData name="Prasad Jagtap" userId="e46c50ef-2369-45f1-a8fd-57c22d8b30fe" providerId="ADAL" clId="{B5FB8AF6-67C6-4BC0-BCF3-4DE07935591C}" dt="2022-02-18T10:50:50.647" v="589"/>
          <ac:spMkLst>
            <pc:docMk/>
            <pc:sldMk cId="0" sldId="278"/>
            <ac:spMk id="1147" creationId="{5E2210D2-E2B0-49A8-BC6F-FE039C146265}"/>
          </ac:spMkLst>
        </pc:spChg>
        <pc:spChg chg="mod">
          <ac:chgData name="Prasad Jagtap" userId="e46c50ef-2369-45f1-a8fd-57c22d8b30fe" providerId="ADAL" clId="{B5FB8AF6-67C6-4BC0-BCF3-4DE07935591C}" dt="2022-02-18T10:50:50.647" v="589"/>
          <ac:spMkLst>
            <pc:docMk/>
            <pc:sldMk cId="0" sldId="278"/>
            <ac:spMk id="1148" creationId="{36F2FB3E-7A4D-4DAE-8785-17E3B098DD6A}"/>
          </ac:spMkLst>
        </pc:spChg>
        <pc:spChg chg="mod">
          <ac:chgData name="Prasad Jagtap" userId="e46c50ef-2369-45f1-a8fd-57c22d8b30fe" providerId="ADAL" clId="{B5FB8AF6-67C6-4BC0-BCF3-4DE07935591C}" dt="2022-02-18T10:50:50.647" v="589"/>
          <ac:spMkLst>
            <pc:docMk/>
            <pc:sldMk cId="0" sldId="278"/>
            <ac:spMk id="1149" creationId="{B7BB95EA-AEBB-433A-A9D0-E7DD0DE69EFE}"/>
          </ac:spMkLst>
        </pc:spChg>
        <pc:spChg chg="mod">
          <ac:chgData name="Prasad Jagtap" userId="e46c50ef-2369-45f1-a8fd-57c22d8b30fe" providerId="ADAL" clId="{B5FB8AF6-67C6-4BC0-BCF3-4DE07935591C}" dt="2022-02-18T10:50:50.647" v="589"/>
          <ac:spMkLst>
            <pc:docMk/>
            <pc:sldMk cId="0" sldId="278"/>
            <ac:spMk id="1150" creationId="{D4969248-0661-437A-8733-D1A71AAA8912}"/>
          </ac:spMkLst>
        </pc:spChg>
        <pc:spChg chg="mod">
          <ac:chgData name="Prasad Jagtap" userId="e46c50ef-2369-45f1-a8fd-57c22d8b30fe" providerId="ADAL" clId="{B5FB8AF6-67C6-4BC0-BCF3-4DE07935591C}" dt="2022-02-18T10:50:50.647" v="589"/>
          <ac:spMkLst>
            <pc:docMk/>
            <pc:sldMk cId="0" sldId="278"/>
            <ac:spMk id="1151" creationId="{2CEBAA8C-6126-4D78-9EAD-01589F35C906}"/>
          </ac:spMkLst>
        </pc:spChg>
        <pc:spChg chg="mod">
          <ac:chgData name="Prasad Jagtap" userId="e46c50ef-2369-45f1-a8fd-57c22d8b30fe" providerId="ADAL" clId="{B5FB8AF6-67C6-4BC0-BCF3-4DE07935591C}" dt="2022-02-18T10:50:50.647" v="589"/>
          <ac:spMkLst>
            <pc:docMk/>
            <pc:sldMk cId="0" sldId="278"/>
            <ac:spMk id="1152" creationId="{B2D369C2-D1D0-4084-97EC-8FC4EC085834}"/>
          </ac:spMkLst>
        </pc:spChg>
        <pc:spChg chg="mod">
          <ac:chgData name="Prasad Jagtap" userId="e46c50ef-2369-45f1-a8fd-57c22d8b30fe" providerId="ADAL" clId="{B5FB8AF6-67C6-4BC0-BCF3-4DE07935591C}" dt="2022-02-18T10:50:50.647" v="589"/>
          <ac:spMkLst>
            <pc:docMk/>
            <pc:sldMk cId="0" sldId="278"/>
            <ac:spMk id="1153" creationId="{00A4EE5A-8DDF-47A5-897A-F7973E6F31BC}"/>
          </ac:spMkLst>
        </pc:spChg>
        <pc:spChg chg="mod">
          <ac:chgData name="Prasad Jagtap" userId="e46c50ef-2369-45f1-a8fd-57c22d8b30fe" providerId="ADAL" clId="{B5FB8AF6-67C6-4BC0-BCF3-4DE07935591C}" dt="2022-02-18T10:50:50.647" v="589"/>
          <ac:spMkLst>
            <pc:docMk/>
            <pc:sldMk cId="0" sldId="278"/>
            <ac:spMk id="1154" creationId="{B1DDABA5-015E-49F5-8A53-38DAEEF73AB3}"/>
          </ac:spMkLst>
        </pc:spChg>
        <pc:spChg chg="mod">
          <ac:chgData name="Prasad Jagtap" userId="e46c50ef-2369-45f1-a8fd-57c22d8b30fe" providerId="ADAL" clId="{B5FB8AF6-67C6-4BC0-BCF3-4DE07935591C}" dt="2022-02-18T10:50:50.647" v="589"/>
          <ac:spMkLst>
            <pc:docMk/>
            <pc:sldMk cId="0" sldId="278"/>
            <ac:spMk id="1155" creationId="{D8233D3C-D189-4CA3-A1CC-5D600C8E1EE8}"/>
          </ac:spMkLst>
        </pc:spChg>
        <pc:spChg chg="mod">
          <ac:chgData name="Prasad Jagtap" userId="e46c50ef-2369-45f1-a8fd-57c22d8b30fe" providerId="ADAL" clId="{B5FB8AF6-67C6-4BC0-BCF3-4DE07935591C}" dt="2022-02-18T10:50:50.647" v="589"/>
          <ac:spMkLst>
            <pc:docMk/>
            <pc:sldMk cId="0" sldId="278"/>
            <ac:spMk id="1156" creationId="{2D7C7B10-FADD-4571-A9DC-B955538DC04A}"/>
          </ac:spMkLst>
        </pc:spChg>
        <pc:spChg chg="mod">
          <ac:chgData name="Prasad Jagtap" userId="e46c50ef-2369-45f1-a8fd-57c22d8b30fe" providerId="ADAL" clId="{B5FB8AF6-67C6-4BC0-BCF3-4DE07935591C}" dt="2022-02-18T10:50:50.647" v="589"/>
          <ac:spMkLst>
            <pc:docMk/>
            <pc:sldMk cId="0" sldId="278"/>
            <ac:spMk id="1157" creationId="{ACD9E11A-1268-4B61-9F1F-000DE3D7CE8F}"/>
          </ac:spMkLst>
        </pc:spChg>
        <pc:spChg chg="mod">
          <ac:chgData name="Prasad Jagtap" userId="e46c50ef-2369-45f1-a8fd-57c22d8b30fe" providerId="ADAL" clId="{B5FB8AF6-67C6-4BC0-BCF3-4DE07935591C}" dt="2022-02-18T10:50:50.647" v="589"/>
          <ac:spMkLst>
            <pc:docMk/>
            <pc:sldMk cId="0" sldId="278"/>
            <ac:spMk id="1158" creationId="{783C67FD-705F-4596-B5DA-0767AC3A991F}"/>
          </ac:spMkLst>
        </pc:spChg>
        <pc:spChg chg="mod">
          <ac:chgData name="Prasad Jagtap" userId="e46c50ef-2369-45f1-a8fd-57c22d8b30fe" providerId="ADAL" clId="{B5FB8AF6-67C6-4BC0-BCF3-4DE07935591C}" dt="2022-02-18T10:50:50.647" v="589"/>
          <ac:spMkLst>
            <pc:docMk/>
            <pc:sldMk cId="0" sldId="278"/>
            <ac:spMk id="1159" creationId="{E569B788-43A9-42A0-9FF0-A33FBAD9C5B0}"/>
          </ac:spMkLst>
        </pc:spChg>
        <pc:spChg chg="mod">
          <ac:chgData name="Prasad Jagtap" userId="e46c50ef-2369-45f1-a8fd-57c22d8b30fe" providerId="ADAL" clId="{B5FB8AF6-67C6-4BC0-BCF3-4DE07935591C}" dt="2022-02-18T10:50:50.647" v="589"/>
          <ac:spMkLst>
            <pc:docMk/>
            <pc:sldMk cId="0" sldId="278"/>
            <ac:spMk id="1160" creationId="{EDB18601-56BC-4605-A689-67F430DA31A6}"/>
          </ac:spMkLst>
        </pc:spChg>
        <pc:spChg chg="mod">
          <ac:chgData name="Prasad Jagtap" userId="e46c50ef-2369-45f1-a8fd-57c22d8b30fe" providerId="ADAL" clId="{B5FB8AF6-67C6-4BC0-BCF3-4DE07935591C}" dt="2022-02-18T10:50:50.647" v="589"/>
          <ac:spMkLst>
            <pc:docMk/>
            <pc:sldMk cId="0" sldId="278"/>
            <ac:spMk id="1161" creationId="{9687FE2D-7BAA-443F-B0A8-5C678F8DDF49}"/>
          </ac:spMkLst>
        </pc:spChg>
        <pc:spChg chg="mod">
          <ac:chgData name="Prasad Jagtap" userId="e46c50ef-2369-45f1-a8fd-57c22d8b30fe" providerId="ADAL" clId="{B5FB8AF6-67C6-4BC0-BCF3-4DE07935591C}" dt="2022-02-18T10:50:50.647" v="589"/>
          <ac:spMkLst>
            <pc:docMk/>
            <pc:sldMk cId="0" sldId="278"/>
            <ac:spMk id="1162" creationId="{F5668FD5-6813-4536-B1C3-6012E1ED0C2F}"/>
          </ac:spMkLst>
        </pc:spChg>
        <pc:spChg chg="mod">
          <ac:chgData name="Prasad Jagtap" userId="e46c50ef-2369-45f1-a8fd-57c22d8b30fe" providerId="ADAL" clId="{B5FB8AF6-67C6-4BC0-BCF3-4DE07935591C}" dt="2022-02-18T10:50:50.647" v="589"/>
          <ac:spMkLst>
            <pc:docMk/>
            <pc:sldMk cId="0" sldId="278"/>
            <ac:spMk id="1163" creationId="{BE511442-F074-4531-9C78-6B019A11A70E}"/>
          </ac:spMkLst>
        </pc:spChg>
        <pc:spChg chg="mod">
          <ac:chgData name="Prasad Jagtap" userId="e46c50ef-2369-45f1-a8fd-57c22d8b30fe" providerId="ADAL" clId="{B5FB8AF6-67C6-4BC0-BCF3-4DE07935591C}" dt="2022-02-18T10:50:50.647" v="589"/>
          <ac:spMkLst>
            <pc:docMk/>
            <pc:sldMk cId="0" sldId="278"/>
            <ac:spMk id="1164" creationId="{E65F614E-B8E5-44B5-BA2B-B8980773C04D}"/>
          </ac:spMkLst>
        </pc:spChg>
        <pc:spChg chg="mod">
          <ac:chgData name="Prasad Jagtap" userId="e46c50ef-2369-45f1-a8fd-57c22d8b30fe" providerId="ADAL" clId="{B5FB8AF6-67C6-4BC0-BCF3-4DE07935591C}" dt="2022-02-18T10:50:50.647" v="589"/>
          <ac:spMkLst>
            <pc:docMk/>
            <pc:sldMk cId="0" sldId="278"/>
            <ac:spMk id="1165" creationId="{2289828E-8F48-40F6-8F92-163149FBBB51}"/>
          </ac:spMkLst>
        </pc:spChg>
        <pc:spChg chg="mod">
          <ac:chgData name="Prasad Jagtap" userId="e46c50ef-2369-45f1-a8fd-57c22d8b30fe" providerId="ADAL" clId="{B5FB8AF6-67C6-4BC0-BCF3-4DE07935591C}" dt="2022-02-18T10:50:50.647" v="589"/>
          <ac:spMkLst>
            <pc:docMk/>
            <pc:sldMk cId="0" sldId="278"/>
            <ac:spMk id="1166" creationId="{7C13E2A5-7BE7-4196-AB00-73CDB674B1EF}"/>
          </ac:spMkLst>
        </pc:spChg>
        <pc:spChg chg="mod">
          <ac:chgData name="Prasad Jagtap" userId="e46c50ef-2369-45f1-a8fd-57c22d8b30fe" providerId="ADAL" clId="{B5FB8AF6-67C6-4BC0-BCF3-4DE07935591C}" dt="2022-02-18T10:50:50.647" v="589"/>
          <ac:spMkLst>
            <pc:docMk/>
            <pc:sldMk cId="0" sldId="278"/>
            <ac:spMk id="1167" creationId="{0C4B6B68-062B-4DCF-9CA9-E73E0EFA8D5D}"/>
          </ac:spMkLst>
        </pc:spChg>
        <pc:spChg chg="mod">
          <ac:chgData name="Prasad Jagtap" userId="e46c50ef-2369-45f1-a8fd-57c22d8b30fe" providerId="ADAL" clId="{B5FB8AF6-67C6-4BC0-BCF3-4DE07935591C}" dt="2022-02-18T10:50:50.647" v="589"/>
          <ac:spMkLst>
            <pc:docMk/>
            <pc:sldMk cId="0" sldId="278"/>
            <ac:spMk id="1168" creationId="{CD4AA1FD-9C5D-497B-B5C7-A26AB3816BD5}"/>
          </ac:spMkLst>
        </pc:spChg>
        <pc:spChg chg="mod">
          <ac:chgData name="Prasad Jagtap" userId="e46c50ef-2369-45f1-a8fd-57c22d8b30fe" providerId="ADAL" clId="{B5FB8AF6-67C6-4BC0-BCF3-4DE07935591C}" dt="2022-02-18T10:50:50.647" v="589"/>
          <ac:spMkLst>
            <pc:docMk/>
            <pc:sldMk cId="0" sldId="278"/>
            <ac:spMk id="1169" creationId="{D4BF6543-B193-4187-B872-EE7709249E14}"/>
          </ac:spMkLst>
        </pc:spChg>
        <pc:spChg chg="mod">
          <ac:chgData name="Prasad Jagtap" userId="e46c50ef-2369-45f1-a8fd-57c22d8b30fe" providerId="ADAL" clId="{B5FB8AF6-67C6-4BC0-BCF3-4DE07935591C}" dt="2022-02-18T10:50:50.647" v="589"/>
          <ac:spMkLst>
            <pc:docMk/>
            <pc:sldMk cId="0" sldId="278"/>
            <ac:spMk id="1170" creationId="{0993EF36-2CFE-4988-8439-255DAD1F4A0F}"/>
          </ac:spMkLst>
        </pc:spChg>
        <pc:spChg chg="mod">
          <ac:chgData name="Prasad Jagtap" userId="e46c50ef-2369-45f1-a8fd-57c22d8b30fe" providerId="ADAL" clId="{B5FB8AF6-67C6-4BC0-BCF3-4DE07935591C}" dt="2022-02-18T10:50:50.647" v="589"/>
          <ac:spMkLst>
            <pc:docMk/>
            <pc:sldMk cId="0" sldId="278"/>
            <ac:spMk id="1171" creationId="{D32011C7-B4D4-4C91-AFF1-449C43B29179}"/>
          </ac:spMkLst>
        </pc:spChg>
        <pc:spChg chg="mod">
          <ac:chgData name="Prasad Jagtap" userId="e46c50ef-2369-45f1-a8fd-57c22d8b30fe" providerId="ADAL" clId="{B5FB8AF6-67C6-4BC0-BCF3-4DE07935591C}" dt="2022-02-18T10:50:50.647" v="589"/>
          <ac:spMkLst>
            <pc:docMk/>
            <pc:sldMk cId="0" sldId="278"/>
            <ac:spMk id="1172" creationId="{B713EE74-A16F-4520-B185-59ECE865D70E}"/>
          </ac:spMkLst>
        </pc:spChg>
        <pc:spChg chg="mod">
          <ac:chgData name="Prasad Jagtap" userId="e46c50ef-2369-45f1-a8fd-57c22d8b30fe" providerId="ADAL" clId="{B5FB8AF6-67C6-4BC0-BCF3-4DE07935591C}" dt="2022-02-18T10:50:50.647" v="589"/>
          <ac:spMkLst>
            <pc:docMk/>
            <pc:sldMk cId="0" sldId="278"/>
            <ac:spMk id="1173" creationId="{38EF3942-CED1-44A7-8E5B-FA2796AEDD89}"/>
          </ac:spMkLst>
        </pc:spChg>
        <pc:spChg chg="mod">
          <ac:chgData name="Prasad Jagtap" userId="e46c50ef-2369-45f1-a8fd-57c22d8b30fe" providerId="ADAL" clId="{B5FB8AF6-67C6-4BC0-BCF3-4DE07935591C}" dt="2022-02-18T10:50:50.647" v="589"/>
          <ac:spMkLst>
            <pc:docMk/>
            <pc:sldMk cId="0" sldId="278"/>
            <ac:spMk id="1174" creationId="{44CA4972-98BC-423B-9563-D19BC94964AA}"/>
          </ac:spMkLst>
        </pc:spChg>
        <pc:spChg chg="mod">
          <ac:chgData name="Prasad Jagtap" userId="e46c50ef-2369-45f1-a8fd-57c22d8b30fe" providerId="ADAL" clId="{B5FB8AF6-67C6-4BC0-BCF3-4DE07935591C}" dt="2022-02-18T10:50:50.647" v="589"/>
          <ac:spMkLst>
            <pc:docMk/>
            <pc:sldMk cId="0" sldId="278"/>
            <ac:spMk id="1175" creationId="{8E6965A6-FED7-4925-A66F-02D03F25B1C7}"/>
          </ac:spMkLst>
        </pc:spChg>
        <pc:spChg chg="mod">
          <ac:chgData name="Prasad Jagtap" userId="e46c50ef-2369-45f1-a8fd-57c22d8b30fe" providerId="ADAL" clId="{B5FB8AF6-67C6-4BC0-BCF3-4DE07935591C}" dt="2022-02-18T10:50:50.647" v="589"/>
          <ac:spMkLst>
            <pc:docMk/>
            <pc:sldMk cId="0" sldId="278"/>
            <ac:spMk id="1176" creationId="{D0880071-BF2E-40AC-8B03-87B548037C24}"/>
          </ac:spMkLst>
        </pc:spChg>
        <pc:spChg chg="mod">
          <ac:chgData name="Prasad Jagtap" userId="e46c50ef-2369-45f1-a8fd-57c22d8b30fe" providerId="ADAL" clId="{B5FB8AF6-67C6-4BC0-BCF3-4DE07935591C}" dt="2022-02-18T10:50:50.647" v="589"/>
          <ac:spMkLst>
            <pc:docMk/>
            <pc:sldMk cId="0" sldId="278"/>
            <ac:spMk id="1177" creationId="{58DFF968-9B8B-4866-B2ED-984491D9FC1E}"/>
          </ac:spMkLst>
        </pc:spChg>
        <pc:spChg chg="mod">
          <ac:chgData name="Prasad Jagtap" userId="e46c50ef-2369-45f1-a8fd-57c22d8b30fe" providerId="ADAL" clId="{B5FB8AF6-67C6-4BC0-BCF3-4DE07935591C}" dt="2022-02-18T10:50:50.647" v="589"/>
          <ac:spMkLst>
            <pc:docMk/>
            <pc:sldMk cId="0" sldId="278"/>
            <ac:spMk id="1178" creationId="{97B622D7-8957-4216-AF9C-97963B7D8C35}"/>
          </ac:spMkLst>
        </pc:spChg>
        <pc:spChg chg="mod">
          <ac:chgData name="Prasad Jagtap" userId="e46c50ef-2369-45f1-a8fd-57c22d8b30fe" providerId="ADAL" clId="{B5FB8AF6-67C6-4BC0-BCF3-4DE07935591C}" dt="2022-02-18T10:50:50.647" v="589"/>
          <ac:spMkLst>
            <pc:docMk/>
            <pc:sldMk cId="0" sldId="278"/>
            <ac:spMk id="1179" creationId="{606687D5-81A8-4341-936D-8D0B35450C92}"/>
          </ac:spMkLst>
        </pc:spChg>
        <pc:spChg chg="mod">
          <ac:chgData name="Prasad Jagtap" userId="e46c50ef-2369-45f1-a8fd-57c22d8b30fe" providerId="ADAL" clId="{B5FB8AF6-67C6-4BC0-BCF3-4DE07935591C}" dt="2022-02-18T10:50:50.647" v="589"/>
          <ac:spMkLst>
            <pc:docMk/>
            <pc:sldMk cId="0" sldId="278"/>
            <ac:spMk id="1180" creationId="{9EFD5189-FF60-4C11-9CA5-B16B455CFE4D}"/>
          </ac:spMkLst>
        </pc:spChg>
        <pc:spChg chg="mod">
          <ac:chgData name="Prasad Jagtap" userId="e46c50ef-2369-45f1-a8fd-57c22d8b30fe" providerId="ADAL" clId="{B5FB8AF6-67C6-4BC0-BCF3-4DE07935591C}" dt="2022-02-18T10:50:50.647" v="589"/>
          <ac:spMkLst>
            <pc:docMk/>
            <pc:sldMk cId="0" sldId="278"/>
            <ac:spMk id="1181" creationId="{DDD9FDD4-75AA-4A4E-8D07-0A3420F35C78}"/>
          </ac:spMkLst>
        </pc:spChg>
        <pc:spChg chg="mod">
          <ac:chgData name="Prasad Jagtap" userId="e46c50ef-2369-45f1-a8fd-57c22d8b30fe" providerId="ADAL" clId="{B5FB8AF6-67C6-4BC0-BCF3-4DE07935591C}" dt="2022-02-18T10:50:50.647" v="589"/>
          <ac:spMkLst>
            <pc:docMk/>
            <pc:sldMk cId="0" sldId="278"/>
            <ac:spMk id="1182" creationId="{2B25E11A-581E-4044-A614-554A718DEC31}"/>
          </ac:spMkLst>
        </pc:spChg>
        <pc:spChg chg="mod">
          <ac:chgData name="Prasad Jagtap" userId="e46c50ef-2369-45f1-a8fd-57c22d8b30fe" providerId="ADAL" clId="{B5FB8AF6-67C6-4BC0-BCF3-4DE07935591C}" dt="2022-02-18T10:50:50.647" v="589"/>
          <ac:spMkLst>
            <pc:docMk/>
            <pc:sldMk cId="0" sldId="278"/>
            <ac:spMk id="1183" creationId="{231B29D1-0C6B-4D1F-A666-7841BFEAF649}"/>
          </ac:spMkLst>
        </pc:spChg>
        <pc:spChg chg="mod">
          <ac:chgData name="Prasad Jagtap" userId="e46c50ef-2369-45f1-a8fd-57c22d8b30fe" providerId="ADAL" clId="{B5FB8AF6-67C6-4BC0-BCF3-4DE07935591C}" dt="2022-02-18T10:50:50.647" v="589"/>
          <ac:spMkLst>
            <pc:docMk/>
            <pc:sldMk cId="0" sldId="278"/>
            <ac:spMk id="1184" creationId="{1591BA57-F6B8-4A65-A48D-6D2D0C047E6E}"/>
          </ac:spMkLst>
        </pc:spChg>
        <pc:spChg chg="mod">
          <ac:chgData name="Prasad Jagtap" userId="e46c50ef-2369-45f1-a8fd-57c22d8b30fe" providerId="ADAL" clId="{B5FB8AF6-67C6-4BC0-BCF3-4DE07935591C}" dt="2022-02-18T10:50:50.647" v="589"/>
          <ac:spMkLst>
            <pc:docMk/>
            <pc:sldMk cId="0" sldId="278"/>
            <ac:spMk id="1185" creationId="{7BD9A63B-9FB3-40E4-AA77-A83D8D68EAD3}"/>
          </ac:spMkLst>
        </pc:spChg>
        <pc:spChg chg="mod">
          <ac:chgData name="Prasad Jagtap" userId="e46c50ef-2369-45f1-a8fd-57c22d8b30fe" providerId="ADAL" clId="{B5FB8AF6-67C6-4BC0-BCF3-4DE07935591C}" dt="2022-02-18T10:50:50.647" v="589"/>
          <ac:spMkLst>
            <pc:docMk/>
            <pc:sldMk cId="0" sldId="278"/>
            <ac:spMk id="1186" creationId="{69B40BE2-C56A-40BB-AAFB-1AFA76339134}"/>
          </ac:spMkLst>
        </pc:spChg>
        <pc:spChg chg="mod">
          <ac:chgData name="Prasad Jagtap" userId="e46c50ef-2369-45f1-a8fd-57c22d8b30fe" providerId="ADAL" clId="{B5FB8AF6-67C6-4BC0-BCF3-4DE07935591C}" dt="2022-02-18T10:50:50.647" v="589"/>
          <ac:spMkLst>
            <pc:docMk/>
            <pc:sldMk cId="0" sldId="278"/>
            <ac:spMk id="1187" creationId="{AF744632-253D-4D6F-841A-C89B20793D3D}"/>
          </ac:spMkLst>
        </pc:spChg>
        <pc:spChg chg="mod">
          <ac:chgData name="Prasad Jagtap" userId="e46c50ef-2369-45f1-a8fd-57c22d8b30fe" providerId="ADAL" clId="{B5FB8AF6-67C6-4BC0-BCF3-4DE07935591C}" dt="2022-02-18T10:50:50.647" v="589"/>
          <ac:spMkLst>
            <pc:docMk/>
            <pc:sldMk cId="0" sldId="278"/>
            <ac:spMk id="1188" creationId="{64DB8D43-7A59-4B27-B838-2B08A5F77CFA}"/>
          </ac:spMkLst>
        </pc:spChg>
        <pc:spChg chg="mod">
          <ac:chgData name="Prasad Jagtap" userId="e46c50ef-2369-45f1-a8fd-57c22d8b30fe" providerId="ADAL" clId="{B5FB8AF6-67C6-4BC0-BCF3-4DE07935591C}" dt="2022-02-18T10:50:50.647" v="589"/>
          <ac:spMkLst>
            <pc:docMk/>
            <pc:sldMk cId="0" sldId="278"/>
            <ac:spMk id="1189" creationId="{2A62A9F5-BF3E-4DEB-AD56-9CD8D7826A33}"/>
          </ac:spMkLst>
        </pc:spChg>
        <pc:spChg chg="mod">
          <ac:chgData name="Prasad Jagtap" userId="e46c50ef-2369-45f1-a8fd-57c22d8b30fe" providerId="ADAL" clId="{B5FB8AF6-67C6-4BC0-BCF3-4DE07935591C}" dt="2022-02-18T10:50:50.647" v="589"/>
          <ac:spMkLst>
            <pc:docMk/>
            <pc:sldMk cId="0" sldId="278"/>
            <ac:spMk id="1190" creationId="{07E6028E-BFDF-4D83-9104-FDE8A4487B9A}"/>
          </ac:spMkLst>
        </pc:spChg>
        <pc:spChg chg="mod">
          <ac:chgData name="Prasad Jagtap" userId="e46c50ef-2369-45f1-a8fd-57c22d8b30fe" providerId="ADAL" clId="{B5FB8AF6-67C6-4BC0-BCF3-4DE07935591C}" dt="2022-02-18T10:50:50.647" v="589"/>
          <ac:spMkLst>
            <pc:docMk/>
            <pc:sldMk cId="0" sldId="278"/>
            <ac:spMk id="1191" creationId="{B87D1CD3-7D08-4EBC-9EF9-ED51ACDE94E0}"/>
          </ac:spMkLst>
        </pc:spChg>
        <pc:spChg chg="mod">
          <ac:chgData name="Prasad Jagtap" userId="e46c50ef-2369-45f1-a8fd-57c22d8b30fe" providerId="ADAL" clId="{B5FB8AF6-67C6-4BC0-BCF3-4DE07935591C}" dt="2022-02-18T10:50:50.647" v="589"/>
          <ac:spMkLst>
            <pc:docMk/>
            <pc:sldMk cId="0" sldId="278"/>
            <ac:spMk id="1192" creationId="{9470AA51-BCE9-4D66-8016-017CE6550582}"/>
          </ac:spMkLst>
        </pc:spChg>
        <pc:spChg chg="mod">
          <ac:chgData name="Prasad Jagtap" userId="e46c50ef-2369-45f1-a8fd-57c22d8b30fe" providerId="ADAL" clId="{B5FB8AF6-67C6-4BC0-BCF3-4DE07935591C}" dt="2022-02-18T10:50:50.647" v="589"/>
          <ac:spMkLst>
            <pc:docMk/>
            <pc:sldMk cId="0" sldId="278"/>
            <ac:spMk id="1193" creationId="{1DE402EA-3372-4A73-8373-44D60B1E6F45}"/>
          </ac:spMkLst>
        </pc:spChg>
        <pc:spChg chg="mod">
          <ac:chgData name="Prasad Jagtap" userId="e46c50ef-2369-45f1-a8fd-57c22d8b30fe" providerId="ADAL" clId="{B5FB8AF6-67C6-4BC0-BCF3-4DE07935591C}" dt="2022-02-18T10:50:50.647" v="589"/>
          <ac:spMkLst>
            <pc:docMk/>
            <pc:sldMk cId="0" sldId="278"/>
            <ac:spMk id="1194" creationId="{400033B1-28C7-4C53-83C1-7765B30FD686}"/>
          </ac:spMkLst>
        </pc:spChg>
        <pc:spChg chg="mod">
          <ac:chgData name="Prasad Jagtap" userId="e46c50ef-2369-45f1-a8fd-57c22d8b30fe" providerId="ADAL" clId="{B5FB8AF6-67C6-4BC0-BCF3-4DE07935591C}" dt="2022-02-18T10:50:50.647" v="589"/>
          <ac:spMkLst>
            <pc:docMk/>
            <pc:sldMk cId="0" sldId="278"/>
            <ac:spMk id="1195" creationId="{22C84A5B-48D0-4238-9352-B73AC0360E18}"/>
          </ac:spMkLst>
        </pc:spChg>
        <pc:grpChg chg="add mod">
          <ac:chgData name="Prasad Jagtap" userId="e46c50ef-2369-45f1-a8fd-57c22d8b30fe" providerId="ADAL" clId="{B5FB8AF6-67C6-4BC0-BCF3-4DE07935591C}" dt="2022-02-18T10:51:37.349" v="597" actId="1076"/>
          <ac:grpSpMkLst>
            <pc:docMk/>
            <pc:sldMk cId="0" sldId="278"/>
            <ac:grpSpMk id="917" creationId="{E446451C-4152-464F-ADDB-0B3EF2BA8FBC}"/>
          </ac:grpSpMkLst>
        </pc:grpChg>
        <pc:grpChg chg="mod">
          <ac:chgData name="Prasad Jagtap" userId="e46c50ef-2369-45f1-a8fd-57c22d8b30fe" providerId="ADAL" clId="{B5FB8AF6-67C6-4BC0-BCF3-4DE07935591C}" dt="2022-02-18T10:50:50.647" v="589"/>
          <ac:grpSpMkLst>
            <pc:docMk/>
            <pc:sldMk cId="0" sldId="278"/>
            <ac:grpSpMk id="918" creationId="{6A323305-F4E8-4D1E-B461-F0C3CECB7FD7}"/>
          </ac:grpSpMkLst>
        </pc:grpChg>
        <pc:grpChg chg="mod">
          <ac:chgData name="Prasad Jagtap" userId="e46c50ef-2369-45f1-a8fd-57c22d8b30fe" providerId="ADAL" clId="{B5FB8AF6-67C6-4BC0-BCF3-4DE07935591C}" dt="2022-02-18T10:50:50.647" v="589"/>
          <ac:grpSpMkLst>
            <pc:docMk/>
            <pc:sldMk cId="0" sldId="278"/>
            <ac:grpSpMk id="919" creationId="{0624D905-7D43-4BB4-8823-9FD2DD43AAD6}"/>
          </ac:grpSpMkLst>
        </pc:grpChg>
        <pc:grpChg chg="mod">
          <ac:chgData name="Prasad Jagtap" userId="e46c50ef-2369-45f1-a8fd-57c22d8b30fe" providerId="ADAL" clId="{B5FB8AF6-67C6-4BC0-BCF3-4DE07935591C}" dt="2022-02-18T10:50:50.647" v="589"/>
          <ac:grpSpMkLst>
            <pc:docMk/>
            <pc:sldMk cId="0" sldId="278"/>
            <ac:grpSpMk id="920" creationId="{FDFC1D40-7CEE-44B3-A99B-45A533FFADA3}"/>
          </ac:grpSpMkLst>
        </pc:grpChg>
        <pc:grpChg chg="mod">
          <ac:chgData name="Prasad Jagtap" userId="e46c50ef-2369-45f1-a8fd-57c22d8b30fe" providerId="ADAL" clId="{B5FB8AF6-67C6-4BC0-BCF3-4DE07935591C}" dt="2022-02-18T10:50:50.647" v="589"/>
          <ac:grpSpMkLst>
            <pc:docMk/>
            <pc:sldMk cId="0" sldId="278"/>
            <ac:grpSpMk id="921" creationId="{102F32D1-32D1-454A-AE3D-D884011B86B2}"/>
          </ac:grpSpMkLst>
        </pc:grpChg>
        <pc:grpChg chg="mod">
          <ac:chgData name="Prasad Jagtap" userId="e46c50ef-2369-45f1-a8fd-57c22d8b30fe" providerId="ADAL" clId="{B5FB8AF6-67C6-4BC0-BCF3-4DE07935591C}" dt="2022-02-18T10:50:50.647" v="589"/>
          <ac:grpSpMkLst>
            <pc:docMk/>
            <pc:sldMk cId="0" sldId="278"/>
            <ac:grpSpMk id="922" creationId="{4F7897DC-D8C0-4AF7-8B40-16DDD58BEC1E}"/>
          </ac:grpSpMkLst>
        </pc:grpChg>
        <pc:grpChg chg="mod">
          <ac:chgData name="Prasad Jagtap" userId="e46c50ef-2369-45f1-a8fd-57c22d8b30fe" providerId="ADAL" clId="{B5FB8AF6-67C6-4BC0-BCF3-4DE07935591C}" dt="2022-02-18T10:50:50.647" v="589"/>
          <ac:grpSpMkLst>
            <pc:docMk/>
            <pc:sldMk cId="0" sldId="278"/>
            <ac:grpSpMk id="923" creationId="{CF82FCFA-E543-40FE-A7C3-4F3BD7E1F300}"/>
          </ac:grpSpMkLst>
        </pc:grpChg>
        <pc:grpChg chg="mod">
          <ac:chgData name="Prasad Jagtap" userId="e46c50ef-2369-45f1-a8fd-57c22d8b30fe" providerId="ADAL" clId="{B5FB8AF6-67C6-4BC0-BCF3-4DE07935591C}" dt="2022-02-18T10:50:50.647" v="589"/>
          <ac:grpSpMkLst>
            <pc:docMk/>
            <pc:sldMk cId="0" sldId="278"/>
            <ac:grpSpMk id="924" creationId="{88A0B9BE-5226-4321-8562-0410530E363F}"/>
          </ac:grpSpMkLst>
        </pc:grpChg>
        <pc:grpChg chg="mod">
          <ac:chgData name="Prasad Jagtap" userId="e46c50ef-2369-45f1-a8fd-57c22d8b30fe" providerId="ADAL" clId="{B5FB8AF6-67C6-4BC0-BCF3-4DE07935591C}" dt="2022-02-18T10:50:50.647" v="589"/>
          <ac:grpSpMkLst>
            <pc:docMk/>
            <pc:sldMk cId="0" sldId="278"/>
            <ac:grpSpMk id="925" creationId="{219EE281-0B51-419F-989C-E9D0100F5A4E}"/>
          </ac:grpSpMkLst>
        </pc:grpChg>
        <pc:grpChg chg="mod">
          <ac:chgData name="Prasad Jagtap" userId="e46c50ef-2369-45f1-a8fd-57c22d8b30fe" providerId="ADAL" clId="{B5FB8AF6-67C6-4BC0-BCF3-4DE07935591C}" dt="2022-02-18T10:50:50.647" v="589"/>
          <ac:grpSpMkLst>
            <pc:docMk/>
            <pc:sldMk cId="0" sldId="278"/>
            <ac:grpSpMk id="926" creationId="{887B2FEC-D90E-4D25-BDF1-57FB27E5F6DB}"/>
          </ac:grpSpMkLst>
        </pc:grpChg>
        <pc:grpChg chg="mod">
          <ac:chgData name="Prasad Jagtap" userId="e46c50ef-2369-45f1-a8fd-57c22d8b30fe" providerId="ADAL" clId="{B5FB8AF6-67C6-4BC0-BCF3-4DE07935591C}" dt="2022-02-18T10:50:50.647" v="589"/>
          <ac:grpSpMkLst>
            <pc:docMk/>
            <pc:sldMk cId="0" sldId="278"/>
            <ac:grpSpMk id="927" creationId="{D5457E4A-DF34-40B1-83B7-A8C1FF9345A4}"/>
          </ac:grpSpMkLst>
        </pc:grpChg>
        <pc:grpChg chg="mod">
          <ac:chgData name="Prasad Jagtap" userId="e46c50ef-2369-45f1-a8fd-57c22d8b30fe" providerId="ADAL" clId="{B5FB8AF6-67C6-4BC0-BCF3-4DE07935591C}" dt="2022-02-18T10:50:50.647" v="589"/>
          <ac:grpSpMkLst>
            <pc:docMk/>
            <pc:sldMk cId="0" sldId="278"/>
            <ac:grpSpMk id="928" creationId="{9D62DD90-9916-4BB9-B25E-05A10EE77C58}"/>
          </ac:grpSpMkLst>
        </pc:grpChg>
        <pc:grpChg chg="mod">
          <ac:chgData name="Prasad Jagtap" userId="e46c50ef-2369-45f1-a8fd-57c22d8b30fe" providerId="ADAL" clId="{B5FB8AF6-67C6-4BC0-BCF3-4DE07935591C}" dt="2022-02-18T10:50:50.647" v="589"/>
          <ac:grpSpMkLst>
            <pc:docMk/>
            <pc:sldMk cId="0" sldId="278"/>
            <ac:grpSpMk id="993" creationId="{CA800A3A-AC27-4ED2-A425-DA6FC396F98D}"/>
          </ac:grpSpMkLst>
        </pc:grpChg>
        <pc:grpChg chg="mod">
          <ac:chgData name="Prasad Jagtap" userId="e46c50ef-2369-45f1-a8fd-57c22d8b30fe" providerId="ADAL" clId="{B5FB8AF6-67C6-4BC0-BCF3-4DE07935591C}" dt="2022-02-18T10:50:50.647" v="589"/>
          <ac:grpSpMkLst>
            <pc:docMk/>
            <pc:sldMk cId="0" sldId="278"/>
            <ac:grpSpMk id="1115" creationId="{30270A54-3E00-4B13-8632-D1433B19FCDE}"/>
          </ac:grpSpMkLst>
        </pc:grpChg>
        <pc:grpChg chg="mod">
          <ac:chgData name="Prasad Jagtap" userId="e46c50ef-2369-45f1-a8fd-57c22d8b30fe" providerId="ADAL" clId="{B5FB8AF6-67C6-4BC0-BCF3-4DE07935591C}" dt="2022-02-18T10:51:12.295" v="593" actId="1076"/>
          <ac:grpSpMkLst>
            <pc:docMk/>
            <pc:sldMk cId="0" sldId="278"/>
            <ac:grpSpMk id="3323" creationId="{00000000-0000-0000-0000-000000000000}"/>
          </ac:grpSpMkLst>
        </pc:grpChg>
        <pc:grpChg chg="del mod">
          <ac:chgData name="Prasad Jagtap" userId="e46c50ef-2369-45f1-a8fd-57c22d8b30fe" providerId="ADAL" clId="{B5FB8AF6-67C6-4BC0-BCF3-4DE07935591C}" dt="2022-02-19T19:06:54.305" v="2505" actId="478"/>
          <ac:grpSpMkLst>
            <pc:docMk/>
            <pc:sldMk cId="0" sldId="278"/>
            <ac:grpSpMk id="3601" creationId="{00000000-0000-0000-0000-000000000000}"/>
          </ac:grpSpMkLst>
        </pc:grpChg>
        <pc:grpChg chg="mod">
          <ac:chgData name="Prasad Jagtap" userId="e46c50ef-2369-45f1-a8fd-57c22d8b30fe" providerId="ADAL" clId="{B5FB8AF6-67C6-4BC0-BCF3-4DE07935591C}" dt="2022-02-18T10:51:19.928" v="595" actId="1076"/>
          <ac:grpSpMkLst>
            <pc:docMk/>
            <pc:sldMk cId="0" sldId="278"/>
            <ac:grpSpMk id="3743" creationId="{00000000-0000-0000-0000-000000000000}"/>
          </ac:grpSpMkLst>
        </pc:grpChg>
        <pc:grpChg chg="del">
          <ac:chgData name="Prasad Jagtap" userId="e46c50ef-2369-45f1-a8fd-57c22d8b30fe" providerId="ADAL" clId="{B5FB8AF6-67C6-4BC0-BCF3-4DE07935591C}" dt="2022-02-19T19:06:52.290" v="2504" actId="478"/>
          <ac:grpSpMkLst>
            <pc:docMk/>
            <pc:sldMk cId="0" sldId="278"/>
            <ac:grpSpMk id="3835" creationId="{00000000-0000-0000-0000-000000000000}"/>
          </ac:grpSpMkLst>
        </pc:grpChg>
        <pc:grpChg chg="mod">
          <ac:chgData name="Prasad Jagtap" userId="e46c50ef-2369-45f1-a8fd-57c22d8b30fe" providerId="ADAL" clId="{B5FB8AF6-67C6-4BC0-BCF3-4DE07935591C}" dt="2022-02-18T10:51:15.786" v="594" actId="1076"/>
          <ac:grpSpMkLst>
            <pc:docMk/>
            <pc:sldMk cId="0" sldId="278"/>
            <ac:grpSpMk id="4064" creationId="{00000000-0000-0000-0000-000000000000}"/>
          </ac:grpSpMkLst>
        </pc:grpChg>
        <pc:picChg chg="add del mod">
          <ac:chgData name="Prasad Jagtap" userId="e46c50ef-2369-45f1-a8fd-57c22d8b30fe" providerId="ADAL" clId="{B5FB8AF6-67C6-4BC0-BCF3-4DE07935591C}" dt="2022-02-19T19:07:44.704" v="2520" actId="478"/>
          <ac:picMkLst>
            <pc:docMk/>
            <pc:sldMk cId="0" sldId="278"/>
            <ac:picMk id="3" creationId="{1E967DB0-19BE-4234-B8DB-440E49261D00}"/>
          </ac:picMkLst>
        </pc:picChg>
        <pc:picChg chg="add del mod">
          <ac:chgData name="Prasad Jagtap" userId="e46c50ef-2369-45f1-a8fd-57c22d8b30fe" providerId="ADAL" clId="{B5FB8AF6-67C6-4BC0-BCF3-4DE07935591C}" dt="2022-02-19T19:07:41.551" v="2519" actId="21"/>
          <ac:picMkLst>
            <pc:docMk/>
            <pc:sldMk cId="0" sldId="278"/>
            <ac:picMk id="5" creationId="{CD4C7BB1-5DC8-4925-8168-5130C53B2B68}"/>
          </ac:picMkLst>
        </pc:picChg>
        <pc:picChg chg="add mod">
          <ac:chgData name="Prasad Jagtap" userId="e46c50ef-2369-45f1-a8fd-57c22d8b30fe" providerId="ADAL" clId="{B5FB8AF6-67C6-4BC0-BCF3-4DE07935591C}" dt="2022-02-19T19:08:09.521" v="2525" actId="1076"/>
          <ac:picMkLst>
            <pc:docMk/>
            <pc:sldMk cId="0" sldId="278"/>
            <ac:picMk id="7" creationId="{197B8E05-F8AC-488D-A6B8-B49C6A74D161}"/>
          </ac:picMkLst>
        </pc:picChg>
        <pc:picChg chg="add mod">
          <ac:chgData name="Prasad Jagtap" userId="e46c50ef-2369-45f1-a8fd-57c22d8b30fe" providerId="ADAL" clId="{B5FB8AF6-67C6-4BC0-BCF3-4DE07935591C}" dt="2022-02-19T19:07:57.709" v="2523" actId="1076"/>
          <ac:picMkLst>
            <pc:docMk/>
            <pc:sldMk cId="0" sldId="278"/>
            <ac:picMk id="9" creationId="{FA1DADFE-A6B9-42CD-856F-87D6AAB4DBE4}"/>
          </ac:picMkLst>
        </pc:picChg>
      </pc:sldChg>
      <pc:sldChg chg="del mod modTransition modShow">
        <pc:chgData name="Prasad Jagtap" userId="e46c50ef-2369-45f1-a8fd-57c22d8b30fe" providerId="ADAL" clId="{B5FB8AF6-67C6-4BC0-BCF3-4DE07935591C}" dt="2022-02-23T18:49:29.686" v="13838" actId="47"/>
        <pc:sldMkLst>
          <pc:docMk/>
          <pc:sldMk cId="0" sldId="279"/>
        </pc:sldMkLst>
      </pc:sldChg>
      <pc:sldChg chg="del mod modTransition modShow">
        <pc:chgData name="Prasad Jagtap" userId="e46c50ef-2369-45f1-a8fd-57c22d8b30fe" providerId="ADAL" clId="{B5FB8AF6-67C6-4BC0-BCF3-4DE07935591C}" dt="2022-02-23T18:49:18.945" v="13837" actId="47"/>
        <pc:sldMkLst>
          <pc:docMk/>
          <pc:sldMk cId="0" sldId="280"/>
        </pc:sldMkLst>
      </pc:sldChg>
      <pc:sldChg chg="del mod modTransition modShow">
        <pc:chgData name="Prasad Jagtap" userId="e46c50ef-2369-45f1-a8fd-57c22d8b30fe" providerId="ADAL" clId="{B5FB8AF6-67C6-4BC0-BCF3-4DE07935591C}" dt="2022-02-23T18:49:18.945" v="13837" actId="47"/>
        <pc:sldMkLst>
          <pc:docMk/>
          <pc:sldMk cId="0" sldId="281"/>
        </pc:sldMkLst>
      </pc:sldChg>
      <pc:sldChg chg="del mod modTransition modShow">
        <pc:chgData name="Prasad Jagtap" userId="e46c50ef-2369-45f1-a8fd-57c22d8b30fe" providerId="ADAL" clId="{B5FB8AF6-67C6-4BC0-BCF3-4DE07935591C}" dt="2022-02-23T18:49:29.686" v="13838" actId="47"/>
        <pc:sldMkLst>
          <pc:docMk/>
          <pc:sldMk cId="0" sldId="282"/>
        </pc:sldMkLst>
      </pc:sldChg>
      <pc:sldChg chg="del mod modTransition modShow">
        <pc:chgData name="Prasad Jagtap" userId="e46c50ef-2369-45f1-a8fd-57c22d8b30fe" providerId="ADAL" clId="{B5FB8AF6-67C6-4BC0-BCF3-4DE07935591C}" dt="2022-02-23T18:49:15.458" v="13836" actId="47"/>
        <pc:sldMkLst>
          <pc:docMk/>
          <pc:sldMk cId="0" sldId="283"/>
        </pc:sldMkLst>
      </pc:sldChg>
      <pc:sldChg chg="del mod modTransition modShow">
        <pc:chgData name="Prasad Jagtap" userId="e46c50ef-2369-45f1-a8fd-57c22d8b30fe" providerId="ADAL" clId="{B5FB8AF6-67C6-4BC0-BCF3-4DE07935591C}" dt="2022-02-23T18:49:15.458" v="13836" actId="47"/>
        <pc:sldMkLst>
          <pc:docMk/>
          <pc:sldMk cId="0" sldId="284"/>
        </pc:sldMkLst>
      </pc:sldChg>
      <pc:sldChg chg="del mod modTransition modShow">
        <pc:chgData name="Prasad Jagtap" userId="e46c50ef-2369-45f1-a8fd-57c22d8b30fe" providerId="ADAL" clId="{B5FB8AF6-67C6-4BC0-BCF3-4DE07935591C}" dt="2022-02-23T18:49:15.458" v="13836" actId="47"/>
        <pc:sldMkLst>
          <pc:docMk/>
          <pc:sldMk cId="0" sldId="285"/>
        </pc:sldMkLst>
      </pc:sldChg>
      <pc:sldChg chg="modSp del mod modTransition modShow">
        <pc:chgData name="Prasad Jagtap" userId="e46c50ef-2369-45f1-a8fd-57c22d8b30fe" providerId="ADAL" clId="{B5FB8AF6-67C6-4BC0-BCF3-4DE07935591C}" dt="2022-02-23T18:49:15.458" v="13836" actId="47"/>
        <pc:sldMkLst>
          <pc:docMk/>
          <pc:sldMk cId="0" sldId="286"/>
        </pc:sldMkLst>
        <pc:grpChg chg="mod">
          <ac:chgData name="Prasad Jagtap" userId="e46c50ef-2369-45f1-a8fd-57c22d8b30fe" providerId="ADAL" clId="{B5FB8AF6-67C6-4BC0-BCF3-4DE07935591C}" dt="2022-02-17T23:49:38.580" v="49" actId="1076"/>
          <ac:grpSpMkLst>
            <pc:docMk/>
            <pc:sldMk cId="0" sldId="286"/>
            <ac:grpSpMk id="7414" creationId="{00000000-0000-0000-0000-000000000000}"/>
          </ac:grpSpMkLst>
        </pc:grpChg>
      </pc:sldChg>
      <pc:sldChg chg="del mod modTransition modShow">
        <pc:chgData name="Prasad Jagtap" userId="e46c50ef-2369-45f1-a8fd-57c22d8b30fe" providerId="ADAL" clId="{B5FB8AF6-67C6-4BC0-BCF3-4DE07935591C}" dt="2022-02-23T18:49:15.458" v="13836" actId="47"/>
        <pc:sldMkLst>
          <pc:docMk/>
          <pc:sldMk cId="0" sldId="287"/>
        </pc:sldMkLst>
      </pc:sldChg>
      <pc:sldChg chg="del mod modTransition modShow">
        <pc:chgData name="Prasad Jagtap" userId="e46c50ef-2369-45f1-a8fd-57c22d8b30fe" providerId="ADAL" clId="{B5FB8AF6-67C6-4BC0-BCF3-4DE07935591C}" dt="2022-02-23T18:49:00.627" v="13835" actId="47"/>
        <pc:sldMkLst>
          <pc:docMk/>
          <pc:sldMk cId="0" sldId="288"/>
        </pc:sldMkLst>
      </pc:sldChg>
      <pc:sldChg chg="del mod modTransition modShow">
        <pc:chgData name="Prasad Jagtap" userId="e46c50ef-2369-45f1-a8fd-57c22d8b30fe" providerId="ADAL" clId="{B5FB8AF6-67C6-4BC0-BCF3-4DE07935591C}" dt="2022-02-23T18:49:00.627" v="13835" actId="47"/>
        <pc:sldMkLst>
          <pc:docMk/>
          <pc:sldMk cId="0" sldId="289"/>
        </pc:sldMkLst>
      </pc:sldChg>
      <pc:sldChg chg="del mod modTransition modShow">
        <pc:chgData name="Prasad Jagtap" userId="e46c50ef-2369-45f1-a8fd-57c22d8b30fe" providerId="ADAL" clId="{B5FB8AF6-67C6-4BC0-BCF3-4DE07935591C}" dt="2022-02-23T18:49:00.627" v="13835" actId="47"/>
        <pc:sldMkLst>
          <pc:docMk/>
          <pc:sldMk cId="0" sldId="290"/>
        </pc:sldMkLst>
      </pc:sldChg>
      <pc:sldChg chg="del mod modTransition modShow">
        <pc:chgData name="Prasad Jagtap" userId="e46c50ef-2369-45f1-a8fd-57c22d8b30fe" providerId="ADAL" clId="{B5FB8AF6-67C6-4BC0-BCF3-4DE07935591C}" dt="2022-02-23T18:49:00.627" v="13835" actId="47"/>
        <pc:sldMkLst>
          <pc:docMk/>
          <pc:sldMk cId="0" sldId="291"/>
        </pc:sldMkLst>
      </pc:sldChg>
      <pc:sldChg chg="del mod modTransition modShow">
        <pc:chgData name="Prasad Jagtap" userId="e46c50ef-2369-45f1-a8fd-57c22d8b30fe" providerId="ADAL" clId="{B5FB8AF6-67C6-4BC0-BCF3-4DE07935591C}" dt="2022-02-23T18:49:00.627" v="13835" actId="47"/>
        <pc:sldMkLst>
          <pc:docMk/>
          <pc:sldMk cId="0" sldId="292"/>
        </pc:sldMkLst>
      </pc:sldChg>
      <pc:sldChg chg="addSp delSp modSp mod modTransition">
        <pc:chgData name="Prasad Jagtap" userId="e46c50ef-2369-45f1-a8fd-57c22d8b30fe" providerId="ADAL" clId="{B5FB8AF6-67C6-4BC0-BCF3-4DE07935591C}" dt="2022-02-23T18:29:18.755" v="13826" actId="14100"/>
        <pc:sldMkLst>
          <pc:docMk/>
          <pc:sldMk cId="1313696526" sldId="293"/>
        </pc:sldMkLst>
        <pc:spChg chg="mod">
          <ac:chgData name="Prasad Jagtap" userId="e46c50ef-2369-45f1-a8fd-57c22d8b30fe" providerId="ADAL" clId="{B5FB8AF6-67C6-4BC0-BCF3-4DE07935591C}" dt="2022-02-17T23:42:53.782" v="22" actId="1076"/>
          <ac:spMkLst>
            <pc:docMk/>
            <pc:sldMk cId="1313696526" sldId="293"/>
            <ac:spMk id="2" creationId="{34149442-27BF-48FC-B00B-F85F7456AD0E}"/>
          </ac:spMkLst>
        </pc:spChg>
        <pc:spChg chg="mod">
          <ac:chgData name="Prasad Jagtap" userId="e46c50ef-2369-45f1-a8fd-57c22d8b30fe" providerId="ADAL" clId="{B5FB8AF6-67C6-4BC0-BCF3-4DE07935591C}" dt="2022-02-18T11:29:36.082" v="607" actId="1076"/>
          <ac:spMkLst>
            <pc:docMk/>
            <pc:sldMk cId="1313696526" sldId="293"/>
            <ac:spMk id="3" creationId="{401A3D39-4AC0-4428-96FE-848DBE033C21}"/>
          </ac:spMkLst>
        </pc:spChg>
        <pc:spChg chg="mod">
          <ac:chgData name="Prasad Jagtap" userId="e46c50ef-2369-45f1-a8fd-57c22d8b30fe" providerId="ADAL" clId="{B5FB8AF6-67C6-4BC0-BCF3-4DE07935591C}" dt="2022-02-22T10:56:17.281" v="9256" actId="1076"/>
          <ac:spMkLst>
            <pc:docMk/>
            <pc:sldMk cId="1313696526" sldId="293"/>
            <ac:spMk id="6" creationId="{F09E2EA1-BAF1-45A9-A44C-CB50BD941D20}"/>
          </ac:spMkLst>
        </pc:spChg>
        <pc:spChg chg="mod">
          <ac:chgData name="Prasad Jagtap" userId="e46c50ef-2369-45f1-a8fd-57c22d8b30fe" providerId="ADAL" clId="{B5FB8AF6-67C6-4BC0-BCF3-4DE07935591C}" dt="2022-02-22T10:56:20.872" v="9257" actId="1076"/>
          <ac:spMkLst>
            <pc:docMk/>
            <pc:sldMk cId="1313696526" sldId="293"/>
            <ac:spMk id="7" creationId="{56F426AE-E357-4117-A4DF-ABA76AF2A198}"/>
          </ac:spMkLst>
        </pc:spChg>
        <pc:spChg chg="mod">
          <ac:chgData name="Prasad Jagtap" userId="e46c50ef-2369-45f1-a8fd-57c22d8b30fe" providerId="ADAL" clId="{B5FB8AF6-67C6-4BC0-BCF3-4DE07935591C}" dt="2022-02-17T23:43:02.130" v="24" actId="1076"/>
          <ac:spMkLst>
            <pc:docMk/>
            <pc:sldMk cId="1313696526" sldId="293"/>
            <ac:spMk id="8" creationId="{085AE4D4-F118-49BD-A0DB-C093141578D2}"/>
          </ac:spMkLst>
        </pc:spChg>
        <pc:spChg chg="del mod topLvl">
          <ac:chgData name="Prasad Jagtap" userId="e46c50ef-2369-45f1-a8fd-57c22d8b30fe" providerId="ADAL" clId="{B5FB8AF6-67C6-4BC0-BCF3-4DE07935591C}" dt="2022-02-18T22:46:22.897" v="1639" actId="478"/>
          <ac:spMkLst>
            <pc:docMk/>
            <pc:sldMk cId="1313696526" sldId="293"/>
            <ac:spMk id="12" creationId="{786DC9ED-01AB-480F-875B-3937CFEE2E9B}"/>
          </ac:spMkLst>
        </pc:spChg>
        <pc:spChg chg="del mod topLvl">
          <ac:chgData name="Prasad Jagtap" userId="e46c50ef-2369-45f1-a8fd-57c22d8b30fe" providerId="ADAL" clId="{B5FB8AF6-67C6-4BC0-BCF3-4DE07935591C}" dt="2022-02-18T22:47:54.212" v="1655" actId="478"/>
          <ac:spMkLst>
            <pc:docMk/>
            <pc:sldMk cId="1313696526" sldId="293"/>
            <ac:spMk id="15" creationId="{8E31349F-CAD2-4526-A1EE-01DFC1417781}"/>
          </ac:spMkLst>
        </pc:spChg>
        <pc:spChg chg="del mod topLvl">
          <ac:chgData name="Prasad Jagtap" userId="e46c50ef-2369-45f1-a8fd-57c22d8b30fe" providerId="ADAL" clId="{B5FB8AF6-67C6-4BC0-BCF3-4DE07935591C}" dt="2022-02-18T22:49:14.965" v="1673" actId="21"/>
          <ac:spMkLst>
            <pc:docMk/>
            <pc:sldMk cId="1313696526" sldId="293"/>
            <ac:spMk id="18" creationId="{55F879E0-C66A-4638-9F17-FE6C674475C9}"/>
          </ac:spMkLst>
        </pc:spChg>
        <pc:spChg chg="add mod">
          <ac:chgData name="Prasad Jagtap" userId="e46c50ef-2369-45f1-a8fd-57c22d8b30fe" providerId="ADAL" clId="{B5FB8AF6-67C6-4BC0-BCF3-4DE07935591C}" dt="2022-02-23T12:42:25.067" v="13487" actId="1076"/>
          <ac:spMkLst>
            <pc:docMk/>
            <pc:sldMk cId="1313696526" sldId="293"/>
            <ac:spMk id="26" creationId="{6DF11CF4-DB2A-4492-A460-39C51CD41A8B}"/>
          </ac:spMkLst>
        </pc:spChg>
        <pc:grpChg chg="add del mod">
          <ac:chgData name="Prasad Jagtap" userId="e46c50ef-2369-45f1-a8fd-57c22d8b30fe" providerId="ADAL" clId="{B5FB8AF6-67C6-4BC0-BCF3-4DE07935591C}" dt="2022-02-18T22:46:20.141" v="1638" actId="165"/>
          <ac:grpSpMkLst>
            <pc:docMk/>
            <pc:sldMk cId="1313696526" sldId="293"/>
            <ac:grpSpMk id="10" creationId="{4D3FB5BE-6E58-494A-9256-6A0686DA4848}"/>
          </ac:grpSpMkLst>
        </pc:grpChg>
        <pc:grpChg chg="add del mod">
          <ac:chgData name="Prasad Jagtap" userId="e46c50ef-2369-45f1-a8fd-57c22d8b30fe" providerId="ADAL" clId="{B5FB8AF6-67C6-4BC0-BCF3-4DE07935591C}" dt="2022-02-18T22:46:42.740" v="1644" actId="165"/>
          <ac:grpSpMkLst>
            <pc:docMk/>
            <pc:sldMk cId="1313696526" sldId="293"/>
            <ac:grpSpMk id="13" creationId="{E49BD635-720D-47BC-963A-51E522B5A455}"/>
          </ac:grpSpMkLst>
        </pc:grpChg>
        <pc:grpChg chg="add del mod">
          <ac:chgData name="Prasad Jagtap" userId="e46c50ef-2369-45f1-a8fd-57c22d8b30fe" providerId="ADAL" clId="{B5FB8AF6-67C6-4BC0-BCF3-4DE07935591C}" dt="2022-02-18T22:48:33.221" v="1663" actId="165"/>
          <ac:grpSpMkLst>
            <pc:docMk/>
            <pc:sldMk cId="1313696526" sldId="293"/>
            <ac:grpSpMk id="16" creationId="{1AB48BE8-439F-446F-9467-1A5DB2F853F7}"/>
          </ac:grpSpMkLst>
        </pc:grpChg>
        <pc:grpChg chg="add mod">
          <ac:chgData name="Prasad Jagtap" userId="e46c50ef-2369-45f1-a8fd-57c22d8b30fe" providerId="ADAL" clId="{B5FB8AF6-67C6-4BC0-BCF3-4DE07935591C}" dt="2022-02-18T22:50:52.942" v="1682" actId="164"/>
          <ac:grpSpMkLst>
            <pc:docMk/>
            <pc:sldMk cId="1313696526" sldId="293"/>
            <ac:grpSpMk id="24" creationId="{61BF2C22-1210-4093-8091-6F3D32437744}"/>
          </ac:grpSpMkLst>
        </pc:grpChg>
        <pc:grpChg chg="add del mod">
          <ac:chgData name="Prasad Jagtap" userId="e46c50ef-2369-45f1-a8fd-57c22d8b30fe" providerId="ADAL" clId="{B5FB8AF6-67C6-4BC0-BCF3-4DE07935591C}" dt="2022-02-18T22:53:27.364" v="1708" actId="165"/>
          <ac:grpSpMkLst>
            <pc:docMk/>
            <pc:sldMk cId="1313696526" sldId="293"/>
            <ac:grpSpMk id="25" creationId="{C9880E91-5408-43CE-8AB9-4084A33FA81F}"/>
          </ac:grpSpMkLst>
        </pc:grpChg>
        <pc:picChg chg="mod">
          <ac:chgData name="Prasad Jagtap" userId="e46c50ef-2369-45f1-a8fd-57c22d8b30fe" providerId="ADAL" clId="{B5FB8AF6-67C6-4BC0-BCF3-4DE07935591C}" dt="2022-02-18T22:53:10.452" v="1704" actId="1076"/>
          <ac:picMkLst>
            <pc:docMk/>
            <pc:sldMk cId="1313696526" sldId="293"/>
            <ac:picMk id="5" creationId="{AA51A33D-C07B-49AD-8A70-2FD5B23F5D00}"/>
          </ac:picMkLst>
        </pc:picChg>
        <pc:picChg chg="add mod">
          <ac:chgData name="Prasad Jagtap" userId="e46c50ef-2369-45f1-a8fd-57c22d8b30fe" providerId="ADAL" clId="{B5FB8AF6-67C6-4BC0-BCF3-4DE07935591C}" dt="2022-02-18T22:13:29.921" v="1389" actId="1076"/>
          <ac:picMkLst>
            <pc:docMk/>
            <pc:sldMk cId="1313696526" sldId="293"/>
            <ac:picMk id="9" creationId="{948B02CA-FBF3-4199-8854-4AC718D1C6E0}"/>
          </ac:picMkLst>
        </pc:picChg>
        <pc:cxnChg chg="del mod topLvl">
          <ac:chgData name="Prasad Jagtap" userId="e46c50ef-2369-45f1-a8fd-57c22d8b30fe" providerId="ADAL" clId="{B5FB8AF6-67C6-4BC0-BCF3-4DE07935591C}" dt="2022-02-18T22:47:37.153" v="1651" actId="478"/>
          <ac:cxnSpMkLst>
            <pc:docMk/>
            <pc:sldMk cId="1313696526" sldId="293"/>
            <ac:cxnSpMk id="11" creationId="{9431E6C8-E26A-425A-8AC9-9FF433468540}"/>
          </ac:cxnSpMkLst>
        </pc:cxnChg>
        <pc:cxnChg chg="add del mod">
          <ac:chgData name="Prasad Jagtap" userId="e46c50ef-2369-45f1-a8fd-57c22d8b30fe" providerId="ADAL" clId="{B5FB8AF6-67C6-4BC0-BCF3-4DE07935591C}" dt="2022-02-23T12:41:58.718" v="13477" actId="478"/>
          <ac:cxnSpMkLst>
            <pc:docMk/>
            <pc:sldMk cId="1313696526" sldId="293"/>
            <ac:cxnSpMk id="12" creationId="{AF2E775C-C6E1-49D0-9E87-D5A9D4E28469}"/>
          </ac:cxnSpMkLst>
        </pc:cxnChg>
        <pc:cxnChg chg="del mod topLvl">
          <ac:chgData name="Prasad Jagtap" userId="e46c50ef-2369-45f1-a8fd-57c22d8b30fe" providerId="ADAL" clId="{B5FB8AF6-67C6-4BC0-BCF3-4DE07935591C}" dt="2022-02-18T22:48:13.142" v="1658" actId="478"/>
          <ac:cxnSpMkLst>
            <pc:docMk/>
            <pc:sldMk cId="1313696526" sldId="293"/>
            <ac:cxnSpMk id="14" creationId="{C0419548-306B-470D-B371-AF0CE1293BC8}"/>
          </ac:cxnSpMkLst>
        </pc:cxnChg>
        <pc:cxnChg chg="mod topLvl">
          <ac:chgData name="Prasad Jagtap" userId="e46c50ef-2369-45f1-a8fd-57c22d8b30fe" providerId="ADAL" clId="{B5FB8AF6-67C6-4BC0-BCF3-4DE07935591C}" dt="2022-02-23T12:42:20.198" v="13486" actId="1035"/>
          <ac:cxnSpMkLst>
            <pc:docMk/>
            <pc:sldMk cId="1313696526" sldId="293"/>
            <ac:cxnSpMk id="17" creationId="{5E9D9F17-C107-4F93-9838-51403BCF79C8}"/>
          </ac:cxnSpMkLst>
        </pc:cxnChg>
        <pc:cxnChg chg="add mod topLvl">
          <ac:chgData name="Prasad Jagtap" userId="e46c50ef-2369-45f1-a8fd-57c22d8b30fe" providerId="ADAL" clId="{B5FB8AF6-67C6-4BC0-BCF3-4DE07935591C}" dt="2022-02-23T18:29:18.755" v="13826" actId="14100"/>
          <ac:cxnSpMkLst>
            <pc:docMk/>
            <pc:sldMk cId="1313696526" sldId="293"/>
            <ac:cxnSpMk id="20" creationId="{E0AF2FE6-4F07-4540-868B-06E8A6B27564}"/>
          </ac:cxnSpMkLst>
        </pc:cxnChg>
      </pc:sldChg>
      <pc:sldChg chg="addSp delSp modSp add mod modTransition setBg modNotesTx">
        <pc:chgData name="Prasad Jagtap" userId="e46c50ef-2369-45f1-a8fd-57c22d8b30fe" providerId="ADAL" clId="{B5FB8AF6-67C6-4BC0-BCF3-4DE07935591C}" dt="2022-02-23T13:08:03.602" v="13651"/>
        <pc:sldMkLst>
          <pc:docMk/>
          <pc:sldMk cId="3491220448" sldId="294"/>
        </pc:sldMkLst>
        <pc:spChg chg="add del mod">
          <ac:chgData name="Prasad Jagtap" userId="e46c50ef-2369-45f1-a8fd-57c22d8b30fe" providerId="ADAL" clId="{B5FB8AF6-67C6-4BC0-BCF3-4DE07935591C}" dt="2022-02-18T22:11:29.413" v="1378" actId="478"/>
          <ac:spMkLst>
            <pc:docMk/>
            <pc:sldMk cId="3491220448" sldId="294"/>
            <ac:spMk id="3" creationId="{6F3AB6C4-9EE3-4617-95E8-74110572249A}"/>
          </ac:spMkLst>
        </pc:spChg>
        <pc:spChg chg="add mod">
          <ac:chgData name="Prasad Jagtap" userId="e46c50ef-2369-45f1-a8fd-57c22d8b30fe" providerId="ADAL" clId="{B5FB8AF6-67C6-4BC0-BCF3-4DE07935591C}" dt="2022-02-23T12:58:48.769" v="13591" actId="1076"/>
          <ac:spMkLst>
            <pc:docMk/>
            <pc:sldMk cId="3491220448" sldId="294"/>
            <ac:spMk id="11" creationId="{6C575100-1A0D-446E-A06C-2A055220E554}"/>
          </ac:spMkLst>
        </pc:spChg>
        <pc:spChg chg="add mod">
          <ac:chgData name="Prasad Jagtap" userId="e46c50ef-2369-45f1-a8fd-57c22d8b30fe" providerId="ADAL" clId="{B5FB8AF6-67C6-4BC0-BCF3-4DE07935591C}" dt="2022-02-23T13:01:32.593" v="13619" actId="1076"/>
          <ac:spMkLst>
            <pc:docMk/>
            <pc:sldMk cId="3491220448" sldId="294"/>
            <ac:spMk id="19" creationId="{F5DE3ECE-4084-43D0-81A5-B4FF56FEDF04}"/>
          </ac:spMkLst>
        </pc:spChg>
        <pc:spChg chg="add mod">
          <ac:chgData name="Prasad Jagtap" userId="e46c50ef-2369-45f1-a8fd-57c22d8b30fe" providerId="ADAL" clId="{B5FB8AF6-67C6-4BC0-BCF3-4DE07935591C}" dt="2022-02-23T13:01:27.744" v="13618" actId="1076"/>
          <ac:spMkLst>
            <pc:docMk/>
            <pc:sldMk cId="3491220448" sldId="294"/>
            <ac:spMk id="24" creationId="{D727E5B2-618D-4CA4-9EA3-D18523C59700}"/>
          </ac:spMkLst>
        </pc:spChg>
        <pc:spChg chg="mod">
          <ac:chgData name="Prasad Jagtap" userId="e46c50ef-2369-45f1-a8fd-57c22d8b30fe" providerId="ADAL" clId="{B5FB8AF6-67C6-4BC0-BCF3-4DE07935591C}" dt="2022-02-18T22:00:05.929" v="1195"/>
          <ac:spMkLst>
            <pc:docMk/>
            <pc:sldMk cId="3491220448" sldId="294"/>
            <ac:spMk id="52" creationId="{AF09C85A-E605-48B0-9022-848FB565A200}"/>
          </ac:spMkLst>
        </pc:spChg>
        <pc:spChg chg="mod">
          <ac:chgData name="Prasad Jagtap" userId="e46c50ef-2369-45f1-a8fd-57c22d8b30fe" providerId="ADAL" clId="{B5FB8AF6-67C6-4BC0-BCF3-4DE07935591C}" dt="2022-02-18T22:00:05.929" v="1195"/>
          <ac:spMkLst>
            <pc:docMk/>
            <pc:sldMk cId="3491220448" sldId="294"/>
            <ac:spMk id="53" creationId="{59BD04D5-FD0D-40BB-B4C5-8ED131A7663D}"/>
          </ac:spMkLst>
        </pc:spChg>
        <pc:spChg chg="mod">
          <ac:chgData name="Prasad Jagtap" userId="e46c50ef-2369-45f1-a8fd-57c22d8b30fe" providerId="ADAL" clId="{B5FB8AF6-67C6-4BC0-BCF3-4DE07935591C}" dt="2022-02-18T22:00:05.929" v="1195"/>
          <ac:spMkLst>
            <pc:docMk/>
            <pc:sldMk cId="3491220448" sldId="294"/>
            <ac:spMk id="55" creationId="{B4A96A9B-3C6D-423F-9C8C-F2DE83E34492}"/>
          </ac:spMkLst>
        </pc:spChg>
        <pc:spChg chg="mod">
          <ac:chgData name="Prasad Jagtap" userId="e46c50ef-2369-45f1-a8fd-57c22d8b30fe" providerId="ADAL" clId="{B5FB8AF6-67C6-4BC0-BCF3-4DE07935591C}" dt="2022-02-18T22:00:05.929" v="1195"/>
          <ac:spMkLst>
            <pc:docMk/>
            <pc:sldMk cId="3491220448" sldId="294"/>
            <ac:spMk id="56" creationId="{8A2B3FED-0A92-49E5-B597-BCCC2F41A9C2}"/>
          </ac:spMkLst>
        </pc:spChg>
        <pc:spChg chg="mod">
          <ac:chgData name="Prasad Jagtap" userId="e46c50ef-2369-45f1-a8fd-57c22d8b30fe" providerId="ADAL" clId="{B5FB8AF6-67C6-4BC0-BCF3-4DE07935591C}" dt="2022-02-18T22:00:05.929" v="1195"/>
          <ac:spMkLst>
            <pc:docMk/>
            <pc:sldMk cId="3491220448" sldId="294"/>
            <ac:spMk id="58" creationId="{777E0797-1138-461B-8B1F-B187FADBFC68}"/>
          </ac:spMkLst>
        </pc:spChg>
        <pc:spChg chg="mod">
          <ac:chgData name="Prasad Jagtap" userId="e46c50ef-2369-45f1-a8fd-57c22d8b30fe" providerId="ADAL" clId="{B5FB8AF6-67C6-4BC0-BCF3-4DE07935591C}" dt="2022-02-18T22:00:05.929" v="1195"/>
          <ac:spMkLst>
            <pc:docMk/>
            <pc:sldMk cId="3491220448" sldId="294"/>
            <ac:spMk id="59" creationId="{309CB7CA-80E6-4DA1-ABCE-35239B656C2C}"/>
          </ac:spMkLst>
        </pc:spChg>
        <pc:spChg chg="mod">
          <ac:chgData name="Prasad Jagtap" userId="e46c50ef-2369-45f1-a8fd-57c22d8b30fe" providerId="ADAL" clId="{B5FB8AF6-67C6-4BC0-BCF3-4DE07935591C}" dt="2022-02-18T22:00:05.929" v="1195"/>
          <ac:spMkLst>
            <pc:docMk/>
            <pc:sldMk cId="3491220448" sldId="294"/>
            <ac:spMk id="60" creationId="{DF347AE3-76AF-4B96-A460-1D33F3A7F382}"/>
          </ac:spMkLst>
        </pc:spChg>
        <pc:spChg chg="mod">
          <ac:chgData name="Prasad Jagtap" userId="e46c50ef-2369-45f1-a8fd-57c22d8b30fe" providerId="ADAL" clId="{B5FB8AF6-67C6-4BC0-BCF3-4DE07935591C}" dt="2022-02-18T22:00:05.929" v="1195"/>
          <ac:spMkLst>
            <pc:docMk/>
            <pc:sldMk cId="3491220448" sldId="294"/>
            <ac:spMk id="61" creationId="{8A847F22-A734-479C-9971-B7FC0D3B4120}"/>
          </ac:spMkLst>
        </pc:spChg>
        <pc:spChg chg="mod">
          <ac:chgData name="Prasad Jagtap" userId="e46c50ef-2369-45f1-a8fd-57c22d8b30fe" providerId="ADAL" clId="{B5FB8AF6-67C6-4BC0-BCF3-4DE07935591C}" dt="2022-02-18T22:00:05.929" v="1195"/>
          <ac:spMkLst>
            <pc:docMk/>
            <pc:sldMk cId="3491220448" sldId="294"/>
            <ac:spMk id="62" creationId="{B59541E2-736D-425E-9FE9-B5A84FB1C2D6}"/>
          </ac:spMkLst>
        </pc:spChg>
        <pc:spChg chg="mod">
          <ac:chgData name="Prasad Jagtap" userId="e46c50ef-2369-45f1-a8fd-57c22d8b30fe" providerId="ADAL" clId="{B5FB8AF6-67C6-4BC0-BCF3-4DE07935591C}" dt="2022-02-18T22:00:05.929" v="1195"/>
          <ac:spMkLst>
            <pc:docMk/>
            <pc:sldMk cId="3491220448" sldId="294"/>
            <ac:spMk id="63" creationId="{91781B70-B06F-4E7E-9B08-A7EC2E3C87ED}"/>
          </ac:spMkLst>
        </pc:spChg>
        <pc:spChg chg="mod">
          <ac:chgData name="Prasad Jagtap" userId="e46c50ef-2369-45f1-a8fd-57c22d8b30fe" providerId="ADAL" clId="{B5FB8AF6-67C6-4BC0-BCF3-4DE07935591C}" dt="2022-02-18T22:00:05.929" v="1195"/>
          <ac:spMkLst>
            <pc:docMk/>
            <pc:sldMk cId="3491220448" sldId="294"/>
            <ac:spMk id="64" creationId="{8E4E6DD4-512F-4FDC-811D-2301DE3D15FD}"/>
          </ac:spMkLst>
        </pc:spChg>
        <pc:spChg chg="mod">
          <ac:chgData name="Prasad Jagtap" userId="e46c50ef-2369-45f1-a8fd-57c22d8b30fe" providerId="ADAL" clId="{B5FB8AF6-67C6-4BC0-BCF3-4DE07935591C}" dt="2022-02-18T22:00:05.929" v="1195"/>
          <ac:spMkLst>
            <pc:docMk/>
            <pc:sldMk cId="3491220448" sldId="294"/>
            <ac:spMk id="65" creationId="{F3B8C9E2-F172-452F-A688-2F09A14C8611}"/>
          </ac:spMkLst>
        </pc:spChg>
        <pc:spChg chg="mod">
          <ac:chgData name="Prasad Jagtap" userId="e46c50ef-2369-45f1-a8fd-57c22d8b30fe" providerId="ADAL" clId="{B5FB8AF6-67C6-4BC0-BCF3-4DE07935591C}" dt="2022-02-18T22:00:05.929" v="1195"/>
          <ac:spMkLst>
            <pc:docMk/>
            <pc:sldMk cId="3491220448" sldId="294"/>
            <ac:spMk id="66" creationId="{E6E696E3-4ED9-4B5F-9749-C959FB5AA650}"/>
          </ac:spMkLst>
        </pc:spChg>
        <pc:spChg chg="mod">
          <ac:chgData name="Prasad Jagtap" userId="e46c50ef-2369-45f1-a8fd-57c22d8b30fe" providerId="ADAL" clId="{B5FB8AF6-67C6-4BC0-BCF3-4DE07935591C}" dt="2022-02-18T22:00:05.929" v="1195"/>
          <ac:spMkLst>
            <pc:docMk/>
            <pc:sldMk cId="3491220448" sldId="294"/>
            <ac:spMk id="67" creationId="{75E7A52E-9768-42C6-91E7-27F1040E074D}"/>
          </ac:spMkLst>
        </pc:spChg>
        <pc:spChg chg="mod">
          <ac:chgData name="Prasad Jagtap" userId="e46c50ef-2369-45f1-a8fd-57c22d8b30fe" providerId="ADAL" clId="{B5FB8AF6-67C6-4BC0-BCF3-4DE07935591C}" dt="2022-02-18T22:00:05.929" v="1195"/>
          <ac:spMkLst>
            <pc:docMk/>
            <pc:sldMk cId="3491220448" sldId="294"/>
            <ac:spMk id="68" creationId="{0A35E46C-DEAD-4098-9E2C-9912816AA73F}"/>
          </ac:spMkLst>
        </pc:spChg>
        <pc:spChg chg="mod">
          <ac:chgData name="Prasad Jagtap" userId="e46c50ef-2369-45f1-a8fd-57c22d8b30fe" providerId="ADAL" clId="{B5FB8AF6-67C6-4BC0-BCF3-4DE07935591C}" dt="2022-02-18T22:00:05.929" v="1195"/>
          <ac:spMkLst>
            <pc:docMk/>
            <pc:sldMk cId="3491220448" sldId="294"/>
            <ac:spMk id="69" creationId="{A729B156-DD9E-4873-8D0C-818261E27265}"/>
          </ac:spMkLst>
        </pc:spChg>
        <pc:spChg chg="mod">
          <ac:chgData name="Prasad Jagtap" userId="e46c50ef-2369-45f1-a8fd-57c22d8b30fe" providerId="ADAL" clId="{B5FB8AF6-67C6-4BC0-BCF3-4DE07935591C}" dt="2022-02-18T22:00:05.929" v="1195"/>
          <ac:spMkLst>
            <pc:docMk/>
            <pc:sldMk cId="3491220448" sldId="294"/>
            <ac:spMk id="70" creationId="{B51ADBBF-F3F9-4FCE-897D-AF01CF8D70B1}"/>
          </ac:spMkLst>
        </pc:spChg>
        <pc:spChg chg="mod">
          <ac:chgData name="Prasad Jagtap" userId="e46c50ef-2369-45f1-a8fd-57c22d8b30fe" providerId="ADAL" clId="{B5FB8AF6-67C6-4BC0-BCF3-4DE07935591C}" dt="2022-02-18T22:00:05.929" v="1195"/>
          <ac:spMkLst>
            <pc:docMk/>
            <pc:sldMk cId="3491220448" sldId="294"/>
            <ac:spMk id="72" creationId="{B4F8BB78-2BAE-4DDB-B00F-7392586AA482}"/>
          </ac:spMkLst>
        </pc:spChg>
        <pc:spChg chg="mod">
          <ac:chgData name="Prasad Jagtap" userId="e46c50ef-2369-45f1-a8fd-57c22d8b30fe" providerId="ADAL" clId="{B5FB8AF6-67C6-4BC0-BCF3-4DE07935591C}" dt="2022-02-18T22:00:05.929" v="1195"/>
          <ac:spMkLst>
            <pc:docMk/>
            <pc:sldMk cId="3491220448" sldId="294"/>
            <ac:spMk id="74" creationId="{6B6FDA0B-8E12-4CC4-80D7-107A94738821}"/>
          </ac:spMkLst>
        </pc:spChg>
        <pc:spChg chg="mod">
          <ac:chgData name="Prasad Jagtap" userId="e46c50ef-2369-45f1-a8fd-57c22d8b30fe" providerId="ADAL" clId="{B5FB8AF6-67C6-4BC0-BCF3-4DE07935591C}" dt="2022-02-18T22:00:05.929" v="1195"/>
          <ac:spMkLst>
            <pc:docMk/>
            <pc:sldMk cId="3491220448" sldId="294"/>
            <ac:spMk id="75" creationId="{D4966D5F-5E8C-44ED-B5FF-1705FFE7CB33}"/>
          </ac:spMkLst>
        </pc:spChg>
        <pc:spChg chg="mod">
          <ac:chgData name="Prasad Jagtap" userId="e46c50ef-2369-45f1-a8fd-57c22d8b30fe" providerId="ADAL" clId="{B5FB8AF6-67C6-4BC0-BCF3-4DE07935591C}" dt="2022-02-18T22:00:05.929" v="1195"/>
          <ac:spMkLst>
            <pc:docMk/>
            <pc:sldMk cId="3491220448" sldId="294"/>
            <ac:spMk id="76" creationId="{DEA9EBB7-65A0-4AC3-B146-8DCAB0EA3854}"/>
          </ac:spMkLst>
        </pc:spChg>
        <pc:spChg chg="mod">
          <ac:chgData name="Prasad Jagtap" userId="e46c50ef-2369-45f1-a8fd-57c22d8b30fe" providerId="ADAL" clId="{B5FB8AF6-67C6-4BC0-BCF3-4DE07935591C}" dt="2022-02-18T22:00:05.929" v="1195"/>
          <ac:spMkLst>
            <pc:docMk/>
            <pc:sldMk cId="3491220448" sldId="294"/>
            <ac:spMk id="77" creationId="{16CA7C5B-6785-42C5-8430-9CE7843FD3E4}"/>
          </ac:spMkLst>
        </pc:spChg>
        <pc:spChg chg="mod">
          <ac:chgData name="Prasad Jagtap" userId="e46c50ef-2369-45f1-a8fd-57c22d8b30fe" providerId="ADAL" clId="{B5FB8AF6-67C6-4BC0-BCF3-4DE07935591C}" dt="2022-02-18T22:00:05.929" v="1195"/>
          <ac:spMkLst>
            <pc:docMk/>
            <pc:sldMk cId="3491220448" sldId="294"/>
            <ac:spMk id="78" creationId="{879B6D51-7812-4DC7-9996-2C45933816C7}"/>
          </ac:spMkLst>
        </pc:spChg>
        <pc:spChg chg="mod">
          <ac:chgData name="Prasad Jagtap" userId="e46c50ef-2369-45f1-a8fd-57c22d8b30fe" providerId="ADAL" clId="{B5FB8AF6-67C6-4BC0-BCF3-4DE07935591C}" dt="2022-02-18T22:00:05.929" v="1195"/>
          <ac:spMkLst>
            <pc:docMk/>
            <pc:sldMk cId="3491220448" sldId="294"/>
            <ac:spMk id="79" creationId="{0D32CC7A-69CF-4F2A-B91C-7797A4B58B0F}"/>
          </ac:spMkLst>
        </pc:spChg>
        <pc:spChg chg="mod">
          <ac:chgData name="Prasad Jagtap" userId="e46c50ef-2369-45f1-a8fd-57c22d8b30fe" providerId="ADAL" clId="{B5FB8AF6-67C6-4BC0-BCF3-4DE07935591C}" dt="2022-02-18T22:00:05.929" v="1195"/>
          <ac:spMkLst>
            <pc:docMk/>
            <pc:sldMk cId="3491220448" sldId="294"/>
            <ac:spMk id="80" creationId="{18948AB6-BA38-410D-96A2-EB221B7F3D52}"/>
          </ac:spMkLst>
        </pc:spChg>
        <pc:spChg chg="mod">
          <ac:chgData name="Prasad Jagtap" userId="e46c50ef-2369-45f1-a8fd-57c22d8b30fe" providerId="ADAL" clId="{B5FB8AF6-67C6-4BC0-BCF3-4DE07935591C}" dt="2022-02-18T22:00:05.929" v="1195"/>
          <ac:spMkLst>
            <pc:docMk/>
            <pc:sldMk cId="3491220448" sldId="294"/>
            <ac:spMk id="81" creationId="{07510AD8-696B-489F-88D7-5E66225C0510}"/>
          </ac:spMkLst>
        </pc:spChg>
        <pc:spChg chg="mod">
          <ac:chgData name="Prasad Jagtap" userId="e46c50ef-2369-45f1-a8fd-57c22d8b30fe" providerId="ADAL" clId="{B5FB8AF6-67C6-4BC0-BCF3-4DE07935591C}" dt="2022-02-18T22:00:05.929" v="1195"/>
          <ac:spMkLst>
            <pc:docMk/>
            <pc:sldMk cId="3491220448" sldId="294"/>
            <ac:spMk id="82" creationId="{4932FCB9-BE13-484D-B5F6-B9C04F19E795}"/>
          </ac:spMkLst>
        </pc:spChg>
        <pc:spChg chg="mod">
          <ac:chgData name="Prasad Jagtap" userId="e46c50ef-2369-45f1-a8fd-57c22d8b30fe" providerId="ADAL" clId="{B5FB8AF6-67C6-4BC0-BCF3-4DE07935591C}" dt="2022-02-18T22:00:05.929" v="1195"/>
          <ac:spMkLst>
            <pc:docMk/>
            <pc:sldMk cId="3491220448" sldId="294"/>
            <ac:spMk id="83" creationId="{5AC4BEE6-4691-4C0C-829F-7E707C51371C}"/>
          </ac:spMkLst>
        </pc:spChg>
        <pc:spChg chg="mod">
          <ac:chgData name="Prasad Jagtap" userId="e46c50ef-2369-45f1-a8fd-57c22d8b30fe" providerId="ADAL" clId="{B5FB8AF6-67C6-4BC0-BCF3-4DE07935591C}" dt="2022-02-18T22:00:05.929" v="1195"/>
          <ac:spMkLst>
            <pc:docMk/>
            <pc:sldMk cId="3491220448" sldId="294"/>
            <ac:spMk id="84" creationId="{A748E09F-CDE6-4DE4-84CC-D2DD57B809FA}"/>
          </ac:spMkLst>
        </pc:spChg>
        <pc:spChg chg="mod">
          <ac:chgData name="Prasad Jagtap" userId="e46c50ef-2369-45f1-a8fd-57c22d8b30fe" providerId="ADAL" clId="{B5FB8AF6-67C6-4BC0-BCF3-4DE07935591C}" dt="2022-02-18T22:00:05.929" v="1195"/>
          <ac:spMkLst>
            <pc:docMk/>
            <pc:sldMk cId="3491220448" sldId="294"/>
            <ac:spMk id="85" creationId="{17E35CBA-BD51-4946-87C0-E91B6F678D3C}"/>
          </ac:spMkLst>
        </pc:spChg>
        <pc:spChg chg="mod">
          <ac:chgData name="Prasad Jagtap" userId="e46c50ef-2369-45f1-a8fd-57c22d8b30fe" providerId="ADAL" clId="{B5FB8AF6-67C6-4BC0-BCF3-4DE07935591C}" dt="2022-02-18T22:00:05.929" v="1195"/>
          <ac:spMkLst>
            <pc:docMk/>
            <pc:sldMk cId="3491220448" sldId="294"/>
            <ac:spMk id="86" creationId="{5C7927E8-2A49-4CF2-BDA0-1EF0CA5F8CC0}"/>
          </ac:spMkLst>
        </pc:spChg>
        <pc:spChg chg="mod">
          <ac:chgData name="Prasad Jagtap" userId="e46c50ef-2369-45f1-a8fd-57c22d8b30fe" providerId="ADAL" clId="{B5FB8AF6-67C6-4BC0-BCF3-4DE07935591C}" dt="2022-02-18T22:00:05.929" v="1195"/>
          <ac:spMkLst>
            <pc:docMk/>
            <pc:sldMk cId="3491220448" sldId="294"/>
            <ac:spMk id="87" creationId="{43DC8F29-1B14-4605-969D-18BB4056A471}"/>
          </ac:spMkLst>
        </pc:spChg>
        <pc:spChg chg="mod">
          <ac:chgData name="Prasad Jagtap" userId="e46c50ef-2369-45f1-a8fd-57c22d8b30fe" providerId="ADAL" clId="{B5FB8AF6-67C6-4BC0-BCF3-4DE07935591C}" dt="2022-02-18T22:00:05.929" v="1195"/>
          <ac:spMkLst>
            <pc:docMk/>
            <pc:sldMk cId="3491220448" sldId="294"/>
            <ac:spMk id="88" creationId="{B590B382-AAAD-453C-A6C7-496BDD1AEFF9}"/>
          </ac:spMkLst>
        </pc:spChg>
        <pc:spChg chg="mod">
          <ac:chgData name="Prasad Jagtap" userId="e46c50ef-2369-45f1-a8fd-57c22d8b30fe" providerId="ADAL" clId="{B5FB8AF6-67C6-4BC0-BCF3-4DE07935591C}" dt="2022-02-18T22:00:05.929" v="1195"/>
          <ac:spMkLst>
            <pc:docMk/>
            <pc:sldMk cId="3491220448" sldId="294"/>
            <ac:spMk id="89" creationId="{8A192341-CBE6-4702-ACCE-D95948616A97}"/>
          </ac:spMkLst>
        </pc:spChg>
        <pc:spChg chg="mod">
          <ac:chgData name="Prasad Jagtap" userId="e46c50ef-2369-45f1-a8fd-57c22d8b30fe" providerId="ADAL" clId="{B5FB8AF6-67C6-4BC0-BCF3-4DE07935591C}" dt="2022-02-18T22:00:05.929" v="1195"/>
          <ac:spMkLst>
            <pc:docMk/>
            <pc:sldMk cId="3491220448" sldId="294"/>
            <ac:spMk id="90" creationId="{6FA99764-A30D-4566-B813-9D27ACD2D3D1}"/>
          </ac:spMkLst>
        </pc:spChg>
        <pc:spChg chg="mod">
          <ac:chgData name="Prasad Jagtap" userId="e46c50ef-2369-45f1-a8fd-57c22d8b30fe" providerId="ADAL" clId="{B5FB8AF6-67C6-4BC0-BCF3-4DE07935591C}" dt="2022-02-18T22:00:05.929" v="1195"/>
          <ac:spMkLst>
            <pc:docMk/>
            <pc:sldMk cId="3491220448" sldId="294"/>
            <ac:spMk id="91" creationId="{66DC973A-52F2-463F-9B96-FF773C7CC168}"/>
          </ac:spMkLst>
        </pc:spChg>
        <pc:spChg chg="mod">
          <ac:chgData name="Prasad Jagtap" userId="e46c50ef-2369-45f1-a8fd-57c22d8b30fe" providerId="ADAL" clId="{B5FB8AF6-67C6-4BC0-BCF3-4DE07935591C}" dt="2022-02-18T22:00:05.929" v="1195"/>
          <ac:spMkLst>
            <pc:docMk/>
            <pc:sldMk cId="3491220448" sldId="294"/>
            <ac:spMk id="92" creationId="{8B2BFF9A-A761-4B2A-831C-A913F0DA6E95}"/>
          </ac:spMkLst>
        </pc:spChg>
        <pc:spChg chg="mod">
          <ac:chgData name="Prasad Jagtap" userId="e46c50ef-2369-45f1-a8fd-57c22d8b30fe" providerId="ADAL" clId="{B5FB8AF6-67C6-4BC0-BCF3-4DE07935591C}" dt="2022-02-18T22:00:05.929" v="1195"/>
          <ac:spMkLst>
            <pc:docMk/>
            <pc:sldMk cId="3491220448" sldId="294"/>
            <ac:spMk id="93" creationId="{27FFD17E-089F-40D2-8CAE-B80BFBEFAC84}"/>
          </ac:spMkLst>
        </pc:spChg>
        <pc:spChg chg="mod">
          <ac:chgData name="Prasad Jagtap" userId="e46c50ef-2369-45f1-a8fd-57c22d8b30fe" providerId="ADAL" clId="{B5FB8AF6-67C6-4BC0-BCF3-4DE07935591C}" dt="2022-02-18T22:00:05.929" v="1195"/>
          <ac:spMkLst>
            <pc:docMk/>
            <pc:sldMk cId="3491220448" sldId="294"/>
            <ac:spMk id="94" creationId="{AD971312-B8AC-4FC5-969F-E1A23EAFB27B}"/>
          </ac:spMkLst>
        </pc:spChg>
        <pc:spChg chg="mod">
          <ac:chgData name="Prasad Jagtap" userId="e46c50ef-2369-45f1-a8fd-57c22d8b30fe" providerId="ADAL" clId="{B5FB8AF6-67C6-4BC0-BCF3-4DE07935591C}" dt="2022-02-18T22:00:05.929" v="1195"/>
          <ac:spMkLst>
            <pc:docMk/>
            <pc:sldMk cId="3491220448" sldId="294"/>
            <ac:spMk id="95" creationId="{3BC379FE-A9E9-401A-A392-0FCA5C66C319}"/>
          </ac:spMkLst>
        </pc:spChg>
        <pc:spChg chg="mod">
          <ac:chgData name="Prasad Jagtap" userId="e46c50ef-2369-45f1-a8fd-57c22d8b30fe" providerId="ADAL" clId="{B5FB8AF6-67C6-4BC0-BCF3-4DE07935591C}" dt="2022-02-18T22:00:05.929" v="1195"/>
          <ac:spMkLst>
            <pc:docMk/>
            <pc:sldMk cId="3491220448" sldId="294"/>
            <ac:spMk id="96" creationId="{9C384631-6057-47EF-806B-F0E542B68108}"/>
          </ac:spMkLst>
        </pc:spChg>
        <pc:spChg chg="mod">
          <ac:chgData name="Prasad Jagtap" userId="e46c50ef-2369-45f1-a8fd-57c22d8b30fe" providerId="ADAL" clId="{B5FB8AF6-67C6-4BC0-BCF3-4DE07935591C}" dt="2022-02-18T22:00:05.929" v="1195"/>
          <ac:spMkLst>
            <pc:docMk/>
            <pc:sldMk cId="3491220448" sldId="294"/>
            <ac:spMk id="97" creationId="{FBAC7035-B837-4C06-8681-9D492D7B1139}"/>
          </ac:spMkLst>
        </pc:spChg>
        <pc:spChg chg="mod">
          <ac:chgData name="Prasad Jagtap" userId="e46c50ef-2369-45f1-a8fd-57c22d8b30fe" providerId="ADAL" clId="{B5FB8AF6-67C6-4BC0-BCF3-4DE07935591C}" dt="2022-02-18T22:00:05.929" v="1195"/>
          <ac:spMkLst>
            <pc:docMk/>
            <pc:sldMk cId="3491220448" sldId="294"/>
            <ac:spMk id="98" creationId="{C10C06F3-9E97-46E5-9E6F-21A7C2585DEA}"/>
          </ac:spMkLst>
        </pc:spChg>
        <pc:spChg chg="mod">
          <ac:chgData name="Prasad Jagtap" userId="e46c50ef-2369-45f1-a8fd-57c22d8b30fe" providerId="ADAL" clId="{B5FB8AF6-67C6-4BC0-BCF3-4DE07935591C}" dt="2022-02-18T22:00:05.929" v="1195"/>
          <ac:spMkLst>
            <pc:docMk/>
            <pc:sldMk cId="3491220448" sldId="294"/>
            <ac:spMk id="99" creationId="{70E26EF1-B5DF-4546-B963-4CBCFBBBA04F}"/>
          </ac:spMkLst>
        </pc:spChg>
        <pc:spChg chg="mod">
          <ac:chgData name="Prasad Jagtap" userId="e46c50ef-2369-45f1-a8fd-57c22d8b30fe" providerId="ADAL" clId="{B5FB8AF6-67C6-4BC0-BCF3-4DE07935591C}" dt="2022-02-18T22:00:05.929" v="1195"/>
          <ac:spMkLst>
            <pc:docMk/>
            <pc:sldMk cId="3491220448" sldId="294"/>
            <ac:spMk id="100" creationId="{C6ABEF7A-575D-4EB0-BC14-E2F9BA5DD8BD}"/>
          </ac:spMkLst>
        </pc:spChg>
        <pc:spChg chg="mod">
          <ac:chgData name="Prasad Jagtap" userId="e46c50ef-2369-45f1-a8fd-57c22d8b30fe" providerId="ADAL" clId="{B5FB8AF6-67C6-4BC0-BCF3-4DE07935591C}" dt="2022-02-18T22:00:05.929" v="1195"/>
          <ac:spMkLst>
            <pc:docMk/>
            <pc:sldMk cId="3491220448" sldId="294"/>
            <ac:spMk id="101" creationId="{F8A715A6-846D-4CA7-AFCD-0082105D09EF}"/>
          </ac:spMkLst>
        </pc:spChg>
        <pc:spChg chg="mod">
          <ac:chgData name="Prasad Jagtap" userId="e46c50ef-2369-45f1-a8fd-57c22d8b30fe" providerId="ADAL" clId="{B5FB8AF6-67C6-4BC0-BCF3-4DE07935591C}" dt="2022-02-18T22:00:05.929" v="1195"/>
          <ac:spMkLst>
            <pc:docMk/>
            <pc:sldMk cId="3491220448" sldId="294"/>
            <ac:spMk id="102" creationId="{FBFD18CA-DA70-4058-A4E0-FDB3CA3AB920}"/>
          </ac:spMkLst>
        </pc:spChg>
        <pc:spChg chg="mod">
          <ac:chgData name="Prasad Jagtap" userId="e46c50ef-2369-45f1-a8fd-57c22d8b30fe" providerId="ADAL" clId="{B5FB8AF6-67C6-4BC0-BCF3-4DE07935591C}" dt="2022-02-18T22:00:05.929" v="1195"/>
          <ac:spMkLst>
            <pc:docMk/>
            <pc:sldMk cId="3491220448" sldId="294"/>
            <ac:spMk id="103" creationId="{DE826B79-B585-47CD-9070-3D0BF21AD5E0}"/>
          </ac:spMkLst>
        </pc:spChg>
        <pc:spChg chg="mod">
          <ac:chgData name="Prasad Jagtap" userId="e46c50ef-2369-45f1-a8fd-57c22d8b30fe" providerId="ADAL" clId="{B5FB8AF6-67C6-4BC0-BCF3-4DE07935591C}" dt="2022-02-18T22:00:05.929" v="1195"/>
          <ac:spMkLst>
            <pc:docMk/>
            <pc:sldMk cId="3491220448" sldId="294"/>
            <ac:spMk id="104" creationId="{B02C2A47-9CCD-4FAA-9E2C-147C8171AAD4}"/>
          </ac:spMkLst>
        </pc:spChg>
        <pc:spChg chg="mod">
          <ac:chgData name="Prasad Jagtap" userId="e46c50ef-2369-45f1-a8fd-57c22d8b30fe" providerId="ADAL" clId="{B5FB8AF6-67C6-4BC0-BCF3-4DE07935591C}" dt="2022-02-18T22:00:05.929" v="1195"/>
          <ac:spMkLst>
            <pc:docMk/>
            <pc:sldMk cId="3491220448" sldId="294"/>
            <ac:spMk id="105" creationId="{94952BE7-563C-440D-ADE3-11BED0DAAFD3}"/>
          </ac:spMkLst>
        </pc:spChg>
        <pc:spChg chg="mod">
          <ac:chgData name="Prasad Jagtap" userId="e46c50ef-2369-45f1-a8fd-57c22d8b30fe" providerId="ADAL" clId="{B5FB8AF6-67C6-4BC0-BCF3-4DE07935591C}" dt="2022-02-18T22:00:05.929" v="1195"/>
          <ac:spMkLst>
            <pc:docMk/>
            <pc:sldMk cId="3491220448" sldId="294"/>
            <ac:spMk id="106" creationId="{234206BE-45B2-42AD-9C66-5935162E8FE0}"/>
          </ac:spMkLst>
        </pc:spChg>
        <pc:spChg chg="mod">
          <ac:chgData name="Prasad Jagtap" userId="e46c50ef-2369-45f1-a8fd-57c22d8b30fe" providerId="ADAL" clId="{B5FB8AF6-67C6-4BC0-BCF3-4DE07935591C}" dt="2022-02-18T22:00:05.929" v="1195"/>
          <ac:spMkLst>
            <pc:docMk/>
            <pc:sldMk cId="3491220448" sldId="294"/>
            <ac:spMk id="107" creationId="{DD574F05-3F41-401F-9DBD-61FB5C1BC0EF}"/>
          </ac:spMkLst>
        </pc:spChg>
        <pc:spChg chg="mod">
          <ac:chgData name="Prasad Jagtap" userId="e46c50ef-2369-45f1-a8fd-57c22d8b30fe" providerId="ADAL" clId="{B5FB8AF6-67C6-4BC0-BCF3-4DE07935591C}" dt="2022-02-18T22:00:05.929" v="1195"/>
          <ac:spMkLst>
            <pc:docMk/>
            <pc:sldMk cId="3491220448" sldId="294"/>
            <ac:spMk id="108" creationId="{963622ED-F9E9-429A-8BEC-6EDDBB6D0E32}"/>
          </ac:spMkLst>
        </pc:spChg>
        <pc:spChg chg="mod">
          <ac:chgData name="Prasad Jagtap" userId="e46c50ef-2369-45f1-a8fd-57c22d8b30fe" providerId="ADAL" clId="{B5FB8AF6-67C6-4BC0-BCF3-4DE07935591C}" dt="2022-02-18T22:00:05.929" v="1195"/>
          <ac:spMkLst>
            <pc:docMk/>
            <pc:sldMk cId="3491220448" sldId="294"/>
            <ac:spMk id="109" creationId="{75324E2A-F29A-42CD-BF22-F7E86216D236}"/>
          </ac:spMkLst>
        </pc:spChg>
        <pc:spChg chg="mod">
          <ac:chgData name="Prasad Jagtap" userId="e46c50ef-2369-45f1-a8fd-57c22d8b30fe" providerId="ADAL" clId="{B5FB8AF6-67C6-4BC0-BCF3-4DE07935591C}" dt="2022-02-18T22:00:05.929" v="1195"/>
          <ac:spMkLst>
            <pc:docMk/>
            <pc:sldMk cId="3491220448" sldId="294"/>
            <ac:spMk id="110" creationId="{6473FC22-F516-4712-9497-BBAF5E1A033E}"/>
          </ac:spMkLst>
        </pc:spChg>
        <pc:spChg chg="mod">
          <ac:chgData name="Prasad Jagtap" userId="e46c50ef-2369-45f1-a8fd-57c22d8b30fe" providerId="ADAL" clId="{B5FB8AF6-67C6-4BC0-BCF3-4DE07935591C}" dt="2022-02-18T22:00:05.929" v="1195"/>
          <ac:spMkLst>
            <pc:docMk/>
            <pc:sldMk cId="3491220448" sldId="294"/>
            <ac:spMk id="111" creationId="{8106EDCD-754D-4AB4-A7D5-9567E170986F}"/>
          </ac:spMkLst>
        </pc:spChg>
        <pc:spChg chg="mod">
          <ac:chgData name="Prasad Jagtap" userId="e46c50ef-2369-45f1-a8fd-57c22d8b30fe" providerId="ADAL" clId="{B5FB8AF6-67C6-4BC0-BCF3-4DE07935591C}" dt="2022-02-18T22:00:05.929" v="1195"/>
          <ac:spMkLst>
            <pc:docMk/>
            <pc:sldMk cId="3491220448" sldId="294"/>
            <ac:spMk id="112" creationId="{D61531D2-9FBD-46A7-9506-3C14412A21ED}"/>
          </ac:spMkLst>
        </pc:spChg>
        <pc:spChg chg="mod">
          <ac:chgData name="Prasad Jagtap" userId="e46c50ef-2369-45f1-a8fd-57c22d8b30fe" providerId="ADAL" clId="{B5FB8AF6-67C6-4BC0-BCF3-4DE07935591C}" dt="2022-02-18T22:00:05.929" v="1195"/>
          <ac:spMkLst>
            <pc:docMk/>
            <pc:sldMk cId="3491220448" sldId="294"/>
            <ac:spMk id="113" creationId="{5747CF7B-F0FA-46C0-98A5-BA62DC7F96DE}"/>
          </ac:spMkLst>
        </pc:spChg>
        <pc:spChg chg="mod">
          <ac:chgData name="Prasad Jagtap" userId="e46c50ef-2369-45f1-a8fd-57c22d8b30fe" providerId="ADAL" clId="{B5FB8AF6-67C6-4BC0-BCF3-4DE07935591C}" dt="2022-02-18T22:00:05.929" v="1195"/>
          <ac:spMkLst>
            <pc:docMk/>
            <pc:sldMk cId="3491220448" sldId="294"/>
            <ac:spMk id="114" creationId="{4B050D3D-872B-48DB-8022-BB17F6D02DE1}"/>
          </ac:spMkLst>
        </pc:spChg>
        <pc:spChg chg="mod">
          <ac:chgData name="Prasad Jagtap" userId="e46c50ef-2369-45f1-a8fd-57c22d8b30fe" providerId="ADAL" clId="{B5FB8AF6-67C6-4BC0-BCF3-4DE07935591C}" dt="2022-02-18T22:00:05.929" v="1195"/>
          <ac:spMkLst>
            <pc:docMk/>
            <pc:sldMk cId="3491220448" sldId="294"/>
            <ac:spMk id="115" creationId="{38373704-F00F-4D83-A678-9DB37411303F}"/>
          </ac:spMkLst>
        </pc:spChg>
        <pc:spChg chg="mod">
          <ac:chgData name="Prasad Jagtap" userId="e46c50ef-2369-45f1-a8fd-57c22d8b30fe" providerId="ADAL" clId="{B5FB8AF6-67C6-4BC0-BCF3-4DE07935591C}" dt="2022-02-18T22:00:05.929" v="1195"/>
          <ac:spMkLst>
            <pc:docMk/>
            <pc:sldMk cId="3491220448" sldId="294"/>
            <ac:spMk id="116" creationId="{2A0ED955-9427-4B3D-A380-A87BC638D118}"/>
          </ac:spMkLst>
        </pc:spChg>
        <pc:spChg chg="mod">
          <ac:chgData name="Prasad Jagtap" userId="e46c50ef-2369-45f1-a8fd-57c22d8b30fe" providerId="ADAL" clId="{B5FB8AF6-67C6-4BC0-BCF3-4DE07935591C}" dt="2022-02-18T22:00:05.929" v="1195"/>
          <ac:spMkLst>
            <pc:docMk/>
            <pc:sldMk cId="3491220448" sldId="294"/>
            <ac:spMk id="117" creationId="{A3D9AB3D-0BC4-47C9-85A5-874510CF819F}"/>
          </ac:spMkLst>
        </pc:spChg>
        <pc:spChg chg="mod">
          <ac:chgData name="Prasad Jagtap" userId="e46c50ef-2369-45f1-a8fd-57c22d8b30fe" providerId="ADAL" clId="{B5FB8AF6-67C6-4BC0-BCF3-4DE07935591C}" dt="2022-02-18T22:00:05.929" v="1195"/>
          <ac:spMkLst>
            <pc:docMk/>
            <pc:sldMk cId="3491220448" sldId="294"/>
            <ac:spMk id="118" creationId="{A4B2492A-CA2E-4EB5-A1D2-8054A1C4229C}"/>
          </ac:spMkLst>
        </pc:spChg>
        <pc:spChg chg="mod">
          <ac:chgData name="Prasad Jagtap" userId="e46c50ef-2369-45f1-a8fd-57c22d8b30fe" providerId="ADAL" clId="{B5FB8AF6-67C6-4BC0-BCF3-4DE07935591C}" dt="2022-02-18T22:00:05.929" v="1195"/>
          <ac:spMkLst>
            <pc:docMk/>
            <pc:sldMk cId="3491220448" sldId="294"/>
            <ac:spMk id="119" creationId="{B3B388AE-5B09-4524-885A-61A22146D443}"/>
          </ac:spMkLst>
        </pc:spChg>
        <pc:spChg chg="mod">
          <ac:chgData name="Prasad Jagtap" userId="e46c50ef-2369-45f1-a8fd-57c22d8b30fe" providerId="ADAL" clId="{B5FB8AF6-67C6-4BC0-BCF3-4DE07935591C}" dt="2022-02-18T22:00:05.929" v="1195"/>
          <ac:spMkLst>
            <pc:docMk/>
            <pc:sldMk cId="3491220448" sldId="294"/>
            <ac:spMk id="120" creationId="{0E409EDA-C28F-4557-81FF-CED1ACC60D2A}"/>
          </ac:spMkLst>
        </pc:spChg>
        <pc:spChg chg="mod">
          <ac:chgData name="Prasad Jagtap" userId="e46c50ef-2369-45f1-a8fd-57c22d8b30fe" providerId="ADAL" clId="{B5FB8AF6-67C6-4BC0-BCF3-4DE07935591C}" dt="2022-02-18T22:00:05.929" v="1195"/>
          <ac:spMkLst>
            <pc:docMk/>
            <pc:sldMk cId="3491220448" sldId="294"/>
            <ac:spMk id="121" creationId="{5D9188AD-1AC3-43AA-B205-BF08AB173834}"/>
          </ac:spMkLst>
        </pc:spChg>
        <pc:spChg chg="mod">
          <ac:chgData name="Prasad Jagtap" userId="e46c50ef-2369-45f1-a8fd-57c22d8b30fe" providerId="ADAL" clId="{B5FB8AF6-67C6-4BC0-BCF3-4DE07935591C}" dt="2022-02-18T22:00:05.929" v="1195"/>
          <ac:spMkLst>
            <pc:docMk/>
            <pc:sldMk cId="3491220448" sldId="294"/>
            <ac:spMk id="122" creationId="{5AFB10C7-4796-4231-B2B5-9BF0D85B5DA5}"/>
          </ac:spMkLst>
        </pc:spChg>
        <pc:spChg chg="mod">
          <ac:chgData name="Prasad Jagtap" userId="e46c50ef-2369-45f1-a8fd-57c22d8b30fe" providerId="ADAL" clId="{B5FB8AF6-67C6-4BC0-BCF3-4DE07935591C}" dt="2022-02-18T22:00:05.929" v="1195"/>
          <ac:spMkLst>
            <pc:docMk/>
            <pc:sldMk cId="3491220448" sldId="294"/>
            <ac:spMk id="123" creationId="{83880165-B275-43F6-8212-5DD2CE40691A}"/>
          </ac:spMkLst>
        </pc:spChg>
        <pc:spChg chg="mod">
          <ac:chgData name="Prasad Jagtap" userId="e46c50ef-2369-45f1-a8fd-57c22d8b30fe" providerId="ADAL" clId="{B5FB8AF6-67C6-4BC0-BCF3-4DE07935591C}" dt="2022-02-18T22:00:05.929" v="1195"/>
          <ac:spMkLst>
            <pc:docMk/>
            <pc:sldMk cId="3491220448" sldId="294"/>
            <ac:spMk id="124" creationId="{51D028D8-6AF9-473C-B5F8-755BEF2F93BA}"/>
          </ac:spMkLst>
        </pc:spChg>
        <pc:spChg chg="mod">
          <ac:chgData name="Prasad Jagtap" userId="e46c50ef-2369-45f1-a8fd-57c22d8b30fe" providerId="ADAL" clId="{B5FB8AF6-67C6-4BC0-BCF3-4DE07935591C}" dt="2022-02-18T22:00:05.929" v="1195"/>
          <ac:spMkLst>
            <pc:docMk/>
            <pc:sldMk cId="3491220448" sldId="294"/>
            <ac:spMk id="125" creationId="{47190472-0DDE-4756-9A05-2D80C5A4B9FD}"/>
          </ac:spMkLst>
        </pc:spChg>
        <pc:spChg chg="mod">
          <ac:chgData name="Prasad Jagtap" userId="e46c50ef-2369-45f1-a8fd-57c22d8b30fe" providerId="ADAL" clId="{B5FB8AF6-67C6-4BC0-BCF3-4DE07935591C}" dt="2022-02-18T22:00:05.929" v="1195"/>
          <ac:spMkLst>
            <pc:docMk/>
            <pc:sldMk cId="3491220448" sldId="294"/>
            <ac:spMk id="126" creationId="{6F8DE374-2A48-4767-9508-45B669F6FA0D}"/>
          </ac:spMkLst>
        </pc:spChg>
        <pc:spChg chg="mod">
          <ac:chgData name="Prasad Jagtap" userId="e46c50ef-2369-45f1-a8fd-57c22d8b30fe" providerId="ADAL" clId="{B5FB8AF6-67C6-4BC0-BCF3-4DE07935591C}" dt="2022-02-18T22:00:05.929" v="1195"/>
          <ac:spMkLst>
            <pc:docMk/>
            <pc:sldMk cId="3491220448" sldId="294"/>
            <ac:spMk id="127" creationId="{4E5ABAAF-368E-47BE-B598-85B7D08232A6}"/>
          </ac:spMkLst>
        </pc:spChg>
        <pc:spChg chg="mod">
          <ac:chgData name="Prasad Jagtap" userId="e46c50ef-2369-45f1-a8fd-57c22d8b30fe" providerId="ADAL" clId="{B5FB8AF6-67C6-4BC0-BCF3-4DE07935591C}" dt="2022-02-18T22:00:05.929" v="1195"/>
          <ac:spMkLst>
            <pc:docMk/>
            <pc:sldMk cId="3491220448" sldId="294"/>
            <ac:spMk id="128" creationId="{131D8BF7-37C7-4818-A801-4E346F47B418}"/>
          </ac:spMkLst>
        </pc:spChg>
        <pc:spChg chg="mod">
          <ac:chgData name="Prasad Jagtap" userId="e46c50ef-2369-45f1-a8fd-57c22d8b30fe" providerId="ADAL" clId="{B5FB8AF6-67C6-4BC0-BCF3-4DE07935591C}" dt="2022-02-18T22:00:05.929" v="1195"/>
          <ac:spMkLst>
            <pc:docMk/>
            <pc:sldMk cId="3491220448" sldId="294"/>
            <ac:spMk id="129" creationId="{46B79491-329D-4023-9687-858630AC11CC}"/>
          </ac:spMkLst>
        </pc:spChg>
        <pc:spChg chg="mod">
          <ac:chgData name="Prasad Jagtap" userId="e46c50ef-2369-45f1-a8fd-57c22d8b30fe" providerId="ADAL" clId="{B5FB8AF6-67C6-4BC0-BCF3-4DE07935591C}" dt="2022-02-18T22:00:05.929" v="1195"/>
          <ac:spMkLst>
            <pc:docMk/>
            <pc:sldMk cId="3491220448" sldId="294"/>
            <ac:spMk id="130" creationId="{0BE44F55-459A-49F1-9E41-6061197C18BE}"/>
          </ac:spMkLst>
        </pc:spChg>
        <pc:spChg chg="mod">
          <ac:chgData name="Prasad Jagtap" userId="e46c50ef-2369-45f1-a8fd-57c22d8b30fe" providerId="ADAL" clId="{B5FB8AF6-67C6-4BC0-BCF3-4DE07935591C}" dt="2022-02-18T22:00:05.929" v="1195"/>
          <ac:spMkLst>
            <pc:docMk/>
            <pc:sldMk cId="3491220448" sldId="294"/>
            <ac:spMk id="131" creationId="{855E0320-6C84-4B3F-AB8F-ADDF6EE03964}"/>
          </ac:spMkLst>
        </pc:spChg>
        <pc:spChg chg="mod">
          <ac:chgData name="Prasad Jagtap" userId="e46c50ef-2369-45f1-a8fd-57c22d8b30fe" providerId="ADAL" clId="{B5FB8AF6-67C6-4BC0-BCF3-4DE07935591C}" dt="2022-02-18T22:00:05.929" v="1195"/>
          <ac:spMkLst>
            <pc:docMk/>
            <pc:sldMk cId="3491220448" sldId="294"/>
            <ac:spMk id="132" creationId="{C0E3C345-BAF9-4907-93DC-1756E696CBC5}"/>
          </ac:spMkLst>
        </pc:spChg>
        <pc:spChg chg="mod">
          <ac:chgData name="Prasad Jagtap" userId="e46c50ef-2369-45f1-a8fd-57c22d8b30fe" providerId="ADAL" clId="{B5FB8AF6-67C6-4BC0-BCF3-4DE07935591C}" dt="2022-02-18T22:00:05.929" v="1195"/>
          <ac:spMkLst>
            <pc:docMk/>
            <pc:sldMk cId="3491220448" sldId="294"/>
            <ac:spMk id="133" creationId="{B15C8917-3271-4719-8BEA-7A1C44BA27D3}"/>
          </ac:spMkLst>
        </pc:spChg>
        <pc:spChg chg="mod">
          <ac:chgData name="Prasad Jagtap" userId="e46c50ef-2369-45f1-a8fd-57c22d8b30fe" providerId="ADAL" clId="{B5FB8AF6-67C6-4BC0-BCF3-4DE07935591C}" dt="2022-02-18T22:00:05.929" v="1195"/>
          <ac:spMkLst>
            <pc:docMk/>
            <pc:sldMk cId="3491220448" sldId="294"/>
            <ac:spMk id="134" creationId="{BF044C58-1B53-4F2C-B8D9-FBB52B093023}"/>
          </ac:spMkLst>
        </pc:spChg>
        <pc:spChg chg="mod">
          <ac:chgData name="Prasad Jagtap" userId="e46c50ef-2369-45f1-a8fd-57c22d8b30fe" providerId="ADAL" clId="{B5FB8AF6-67C6-4BC0-BCF3-4DE07935591C}" dt="2022-02-18T22:00:05.929" v="1195"/>
          <ac:spMkLst>
            <pc:docMk/>
            <pc:sldMk cId="3491220448" sldId="294"/>
            <ac:spMk id="135" creationId="{BA346392-16F7-44D8-80F7-49A608E9264A}"/>
          </ac:spMkLst>
        </pc:spChg>
        <pc:spChg chg="mod">
          <ac:chgData name="Prasad Jagtap" userId="e46c50ef-2369-45f1-a8fd-57c22d8b30fe" providerId="ADAL" clId="{B5FB8AF6-67C6-4BC0-BCF3-4DE07935591C}" dt="2022-02-18T22:00:05.929" v="1195"/>
          <ac:spMkLst>
            <pc:docMk/>
            <pc:sldMk cId="3491220448" sldId="294"/>
            <ac:spMk id="136" creationId="{0AE8B045-51D1-4985-8DB0-AD93327CDA49}"/>
          </ac:spMkLst>
        </pc:spChg>
        <pc:spChg chg="mod">
          <ac:chgData name="Prasad Jagtap" userId="e46c50ef-2369-45f1-a8fd-57c22d8b30fe" providerId="ADAL" clId="{B5FB8AF6-67C6-4BC0-BCF3-4DE07935591C}" dt="2022-02-18T22:00:05.929" v="1195"/>
          <ac:spMkLst>
            <pc:docMk/>
            <pc:sldMk cId="3491220448" sldId="294"/>
            <ac:spMk id="137" creationId="{07B6A1B9-6D38-47C3-91D3-979DF61C5281}"/>
          </ac:spMkLst>
        </pc:spChg>
        <pc:spChg chg="mod">
          <ac:chgData name="Prasad Jagtap" userId="e46c50ef-2369-45f1-a8fd-57c22d8b30fe" providerId="ADAL" clId="{B5FB8AF6-67C6-4BC0-BCF3-4DE07935591C}" dt="2022-02-18T22:00:05.929" v="1195"/>
          <ac:spMkLst>
            <pc:docMk/>
            <pc:sldMk cId="3491220448" sldId="294"/>
            <ac:spMk id="138" creationId="{01CFE05B-FC5E-4114-9AF6-36E68E1C742E}"/>
          </ac:spMkLst>
        </pc:spChg>
        <pc:spChg chg="mod">
          <ac:chgData name="Prasad Jagtap" userId="e46c50ef-2369-45f1-a8fd-57c22d8b30fe" providerId="ADAL" clId="{B5FB8AF6-67C6-4BC0-BCF3-4DE07935591C}" dt="2022-02-18T22:00:05.929" v="1195"/>
          <ac:spMkLst>
            <pc:docMk/>
            <pc:sldMk cId="3491220448" sldId="294"/>
            <ac:spMk id="139" creationId="{913644E9-9DEC-46F2-877E-7EA2B36F96ED}"/>
          </ac:spMkLst>
        </pc:spChg>
        <pc:spChg chg="mod">
          <ac:chgData name="Prasad Jagtap" userId="e46c50ef-2369-45f1-a8fd-57c22d8b30fe" providerId="ADAL" clId="{B5FB8AF6-67C6-4BC0-BCF3-4DE07935591C}" dt="2022-02-18T22:00:05.929" v="1195"/>
          <ac:spMkLst>
            <pc:docMk/>
            <pc:sldMk cId="3491220448" sldId="294"/>
            <ac:spMk id="140" creationId="{94484E21-FECC-4996-A75C-52BA6EE0E66D}"/>
          </ac:spMkLst>
        </pc:spChg>
        <pc:spChg chg="mod">
          <ac:chgData name="Prasad Jagtap" userId="e46c50ef-2369-45f1-a8fd-57c22d8b30fe" providerId="ADAL" clId="{B5FB8AF6-67C6-4BC0-BCF3-4DE07935591C}" dt="2022-02-18T22:00:05.929" v="1195"/>
          <ac:spMkLst>
            <pc:docMk/>
            <pc:sldMk cId="3491220448" sldId="294"/>
            <ac:spMk id="141" creationId="{7F9ED09A-8E38-4535-A917-CCDC1FCA4203}"/>
          </ac:spMkLst>
        </pc:spChg>
        <pc:spChg chg="mod">
          <ac:chgData name="Prasad Jagtap" userId="e46c50ef-2369-45f1-a8fd-57c22d8b30fe" providerId="ADAL" clId="{B5FB8AF6-67C6-4BC0-BCF3-4DE07935591C}" dt="2022-02-18T22:00:05.929" v="1195"/>
          <ac:spMkLst>
            <pc:docMk/>
            <pc:sldMk cId="3491220448" sldId="294"/>
            <ac:spMk id="142" creationId="{E916DA24-0730-457C-885F-16FD2B35EF5B}"/>
          </ac:spMkLst>
        </pc:spChg>
        <pc:spChg chg="mod">
          <ac:chgData name="Prasad Jagtap" userId="e46c50ef-2369-45f1-a8fd-57c22d8b30fe" providerId="ADAL" clId="{B5FB8AF6-67C6-4BC0-BCF3-4DE07935591C}" dt="2022-02-18T22:00:05.929" v="1195"/>
          <ac:spMkLst>
            <pc:docMk/>
            <pc:sldMk cId="3491220448" sldId="294"/>
            <ac:spMk id="143" creationId="{9F836D55-7AAB-4359-9C14-98926E934A3C}"/>
          </ac:spMkLst>
        </pc:spChg>
        <pc:spChg chg="mod">
          <ac:chgData name="Prasad Jagtap" userId="e46c50ef-2369-45f1-a8fd-57c22d8b30fe" providerId="ADAL" clId="{B5FB8AF6-67C6-4BC0-BCF3-4DE07935591C}" dt="2022-02-18T22:00:05.929" v="1195"/>
          <ac:spMkLst>
            <pc:docMk/>
            <pc:sldMk cId="3491220448" sldId="294"/>
            <ac:spMk id="144" creationId="{9025DA87-D79C-491C-9217-5CE63AA2F63F}"/>
          </ac:spMkLst>
        </pc:spChg>
        <pc:spChg chg="mod">
          <ac:chgData name="Prasad Jagtap" userId="e46c50ef-2369-45f1-a8fd-57c22d8b30fe" providerId="ADAL" clId="{B5FB8AF6-67C6-4BC0-BCF3-4DE07935591C}" dt="2022-02-18T22:00:05.929" v="1195"/>
          <ac:spMkLst>
            <pc:docMk/>
            <pc:sldMk cId="3491220448" sldId="294"/>
            <ac:spMk id="145" creationId="{84632727-A44B-404A-B0FA-A0A21F906593}"/>
          </ac:spMkLst>
        </pc:spChg>
        <pc:spChg chg="mod">
          <ac:chgData name="Prasad Jagtap" userId="e46c50ef-2369-45f1-a8fd-57c22d8b30fe" providerId="ADAL" clId="{B5FB8AF6-67C6-4BC0-BCF3-4DE07935591C}" dt="2022-02-18T22:00:05.929" v="1195"/>
          <ac:spMkLst>
            <pc:docMk/>
            <pc:sldMk cId="3491220448" sldId="294"/>
            <ac:spMk id="146" creationId="{AC3A30F7-392D-429B-A06C-A1E31E9731D4}"/>
          </ac:spMkLst>
        </pc:spChg>
        <pc:spChg chg="mod">
          <ac:chgData name="Prasad Jagtap" userId="e46c50ef-2369-45f1-a8fd-57c22d8b30fe" providerId="ADAL" clId="{B5FB8AF6-67C6-4BC0-BCF3-4DE07935591C}" dt="2022-02-18T22:00:05.929" v="1195"/>
          <ac:spMkLst>
            <pc:docMk/>
            <pc:sldMk cId="3491220448" sldId="294"/>
            <ac:spMk id="147" creationId="{5D8ED7F6-FD92-4624-A912-713364742885}"/>
          </ac:spMkLst>
        </pc:spChg>
        <pc:spChg chg="mod">
          <ac:chgData name="Prasad Jagtap" userId="e46c50ef-2369-45f1-a8fd-57c22d8b30fe" providerId="ADAL" clId="{B5FB8AF6-67C6-4BC0-BCF3-4DE07935591C}" dt="2022-02-18T22:00:05.929" v="1195"/>
          <ac:spMkLst>
            <pc:docMk/>
            <pc:sldMk cId="3491220448" sldId="294"/>
            <ac:spMk id="148" creationId="{309D852E-D768-4708-946F-B925C1916E7C}"/>
          </ac:spMkLst>
        </pc:spChg>
        <pc:spChg chg="mod">
          <ac:chgData name="Prasad Jagtap" userId="e46c50ef-2369-45f1-a8fd-57c22d8b30fe" providerId="ADAL" clId="{B5FB8AF6-67C6-4BC0-BCF3-4DE07935591C}" dt="2022-02-18T22:00:05.929" v="1195"/>
          <ac:spMkLst>
            <pc:docMk/>
            <pc:sldMk cId="3491220448" sldId="294"/>
            <ac:spMk id="149" creationId="{1893E6CB-CA17-49F7-BC0C-BC4A82752606}"/>
          </ac:spMkLst>
        </pc:spChg>
        <pc:spChg chg="mod">
          <ac:chgData name="Prasad Jagtap" userId="e46c50ef-2369-45f1-a8fd-57c22d8b30fe" providerId="ADAL" clId="{B5FB8AF6-67C6-4BC0-BCF3-4DE07935591C}" dt="2022-02-18T22:00:05.929" v="1195"/>
          <ac:spMkLst>
            <pc:docMk/>
            <pc:sldMk cId="3491220448" sldId="294"/>
            <ac:spMk id="150" creationId="{B4A44823-010E-47C2-BEDC-CED83A71A755}"/>
          </ac:spMkLst>
        </pc:spChg>
        <pc:spChg chg="mod">
          <ac:chgData name="Prasad Jagtap" userId="e46c50ef-2369-45f1-a8fd-57c22d8b30fe" providerId="ADAL" clId="{B5FB8AF6-67C6-4BC0-BCF3-4DE07935591C}" dt="2022-02-18T22:00:05.929" v="1195"/>
          <ac:spMkLst>
            <pc:docMk/>
            <pc:sldMk cId="3491220448" sldId="294"/>
            <ac:spMk id="151" creationId="{1986BA6D-52ED-46A3-BE16-9A496589C705}"/>
          </ac:spMkLst>
        </pc:spChg>
        <pc:spChg chg="mod">
          <ac:chgData name="Prasad Jagtap" userId="e46c50ef-2369-45f1-a8fd-57c22d8b30fe" providerId="ADAL" clId="{B5FB8AF6-67C6-4BC0-BCF3-4DE07935591C}" dt="2022-02-18T22:00:05.929" v="1195"/>
          <ac:spMkLst>
            <pc:docMk/>
            <pc:sldMk cId="3491220448" sldId="294"/>
            <ac:spMk id="152" creationId="{1C8A7BDF-E803-4AF6-A583-18AD938CFB3C}"/>
          </ac:spMkLst>
        </pc:spChg>
        <pc:spChg chg="mod">
          <ac:chgData name="Prasad Jagtap" userId="e46c50ef-2369-45f1-a8fd-57c22d8b30fe" providerId="ADAL" clId="{B5FB8AF6-67C6-4BC0-BCF3-4DE07935591C}" dt="2022-02-18T22:00:05.929" v="1195"/>
          <ac:spMkLst>
            <pc:docMk/>
            <pc:sldMk cId="3491220448" sldId="294"/>
            <ac:spMk id="153" creationId="{C5CFE6DF-2393-45E4-B772-377693BF103F}"/>
          </ac:spMkLst>
        </pc:spChg>
        <pc:spChg chg="mod">
          <ac:chgData name="Prasad Jagtap" userId="e46c50ef-2369-45f1-a8fd-57c22d8b30fe" providerId="ADAL" clId="{B5FB8AF6-67C6-4BC0-BCF3-4DE07935591C}" dt="2022-02-18T22:00:05.929" v="1195"/>
          <ac:spMkLst>
            <pc:docMk/>
            <pc:sldMk cId="3491220448" sldId="294"/>
            <ac:spMk id="154" creationId="{3657E2A7-1C4D-4DE0-B312-0531E74EC560}"/>
          </ac:spMkLst>
        </pc:spChg>
        <pc:spChg chg="mod">
          <ac:chgData name="Prasad Jagtap" userId="e46c50ef-2369-45f1-a8fd-57c22d8b30fe" providerId="ADAL" clId="{B5FB8AF6-67C6-4BC0-BCF3-4DE07935591C}" dt="2022-02-18T22:00:05.929" v="1195"/>
          <ac:spMkLst>
            <pc:docMk/>
            <pc:sldMk cId="3491220448" sldId="294"/>
            <ac:spMk id="155" creationId="{DD7A0926-363F-409D-B91B-49F4B37BD595}"/>
          </ac:spMkLst>
        </pc:spChg>
        <pc:spChg chg="mod">
          <ac:chgData name="Prasad Jagtap" userId="e46c50ef-2369-45f1-a8fd-57c22d8b30fe" providerId="ADAL" clId="{B5FB8AF6-67C6-4BC0-BCF3-4DE07935591C}" dt="2022-02-18T22:00:05.929" v="1195"/>
          <ac:spMkLst>
            <pc:docMk/>
            <pc:sldMk cId="3491220448" sldId="294"/>
            <ac:spMk id="156" creationId="{A3C76DA0-43D4-4F04-B3E9-488E5A2E7D22}"/>
          </ac:spMkLst>
        </pc:spChg>
        <pc:spChg chg="mod">
          <ac:chgData name="Prasad Jagtap" userId="e46c50ef-2369-45f1-a8fd-57c22d8b30fe" providerId="ADAL" clId="{B5FB8AF6-67C6-4BC0-BCF3-4DE07935591C}" dt="2022-02-18T22:00:05.929" v="1195"/>
          <ac:spMkLst>
            <pc:docMk/>
            <pc:sldMk cId="3491220448" sldId="294"/>
            <ac:spMk id="157" creationId="{FF69009A-12DA-4CFA-B094-6BD2869A5EBD}"/>
          </ac:spMkLst>
        </pc:spChg>
        <pc:spChg chg="mod">
          <ac:chgData name="Prasad Jagtap" userId="e46c50ef-2369-45f1-a8fd-57c22d8b30fe" providerId="ADAL" clId="{B5FB8AF6-67C6-4BC0-BCF3-4DE07935591C}" dt="2022-02-18T22:00:05.929" v="1195"/>
          <ac:spMkLst>
            <pc:docMk/>
            <pc:sldMk cId="3491220448" sldId="294"/>
            <ac:spMk id="158" creationId="{735FB125-8658-4C2A-A46B-1FB259D8082A}"/>
          </ac:spMkLst>
        </pc:spChg>
        <pc:spChg chg="mod">
          <ac:chgData name="Prasad Jagtap" userId="e46c50ef-2369-45f1-a8fd-57c22d8b30fe" providerId="ADAL" clId="{B5FB8AF6-67C6-4BC0-BCF3-4DE07935591C}" dt="2022-02-18T22:00:05.929" v="1195"/>
          <ac:spMkLst>
            <pc:docMk/>
            <pc:sldMk cId="3491220448" sldId="294"/>
            <ac:spMk id="159" creationId="{B27FDB82-343B-440A-8593-78586BF3CED2}"/>
          </ac:spMkLst>
        </pc:spChg>
        <pc:spChg chg="mod">
          <ac:chgData name="Prasad Jagtap" userId="e46c50ef-2369-45f1-a8fd-57c22d8b30fe" providerId="ADAL" clId="{B5FB8AF6-67C6-4BC0-BCF3-4DE07935591C}" dt="2022-02-18T22:00:05.929" v="1195"/>
          <ac:spMkLst>
            <pc:docMk/>
            <pc:sldMk cId="3491220448" sldId="294"/>
            <ac:spMk id="160" creationId="{CE3348CD-7F72-43C0-8A38-86DE42A663B3}"/>
          </ac:spMkLst>
        </pc:spChg>
        <pc:spChg chg="mod">
          <ac:chgData name="Prasad Jagtap" userId="e46c50ef-2369-45f1-a8fd-57c22d8b30fe" providerId="ADAL" clId="{B5FB8AF6-67C6-4BC0-BCF3-4DE07935591C}" dt="2022-02-18T22:00:05.929" v="1195"/>
          <ac:spMkLst>
            <pc:docMk/>
            <pc:sldMk cId="3491220448" sldId="294"/>
            <ac:spMk id="161" creationId="{880C9444-8B35-4F4D-8805-7506D191DABA}"/>
          </ac:spMkLst>
        </pc:spChg>
        <pc:spChg chg="mod">
          <ac:chgData name="Prasad Jagtap" userId="e46c50ef-2369-45f1-a8fd-57c22d8b30fe" providerId="ADAL" clId="{B5FB8AF6-67C6-4BC0-BCF3-4DE07935591C}" dt="2022-02-18T22:00:05.929" v="1195"/>
          <ac:spMkLst>
            <pc:docMk/>
            <pc:sldMk cId="3491220448" sldId="294"/>
            <ac:spMk id="162" creationId="{00A06D70-01BC-4C40-AE7D-BBF1E2002B16}"/>
          </ac:spMkLst>
        </pc:spChg>
        <pc:spChg chg="mod">
          <ac:chgData name="Prasad Jagtap" userId="e46c50ef-2369-45f1-a8fd-57c22d8b30fe" providerId="ADAL" clId="{B5FB8AF6-67C6-4BC0-BCF3-4DE07935591C}" dt="2022-02-18T22:00:05.929" v="1195"/>
          <ac:spMkLst>
            <pc:docMk/>
            <pc:sldMk cId="3491220448" sldId="294"/>
            <ac:spMk id="163" creationId="{27CC8ED0-C579-4269-838A-A53D3EB4E69F}"/>
          </ac:spMkLst>
        </pc:spChg>
        <pc:spChg chg="mod">
          <ac:chgData name="Prasad Jagtap" userId="e46c50ef-2369-45f1-a8fd-57c22d8b30fe" providerId="ADAL" clId="{B5FB8AF6-67C6-4BC0-BCF3-4DE07935591C}" dt="2022-02-18T22:00:05.929" v="1195"/>
          <ac:spMkLst>
            <pc:docMk/>
            <pc:sldMk cId="3491220448" sldId="294"/>
            <ac:spMk id="164" creationId="{D31BF24E-6193-46D1-BEBB-7A0F0EDB8B66}"/>
          </ac:spMkLst>
        </pc:spChg>
        <pc:spChg chg="mod">
          <ac:chgData name="Prasad Jagtap" userId="e46c50ef-2369-45f1-a8fd-57c22d8b30fe" providerId="ADAL" clId="{B5FB8AF6-67C6-4BC0-BCF3-4DE07935591C}" dt="2022-02-18T22:00:05.929" v="1195"/>
          <ac:spMkLst>
            <pc:docMk/>
            <pc:sldMk cId="3491220448" sldId="294"/>
            <ac:spMk id="165" creationId="{DBF900EC-F060-4548-81E2-40932159A96B}"/>
          </ac:spMkLst>
        </pc:spChg>
        <pc:spChg chg="mod">
          <ac:chgData name="Prasad Jagtap" userId="e46c50ef-2369-45f1-a8fd-57c22d8b30fe" providerId="ADAL" clId="{B5FB8AF6-67C6-4BC0-BCF3-4DE07935591C}" dt="2022-02-18T22:00:05.929" v="1195"/>
          <ac:spMkLst>
            <pc:docMk/>
            <pc:sldMk cId="3491220448" sldId="294"/>
            <ac:spMk id="166" creationId="{7A45E233-18B5-4136-BCA3-70614BD4A14A}"/>
          </ac:spMkLst>
        </pc:spChg>
        <pc:spChg chg="mod">
          <ac:chgData name="Prasad Jagtap" userId="e46c50ef-2369-45f1-a8fd-57c22d8b30fe" providerId="ADAL" clId="{B5FB8AF6-67C6-4BC0-BCF3-4DE07935591C}" dt="2022-02-18T22:00:05.929" v="1195"/>
          <ac:spMkLst>
            <pc:docMk/>
            <pc:sldMk cId="3491220448" sldId="294"/>
            <ac:spMk id="167" creationId="{227E3158-BD6C-42F5-A999-0B31CCD14560}"/>
          </ac:spMkLst>
        </pc:spChg>
        <pc:spChg chg="mod">
          <ac:chgData name="Prasad Jagtap" userId="e46c50ef-2369-45f1-a8fd-57c22d8b30fe" providerId="ADAL" clId="{B5FB8AF6-67C6-4BC0-BCF3-4DE07935591C}" dt="2022-02-18T22:00:05.929" v="1195"/>
          <ac:spMkLst>
            <pc:docMk/>
            <pc:sldMk cId="3491220448" sldId="294"/>
            <ac:spMk id="168" creationId="{C327C4E8-3179-41AB-848F-1342CF2EFC2D}"/>
          </ac:spMkLst>
        </pc:spChg>
        <pc:spChg chg="mod">
          <ac:chgData name="Prasad Jagtap" userId="e46c50ef-2369-45f1-a8fd-57c22d8b30fe" providerId="ADAL" clId="{B5FB8AF6-67C6-4BC0-BCF3-4DE07935591C}" dt="2022-02-18T22:00:05.929" v="1195"/>
          <ac:spMkLst>
            <pc:docMk/>
            <pc:sldMk cId="3491220448" sldId="294"/>
            <ac:spMk id="169" creationId="{6E8E07B6-BBEE-4EBD-91CB-A4769B1C441B}"/>
          </ac:spMkLst>
        </pc:spChg>
        <pc:spChg chg="mod">
          <ac:chgData name="Prasad Jagtap" userId="e46c50ef-2369-45f1-a8fd-57c22d8b30fe" providerId="ADAL" clId="{B5FB8AF6-67C6-4BC0-BCF3-4DE07935591C}" dt="2022-02-18T22:00:05.929" v="1195"/>
          <ac:spMkLst>
            <pc:docMk/>
            <pc:sldMk cId="3491220448" sldId="294"/>
            <ac:spMk id="170" creationId="{F02BAF44-7D3D-49AC-B6E6-F02776A2C447}"/>
          </ac:spMkLst>
        </pc:spChg>
        <pc:spChg chg="mod">
          <ac:chgData name="Prasad Jagtap" userId="e46c50ef-2369-45f1-a8fd-57c22d8b30fe" providerId="ADAL" clId="{B5FB8AF6-67C6-4BC0-BCF3-4DE07935591C}" dt="2022-02-18T22:00:05.929" v="1195"/>
          <ac:spMkLst>
            <pc:docMk/>
            <pc:sldMk cId="3491220448" sldId="294"/>
            <ac:spMk id="171" creationId="{D68D8D69-7AD3-4766-825C-69F64CBABE55}"/>
          </ac:spMkLst>
        </pc:spChg>
        <pc:spChg chg="mod">
          <ac:chgData name="Prasad Jagtap" userId="e46c50ef-2369-45f1-a8fd-57c22d8b30fe" providerId="ADAL" clId="{B5FB8AF6-67C6-4BC0-BCF3-4DE07935591C}" dt="2022-02-18T22:00:05.929" v="1195"/>
          <ac:spMkLst>
            <pc:docMk/>
            <pc:sldMk cId="3491220448" sldId="294"/>
            <ac:spMk id="172" creationId="{D6F36D56-A936-4FA2-987F-A83BB79A42F3}"/>
          </ac:spMkLst>
        </pc:spChg>
        <pc:spChg chg="mod">
          <ac:chgData name="Prasad Jagtap" userId="e46c50ef-2369-45f1-a8fd-57c22d8b30fe" providerId="ADAL" clId="{B5FB8AF6-67C6-4BC0-BCF3-4DE07935591C}" dt="2022-02-18T22:00:05.929" v="1195"/>
          <ac:spMkLst>
            <pc:docMk/>
            <pc:sldMk cId="3491220448" sldId="294"/>
            <ac:spMk id="173" creationId="{7F8E8DA1-40B4-4098-8579-CD989E22EB5D}"/>
          </ac:spMkLst>
        </pc:spChg>
        <pc:spChg chg="mod">
          <ac:chgData name="Prasad Jagtap" userId="e46c50ef-2369-45f1-a8fd-57c22d8b30fe" providerId="ADAL" clId="{B5FB8AF6-67C6-4BC0-BCF3-4DE07935591C}" dt="2022-02-18T22:00:05.929" v="1195"/>
          <ac:spMkLst>
            <pc:docMk/>
            <pc:sldMk cId="3491220448" sldId="294"/>
            <ac:spMk id="174" creationId="{9296CEC2-28BD-49D6-A680-21D004091915}"/>
          </ac:spMkLst>
        </pc:spChg>
        <pc:spChg chg="mod">
          <ac:chgData name="Prasad Jagtap" userId="e46c50ef-2369-45f1-a8fd-57c22d8b30fe" providerId="ADAL" clId="{B5FB8AF6-67C6-4BC0-BCF3-4DE07935591C}" dt="2022-02-18T22:00:05.929" v="1195"/>
          <ac:spMkLst>
            <pc:docMk/>
            <pc:sldMk cId="3491220448" sldId="294"/>
            <ac:spMk id="175" creationId="{24FDCF1E-4144-4AF2-9677-C574459E4B7C}"/>
          </ac:spMkLst>
        </pc:spChg>
        <pc:spChg chg="mod">
          <ac:chgData name="Prasad Jagtap" userId="e46c50ef-2369-45f1-a8fd-57c22d8b30fe" providerId="ADAL" clId="{B5FB8AF6-67C6-4BC0-BCF3-4DE07935591C}" dt="2022-02-18T22:00:05.929" v="1195"/>
          <ac:spMkLst>
            <pc:docMk/>
            <pc:sldMk cId="3491220448" sldId="294"/>
            <ac:spMk id="176" creationId="{4A96C874-47BF-4670-A927-5FF757984F19}"/>
          </ac:spMkLst>
        </pc:spChg>
        <pc:spChg chg="mod">
          <ac:chgData name="Prasad Jagtap" userId="e46c50ef-2369-45f1-a8fd-57c22d8b30fe" providerId="ADAL" clId="{B5FB8AF6-67C6-4BC0-BCF3-4DE07935591C}" dt="2022-02-18T22:00:05.929" v="1195"/>
          <ac:spMkLst>
            <pc:docMk/>
            <pc:sldMk cId="3491220448" sldId="294"/>
            <ac:spMk id="177" creationId="{4B907DF3-9D47-4855-9732-9C721B88AE90}"/>
          </ac:spMkLst>
        </pc:spChg>
        <pc:spChg chg="mod">
          <ac:chgData name="Prasad Jagtap" userId="e46c50ef-2369-45f1-a8fd-57c22d8b30fe" providerId="ADAL" clId="{B5FB8AF6-67C6-4BC0-BCF3-4DE07935591C}" dt="2022-02-18T22:00:05.929" v="1195"/>
          <ac:spMkLst>
            <pc:docMk/>
            <pc:sldMk cId="3491220448" sldId="294"/>
            <ac:spMk id="178" creationId="{A7C40A68-DEAD-4321-A483-8B8A35185859}"/>
          </ac:spMkLst>
        </pc:spChg>
        <pc:spChg chg="mod">
          <ac:chgData name="Prasad Jagtap" userId="e46c50ef-2369-45f1-a8fd-57c22d8b30fe" providerId="ADAL" clId="{B5FB8AF6-67C6-4BC0-BCF3-4DE07935591C}" dt="2022-02-18T22:00:05.929" v="1195"/>
          <ac:spMkLst>
            <pc:docMk/>
            <pc:sldMk cId="3491220448" sldId="294"/>
            <ac:spMk id="179" creationId="{DEF95556-C35D-409D-B49C-B02263AD3F8D}"/>
          </ac:spMkLst>
        </pc:spChg>
        <pc:spChg chg="mod">
          <ac:chgData name="Prasad Jagtap" userId="e46c50ef-2369-45f1-a8fd-57c22d8b30fe" providerId="ADAL" clId="{B5FB8AF6-67C6-4BC0-BCF3-4DE07935591C}" dt="2022-02-18T22:00:05.929" v="1195"/>
          <ac:spMkLst>
            <pc:docMk/>
            <pc:sldMk cId="3491220448" sldId="294"/>
            <ac:spMk id="180" creationId="{09E06989-54BE-4D0F-8412-CC79A5E3E667}"/>
          </ac:spMkLst>
        </pc:spChg>
        <pc:spChg chg="mod">
          <ac:chgData name="Prasad Jagtap" userId="e46c50ef-2369-45f1-a8fd-57c22d8b30fe" providerId="ADAL" clId="{B5FB8AF6-67C6-4BC0-BCF3-4DE07935591C}" dt="2022-02-18T22:00:05.929" v="1195"/>
          <ac:spMkLst>
            <pc:docMk/>
            <pc:sldMk cId="3491220448" sldId="294"/>
            <ac:spMk id="181" creationId="{3F1F667E-971F-46CF-ADAD-2E4A764A3584}"/>
          </ac:spMkLst>
        </pc:spChg>
        <pc:spChg chg="mod">
          <ac:chgData name="Prasad Jagtap" userId="e46c50ef-2369-45f1-a8fd-57c22d8b30fe" providerId="ADAL" clId="{B5FB8AF6-67C6-4BC0-BCF3-4DE07935591C}" dt="2022-02-18T22:00:05.929" v="1195"/>
          <ac:spMkLst>
            <pc:docMk/>
            <pc:sldMk cId="3491220448" sldId="294"/>
            <ac:spMk id="182" creationId="{E083D2E8-8FF0-43E5-9976-B08FD0A2DCCD}"/>
          </ac:spMkLst>
        </pc:spChg>
        <pc:spChg chg="mod">
          <ac:chgData name="Prasad Jagtap" userId="e46c50ef-2369-45f1-a8fd-57c22d8b30fe" providerId="ADAL" clId="{B5FB8AF6-67C6-4BC0-BCF3-4DE07935591C}" dt="2022-02-18T22:00:05.929" v="1195"/>
          <ac:spMkLst>
            <pc:docMk/>
            <pc:sldMk cId="3491220448" sldId="294"/>
            <ac:spMk id="183" creationId="{9CE7F5CF-06EC-4229-B1FC-10F44F6F27B3}"/>
          </ac:spMkLst>
        </pc:spChg>
        <pc:spChg chg="mod">
          <ac:chgData name="Prasad Jagtap" userId="e46c50ef-2369-45f1-a8fd-57c22d8b30fe" providerId="ADAL" clId="{B5FB8AF6-67C6-4BC0-BCF3-4DE07935591C}" dt="2022-02-18T22:00:05.929" v="1195"/>
          <ac:spMkLst>
            <pc:docMk/>
            <pc:sldMk cId="3491220448" sldId="294"/>
            <ac:spMk id="184" creationId="{42D3E997-58D1-4A6B-9128-BEFD07204BBF}"/>
          </ac:spMkLst>
        </pc:spChg>
        <pc:spChg chg="mod">
          <ac:chgData name="Prasad Jagtap" userId="e46c50ef-2369-45f1-a8fd-57c22d8b30fe" providerId="ADAL" clId="{B5FB8AF6-67C6-4BC0-BCF3-4DE07935591C}" dt="2022-02-18T22:00:05.929" v="1195"/>
          <ac:spMkLst>
            <pc:docMk/>
            <pc:sldMk cId="3491220448" sldId="294"/>
            <ac:spMk id="185" creationId="{E7A619D9-037E-4B7B-9ABB-016D07270EC8}"/>
          </ac:spMkLst>
        </pc:spChg>
        <pc:spChg chg="mod">
          <ac:chgData name="Prasad Jagtap" userId="e46c50ef-2369-45f1-a8fd-57c22d8b30fe" providerId="ADAL" clId="{B5FB8AF6-67C6-4BC0-BCF3-4DE07935591C}" dt="2022-02-18T22:00:05.929" v="1195"/>
          <ac:spMkLst>
            <pc:docMk/>
            <pc:sldMk cId="3491220448" sldId="294"/>
            <ac:spMk id="186" creationId="{65A8A0C4-143A-4294-873D-6095811C14B6}"/>
          </ac:spMkLst>
        </pc:spChg>
        <pc:spChg chg="mod">
          <ac:chgData name="Prasad Jagtap" userId="e46c50ef-2369-45f1-a8fd-57c22d8b30fe" providerId="ADAL" clId="{B5FB8AF6-67C6-4BC0-BCF3-4DE07935591C}" dt="2022-02-18T22:00:05.929" v="1195"/>
          <ac:spMkLst>
            <pc:docMk/>
            <pc:sldMk cId="3491220448" sldId="294"/>
            <ac:spMk id="187" creationId="{58F67112-26BA-4BB7-9B3E-1740C7F19CE5}"/>
          </ac:spMkLst>
        </pc:spChg>
        <pc:spChg chg="mod">
          <ac:chgData name="Prasad Jagtap" userId="e46c50ef-2369-45f1-a8fd-57c22d8b30fe" providerId="ADAL" clId="{B5FB8AF6-67C6-4BC0-BCF3-4DE07935591C}" dt="2022-02-18T22:00:05.929" v="1195"/>
          <ac:spMkLst>
            <pc:docMk/>
            <pc:sldMk cId="3491220448" sldId="294"/>
            <ac:spMk id="188" creationId="{468C6E1C-7E6C-46AB-A049-9F8B285B95E3}"/>
          </ac:spMkLst>
        </pc:spChg>
        <pc:spChg chg="mod">
          <ac:chgData name="Prasad Jagtap" userId="e46c50ef-2369-45f1-a8fd-57c22d8b30fe" providerId="ADAL" clId="{B5FB8AF6-67C6-4BC0-BCF3-4DE07935591C}" dt="2022-02-18T22:00:05.929" v="1195"/>
          <ac:spMkLst>
            <pc:docMk/>
            <pc:sldMk cId="3491220448" sldId="294"/>
            <ac:spMk id="189" creationId="{CE3E3077-CFAC-4FDC-88D9-2BCA6B0E5A60}"/>
          </ac:spMkLst>
        </pc:spChg>
        <pc:spChg chg="mod">
          <ac:chgData name="Prasad Jagtap" userId="e46c50ef-2369-45f1-a8fd-57c22d8b30fe" providerId="ADAL" clId="{B5FB8AF6-67C6-4BC0-BCF3-4DE07935591C}" dt="2022-02-18T22:00:05.929" v="1195"/>
          <ac:spMkLst>
            <pc:docMk/>
            <pc:sldMk cId="3491220448" sldId="294"/>
            <ac:spMk id="190" creationId="{0B56EA93-1DBF-487D-BC00-6C16A4721BBE}"/>
          </ac:spMkLst>
        </pc:spChg>
        <pc:spChg chg="mod">
          <ac:chgData name="Prasad Jagtap" userId="e46c50ef-2369-45f1-a8fd-57c22d8b30fe" providerId="ADAL" clId="{B5FB8AF6-67C6-4BC0-BCF3-4DE07935591C}" dt="2022-02-18T22:00:05.929" v="1195"/>
          <ac:spMkLst>
            <pc:docMk/>
            <pc:sldMk cId="3491220448" sldId="294"/>
            <ac:spMk id="191" creationId="{D894C636-F9B2-4AE0-A179-5CB8143C5942}"/>
          </ac:spMkLst>
        </pc:spChg>
        <pc:spChg chg="mod">
          <ac:chgData name="Prasad Jagtap" userId="e46c50ef-2369-45f1-a8fd-57c22d8b30fe" providerId="ADAL" clId="{B5FB8AF6-67C6-4BC0-BCF3-4DE07935591C}" dt="2022-02-18T22:00:05.929" v="1195"/>
          <ac:spMkLst>
            <pc:docMk/>
            <pc:sldMk cId="3491220448" sldId="294"/>
            <ac:spMk id="192" creationId="{ED3090EB-1791-477B-93FA-A4779B4E1786}"/>
          </ac:spMkLst>
        </pc:spChg>
        <pc:spChg chg="mod">
          <ac:chgData name="Prasad Jagtap" userId="e46c50ef-2369-45f1-a8fd-57c22d8b30fe" providerId="ADAL" clId="{B5FB8AF6-67C6-4BC0-BCF3-4DE07935591C}" dt="2022-02-22T09:58:04.492" v="9055" actId="20577"/>
          <ac:spMkLst>
            <pc:docMk/>
            <pc:sldMk cId="3491220448" sldId="294"/>
            <ac:spMk id="698" creationId="{00000000-0000-0000-0000-000000000000}"/>
          </ac:spMkLst>
        </pc:spChg>
        <pc:spChg chg="del">
          <ac:chgData name="Prasad Jagtap" userId="e46c50ef-2369-45f1-a8fd-57c22d8b30fe" providerId="ADAL" clId="{B5FB8AF6-67C6-4BC0-BCF3-4DE07935591C}" dt="2022-02-18T10:46:40.228" v="487" actId="478"/>
          <ac:spMkLst>
            <pc:docMk/>
            <pc:sldMk cId="3491220448" sldId="294"/>
            <ac:spMk id="699" creationId="{00000000-0000-0000-0000-000000000000}"/>
          </ac:spMkLst>
        </pc:spChg>
        <pc:grpChg chg="add mod">
          <ac:chgData name="Prasad Jagtap" userId="e46c50ef-2369-45f1-a8fd-57c22d8b30fe" providerId="ADAL" clId="{B5FB8AF6-67C6-4BC0-BCF3-4DE07935591C}" dt="2022-02-21T16:34:18.741" v="7399" actId="14100"/>
          <ac:grpSpMkLst>
            <pc:docMk/>
            <pc:sldMk cId="3491220448" sldId="294"/>
            <ac:grpSpMk id="51" creationId="{35464DF2-A350-44B7-AF45-E76CFFD3A9A1}"/>
          </ac:grpSpMkLst>
        </pc:grpChg>
        <pc:grpChg chg="mod">
          <ac:chgData name="Prasad Jagtap" userId="e46c50ef-2369-45f1-a8fd-57c22d8b30fe" providerId="ADAL" clId="{B5FB8AF6-67C6-4BC0-BCF3-4DE07935591C}" dt="2022-02-18T22:00:05.929" v="1195"/>
          <ac:grpSpMkLst>
            <pc:docMk/>
            <pc:sldMk cId="3491220448" sldId="294"/>
            <ac:grpSpMk id="54" creationId="{C1D90B31-558F-4F7B-9ECF-433CBC5731C5}"/>
          </ac:grpSpMkLst>
        </pc:grpChg>
        <pc:grpChg chg="mod">
          <ac:chgData name="Prasad Jagtap" userId="e46c50ef-2369-45f1-a8fd-57c22d8b30fe" providerId="ADAL" clId="{B5FB8AF6-67C6-4BC0-BCF3-4DE07935591C}" dt="2022-02-18T22:00:05.929" v="1195"/>
          <ac:grpSpMkLst>
            <pc:docMk/>
            <pc:sldMk cId="3491220448" sldId="294"/>
            <ac:grpSpMk id="57" creationId="{568AED66-BEE3-4A61-A87C-C5B54AF36165}"/>
          </ac:grpSpMkLst>
        </pc:grpChg>
        <pc:grpChg chg="mod">
          <ac:chgData name="Prasad Jagtap" userId="e46c50ef-2369-45f1-a8fd-57c22d8b30fe" providerId="ADAL" clId="{B5FB8AF6-67C6-4BC0-BCF3-4DE07935591C}" dt="2022-02-18T22:00:05.929" v="1195"/>
          <ac:grpSpMkLst>
            <pc:docMk/>
            <pc:sldMk cId="3491220448" sldId="294"/>
            <ac:grpSpMk id="71" creationId="{3999F33C-8A2D-4D94-A3EF-2F4F65D9F2B2}"/>
          </ac:grpSpMkLst>
        </pc:grpChg>
        <pc:grpChg chg="mod">
          <ac:chgData name="Prasad Jagtap" userId="e46c50ef-2369-45f1-a8fd-57c22d8b30fe" providerId="ADAL" clId="{B5FB8AF6-67C6-4BC0-BCF3-4DE07935591C}" dt="2022-02-18T22:00:05.929" v="1195"/>
          <ac:grpSpMkLst>
            <pc:docMk/>
            <pc:sldMk cId="3491220448" sldId="294"/>
            <ac:grpSpMk id="73" creationId="{BE9B3DBC-E40F-44CA-83A4-A679314B6FE1}"/>
          </ac:grpSpMkLst>
        </pc:grpChg>
        <pc:grpChg chg="del">
          <ac:chgData name="Prasad Jagtap" userId="e46c50ef-2369-45f1-a8fd-57c22d8b30fe" providerId="ADAL" clId="{B5FB8AF6-67C6-4BC0-BCF3-4DE07935591C}" dt="2022-02-18T21:58:45.223" v="1185" actId="478"/>
          <ac:grpSpMkLst>
            <pc:docMk/>
            <pc:sldMk cId="3491220448" sldId="294"/>
            <ac:grpSpMk id="682" creationId="{00000000-0000-0000-0000-000000000000}"/>
          </ac:grpSpMkLst>
        </pc:grpChg>
        <pc:grpChg chg="del">
          <ac:chgData name="Prasad Jagtap" userId="e46c50ef-2369-45f1-a8fd-57c22d8b30fe" providerId="ADAL" clId="{B5FB8AF6-67C6-4BC0-BCF3-4DE07935591C}" dt="2022-02-18T21:58:42.334" v="1183" actId="478"/>
          <ac:grpSpMkLst>
            <pc:docMk/>
            <pc:sldMk cId="3491220448" sldId="294"/>
            <ac:grpSpMk id="688" creationId="{00000000-0000-0000-0000-000000000000}"/>
          </ac:grpSpMkLst>
        </pc:grpChg>
        <pc:grpChg chg="del">
          <ac:chgData name="Prasad Jagtap" userId="e46c50ef-2369-45f1-a8fd-57c22d8b30fe" providerId="ADAL" clId="{B5FB8AF6-67C6-4BC0-BCF3-4DE07935591C}" dt="2022-02-18T21:58:44.420" v="1184" actId="478"/>
          <ac:grpSpMkLst>
            <pc:docMk/>
            <pc:sldMk cId="3491220448" sldId="294"/>
            <ac:grpSpMk id="700" creationId="{00000000-0000-0000-0000-000000000000}"/>
          </ac:grpSpMkLst>
        </pc:grpChg>
        <pc:grpChg chg="del">
          <ac:chgData name="Prasad Jagtap" userId="e46c50ef-2369-45f1-a8fd-57c22d8b30fe" providerId="ADAL" clId="{B5FB8AF6-67C6-4BC0-BCF3-4DE07935591C}" dt="2022-02-18T21:58:38.181" v="1182" actId="478"/>
          <ac:grpSpMkLst>
            <pc:docMk/>
            <pc:sldMk cId="3491220448" sldId="294"/>
            <ac:grpSpMk id="708" creationId="{00000000-0000-0000-0000-000000000000}"/>
          </ac:grpSpMkLst>
        </pc:grpChg>
        <pc:picChg chg="add mod">
          <ac:chgData name="Prasad Jagtap" userId="e46c50ef-2369-45f1-a8fd-57c22d8b30fe" providerId="ADAL" clId="{B5FB8AF6-67C6-4BC0-BCF3-4DE07935591C}" dt="2022-02-23T13:00:05.978" v="13606" actId="1076"/>
          <ac:picMkLst>
            <pc:docMk/>
            <pc:sldMk cId="3491220448" sldId="294"/>
            <ac:picMk id="50" creationId="{78DE2BFE-8A1F-433D-8375-8179CCE9A40C}"/>
          </ac:picMkLst>
        </pc:picChg>
        <pc:cxnChg chg="add mod">
          <ac:chgData name="Prasad Jagtap" userId="e46c50ef-2369-45f1-a8fd-57c22d8b30fe" providerId="ADAL" clId="{B5FB8AF6-67C6-4BC0-BCF3-4DE07935591C}" dt="2022-02-23T12:57:24.162" v="13580" actId="14100"/>
          <ac:cxnSpMkLst>
            <pc:docMk/>
            <pc:sldMk cId="3491220448" sldId="294"/>
            <ac:cxnSpMk id="8" creationId="{E6D5AD34-34E2-4D88-9A5E-C1A5938F5B00}"/>
          </ac:cxnSpMkLst>
        </pc:cxnChg>
        <pc:cxnChg chg="add mod">
          <ac:chgData name="Prasad Jagtap" userId="e46c50ef-2369-45f1-a8fd-57c22d8b30fe" providerId="ADAL" clId="{B5FB8AF6-67C6-4BC0-BCF3-4DE07935591C}" dt="2022-02-23T12:59:29.348" v="13599" actId="14100"/>
          <ac:cxnSpMkLst>
            <pc:docMk/>
            <pc:sldMk cId="3491220448" sldId="294"/>
            <ac:cxnSpMk id="10" creationId="{4272EEB6-025A-40A6-9B45-B328B1CD1AB3}"/>
          </ac:cxnSpMkLst>
        </pc:cxnChg>
        <pc:cxnChg chg="add mod">
          <ac:chgData name="Prasad Jagtap" userId="e46c50ef-2369-45f1-a8fd-57c22d8b30fe" providerId="ADAL" clId="{B5FB8AF6-67C6-4BC0-BCF3-4DE07935591C}" dt="2022-02-23T13:01:12.089" v="13616" actId="14100"/>
          <ac:cxnSpMkLst>
            <pc:docMk/>
            <pc:sldMk cId="3491220448" sldId="294"/>
            <ac:cxnSpMk id="17" creationId="{168FA14B-8D14-4792-95AC-3EA8CF7213EC}"/>
          </ac:cxnSpMkLst>
        </pc:cxnChg>
        <pc:cxnChg chg="add mod">
          <ac:chgData name="Prasad Jagtap" userId="e46c50ef-2369-45f1-a8fd-57c22d8b30fe" providerId="ADAL" clId="{B5FB8AF6-67C6-4BC0-BCF3-4DE07935591C}" dt="2022-02-23T13:01:08.973" v="13615" actId="14100"/>
          <ac:cxnSpMkLst>
            <pc:docMk/>
            <pc:sldMk cId="3491220448" sldId="294"/>
            <ac:cxnSpMk id="21" creationId="{AE1B8B68-CC47-4C7C-8797-CD19D527F9DF}"/>
          </ac:cxnSpMkLst>
        </pc:cxnChg>
      </pc:sldChg>
      <pc:sldChg chg="addSp delSp modSp add mod ord modTransition modNotesTx">
        <pc:chgData name="Prasad Jagtap" userId="e46c50ef-2369-45f1-a8fd-57c22d8b30fe" providerId="ADAL" clId="{B5FB8AF6-67C6-4BC0-BCF3-4DE07935591C}" dt="2022-02-23T12:50:50.394" v="13532"/>
        <pc:sldMkLst>
          <pc:docMk/>
          <pc:sldMk cId="4174540072" sldId="295"/>
        </pc:sldMkLst>
        <pc:spChg chg="add del mod">
          <ac:chgData name="Prasad Jagtap" userId="e46c50ef-2369-45f1-a8fd-57c22d8b30fe" providerId="ADAL" clId="{B5FB8AF6-67C6-4BC0-BCF3-4DE07935591C}" dt="2022-02-18T10:45:25.635" v="447" actId="21"/>
          <ac:spMkLst>
            <pc:docMk/>
            <pc:sldMk cId="4174540072" sldId="295"/>
            <ac:spMk id="2" creationId="{2C3D4C5F-61CF-4497-A730-EBD0EC88CA66}"/>
          </ac:spMkLst>
        </pc:spChg>
        <pc:spChg chg="add del mod">
          <ac:chgData name="Prasad Jagtap" userId="e46c50ef-2369-45f1-a8fd-57c22d8b30fe" providerId="ADAL" clId="{B5FB8AF6-67C6-4BC0-BCF3-4DE07935591C}" dt="2022-02-18T10:44:39.811" v="433" actId="478"/>
          <ac:spMkLst>
            <pc:docMk/>
            <pc:sldMk cId="4174540072" sldId="295"/>
            <ac:spMk id="4" creationId="{6B17DB9A-1559-426A-B4C2-2DC1F4BCA853}"/>
          </ac:spMkLst>
        </pc:spChg>
        <pc:spChg chg="add mod">
          <ac:chgData name="Prasad Jagtap" userId="e46c50ef-2369-45f1-a8fd-57c22d8b30fe" providerId="ADAL" clId="{B5FB8AF6-67C6-4BC0-BCF3-4DE07935591C}" dt="2022-02-23T12:48:54.655" v="13521" actId="1076"/>
          <ac:spMkLst>
            <pc:docMk/>
            <pc:sldMk cId="4174540072" sldId="295"/>
            <ac:spMk id="6" creationId="{27A72580-AA68-4DAC-84B2-792ABBA465DC}"/>
          </ac:spMkLst>
        </pc:spChg>
        <pc:spChg chg="mod">
          <ac:chgData name="Prasad Jagtap" userId="e46c50ef-2369-45f1-a8fd-57c22d8b30fe" providerId="ADAL" clId="{B5FB8AF6-67C6-4BC0-BCF3-4DE07935591C}" dt="2022-02-22T09:47:04.941" v="8961"/>
          <ac:spMkLst>
            <pc:docMk/>
            <pc:sldMk cId="4174540072" sldId="295"/>
            <ac:spMk id="6" creationId="{ADA1CBC7-A19F-4BC1-9F7E-A85B957D0BD8}"/>
          </ac:spMkLst>
        </pc:spChg>
        <pc:spChg chg="mod">
          <ac:chgData name="Prasad Jagtap" userId="e46c50ef-2369-45f1-a8fd-57c22d8b30fe" providerId="ADAL" clId="{B5FB8AF6-67C6-4BC0-BCF3-4DE07935591C}" dt="2022-02-22T09:47:04.941" v="8961"/>
          <ac:spMkLst>
            <pc:docMk/>
            <pc:sldMk cId="4174540072" sldId="295"/>
            <ac:spMk id="7" creationId="{46F6E38C-3740-4BAD-9A9A-DC5BFB6B8E6E}"/>
          </ac:spMkLst>
        </pc:spChg>
        <pc:spChg chg="mod">
          <ac:chgData name="Prasad Jagtap" userId="e46c50ef-2369-45f1-a8fd-57c22d8b30fe" providerId="ADAL" clId="{B5FB8AF6-67C6-4BC0-BCF3-4DE07935591C}" dt="2022-02-22T09:47:04.941" v="8961"/>
          <ac:spMkLst>
            <pc:docMk/>
            <pc:sldMk cId="4174540072" sldId="295"/>
            <ac:spMk id="8" creationId="{BEA25CF3-9EAD-4FD6-BF2C-121A05365FBD}"/>
          </ac:spMkLst>
        </pc:spChg>
        <pc:spChg chg="mod">
          <ac:chgData name="Prasad Jagtap" userId="e46c50ef-2369-45f1-a8fd-57c22d8b30fe" providerId="ADAL" clId="{B5FB8AF6-67C6-4BC0-BCF3-4DE07935591C}" dt="2022-02-22T09:47:04.941" v="8961"/>
          <ac:spMkLst>
            <pc:docMk/>
            <pc:sldMk cId="4174540072" sldId="295"/>
            <ac:spMk id="9" creationId="{5A0F97DB-F05D-4920-B3E4-622FB0597C8B}"/>
          </ac:spMkLst>
        </pc:spChg>
        <pc:spChg chg="mod">
          <ac:chgData name="Prasad Jagtap" userId="e46c50ef-2369-45f1-a8fd-57c22d8b30fe" providerId="ADAL" clId="{B5FB8AF6-67C6-4BC0-BCF3-4DE07935591C}" dt="2022-02-22T09:47:04.941" v="8961"/>
          <ac:spMkLst>
            <pc:docMk/>
            <pc:sldMk cId="4174540072" sldId="295"/>
            <ac:spMk id="10" creationId="{972ACBC8-27DA-428B-B625-89A5798B058A}"/>
          </ac:spMkLst>
        </pc:spChg>
        <pc:spChg chg="mod">
          <ac:chgData name="Prasad Jagtap" userId="e46c50ef-2369-45f1-a8fd-57c22d8b30fe" providerId="ADAL" clId="{B5FB8AF6-67C6-4BC0-BCF3-4DE07935591C}" dt="2022-02-22T09:47:04.941" v="8961"/>
          <ac:spMkLst>
            <pc:docMk/>
            <pc:sldMk cId="4174540072" sldId="295"/>
            <ac:spMk id="11" creationId="{C4AE60AC-B741-4213-B12C-B48E6770E77B}"/>
          </ac:spMkLst>
        </pc:spChg>
        <pc:spChg chg="mod">
          <ac:chgData name="Prasad Jagtap" userId="e46c50ef-2369-45f1-a8fd-57c22d8b30fe" providerId="ADAL" clId="{B5FB8AF6-67C6-4BC0-BCF3-4DE07935591C}" dt="2022-02-22T09:47:04.941" v="8961"/>
          <ac:spMkLst>
            <pc:docMk/>
            <pc:sldMk cId="4174540072" sldId="295"/>
            <ac:spMk id="12" creationId="{A4A699DC-29EF-4BE8-AF4D-46DEA8219DB3}"/>
          </ac:spMkLst>
        </pc:spChg>
        <pc:spChg chg="mod">
          <ac:chgData name="Prasad Jagtap" userId="e46c50ef-2369-45f1-a8fd-57c22d8b30fe" providerId="ADAL" clId="{B5FB8AF6-67C6-4BC0-BCF3-4DE07935591C}" dt="2022-02-22T09:47:04.941" v="8961"/>
          <ac:spMkLst>
            <pc:docMk/>
            <pc:sldMk cId="4174540072" sldId="295"/>
            <ac:spMk id="13" creationId="{A00BA322-10F1-457C-84D0-57598171F8B0}"/>
          </ac:spMkLst>
        </pc:spChg>
        <pc:spChg chg="mod">
          <ac:chgData name="Prasad Jagtap" userId="e46c50ef-2369-45f1-a8fd-57c22d8b30fe" providerId="ADAL" clId="{B5FB8AF6-67C6-4BC0-BCF3-4DE07935591C}" dt="2022-02-22T09:47:04.941" v="8961"/>
          <ac:spMkLst>
            <pc:docMk/>
            <pc:sldMk cId="4174540072" sldId="295"/>
            <ac:spMk id="14" creationId="{A6B1A715-D1B6-4736-A382-C661C6613614}"/>
          </ac:spMkLst>
        </pc:spChg>
        <pc:spChg chg="mod">
          <ac:chgData name="Prasad Jagtap" userId="e46c50ef-2369-45f1-a8fd-57c22d8b30fe" providerId="ADAL" clId="{B5FB8AF6-67C6-4BC0-BCF3-4DE07935591C}" dt="2022-02-22T09:47:04.941" v="8961"/>
          <ac:spMkLst>
            <pc:docMk/>
            <pc:sldMk cId="4174540072" sldId="295"/>
            <ac:spMk id="15" creationId="{F9718C33-1753-4E86-AB2F-9CCA02417D2B}"/>
          </ac:spMkLst>
        </pc:spChg>
        <pc:spChg chg="mod">
          <ac:chgData name="Prasad Jagtap" userId="e46c50ef-2369-45f1-a8fd-57c22d8b30fe" providerId="ADAL" clId="{B5FB8AF6-67C6-4BC0-BCF3-4DE07935591C}" dt="2022-02-22T09:47:04.941" v="8961"/>
          <ac:spMkLst>
            <pc:docMk/>
            <pc:sldMk cId="4174540072" sldId="295"/>
            <ac:spMk id="16" creationId="{400BDF5C-8E5E-4E87-9560-1C82C59DA670}"/>
          </ac:spMkLst>
        </pc:spChg>
        <pc:spChg chg="mod">
          <ac:chgData name="Prasad Jagtap" userId="e46c50ef-2369-45f1-a8fd-57c22d8b30fe" providerId="ADAL" clId="{B5FB8AF6-67C6-4BC0-BCF3-4DE07935591C}" dt="2022-02-22T09:47:04.941" v="8961"/>
          <ac:spMkLst>
            <pc:docMk/>
            <pc:sldMk cId="4174540072" sldId="295"/>
            <ac:spMk id="17" creationId="{8AE84AE5-2EE0-4099-8D66-D4EF55EBFCC4}"/>
          </ac:spMkLst>
        </pc:spChg>
        <pc:spChg chg="mod">
          <ac:chgData name="Prasad Jagtap" userId="e46c50ef-2369-45f1-a8fd-57c22d8b30fe" providerId="ADAL" clId="{B5FB8AF6-67C6-4BC0-BCF3-4DE07935591C}" dt="2022-02-22T09:47:04.941" v="8961"/>
          <ac:spMkLst>
            <pc:docMk/>
            <pc:sldMk cId="4174540072" sldId="295"/>
            <ac:spMk id="18" creationId="{4F1B12FA-67D6-41F1-BB26-EDAB91DE110B}"/>
          </ac:spMkLst>
        </pc:spChg>
        <pc:spChg chg="mod">
          <ac:chgData name="Prasad Jagtap" userId="e46c50ef-2369-45f1-a8fd-57c22d8b30fe" providerId="ADAL" clId="{B5FB8AF6-67C6-4BC0-BCF3-4DE07935591C}" dt="2022-02-22T09:47:04.941" v="8961"/>
          <ac:spMkLst>
            <pc:docMk/>
            <pc:sldMk cId="4174540072" sldId="295"/>
            <ac:spMk id="19" creationId="{47D95CA5-A237-46F6-A213-CA7BC54C1B66}"/>
          </ac:spMkLst>
        </pc:spChg>
        <pc:spChg chg="mod">
          <ac:chgData name="Prasad Jagtap" userId="e46c50ef-2369-45f1-a8fd-57c22d8b30fe" providerId="ADAL" clId="{B5FB8AF6-67C6-4BC0-BCF3-4DE07935591C}" dt="2022-02-22T09:47:04.941" v="8961"/>
          <ac:spMkLst>
            <pc:docMk/>
            <pc:sldMk cId="4174540072" sldId="295"/>
            <ac:spMk id="20" creationId="{5E3E0A0C-B52D-4247-9E7B-7DEC070C623A}"/>
          </ac:spMkLst>
        </pc:spChg>
        <pc:spChg chg="mod">
          <ac:chgData name="Prasad Jagtap" userId="e46c50ef-2369-45f1-a8fd-57c22d8b30fe" providerId="ADAL" clId="{B5FB8AF6-67C6-4BC0-BCF3-4DE07935591C}" dt="2022-02-22T09:47:04.941" v="8961"/>
          <ac:spMkLst>
            <pc:docMk/>
            <pc:sldMk cId="4174540072" sldId="295"/>
            <ac:spMk id="21" creationId="{F5877B60-5EDE-4DA4-80D5-95B49CB93DFB}"/>
          </ac:spMkLst>
        </pc:spChg>
        <pc:spChg chg="mod">
          <ac:chgData name="Prasad Jagtap" userId="e46c50ef-2369-45f1-a8fd-57c22d8b30fe" providerId="ADAL" clId="{B5FB8AF6-67C6-4BC0-BCF3-4DE07935591C}" dt="2022-02-22T09:47:04.941" v="8961"/>
          <ac:spMkLst>
            <pc:docMk/>
            <pc:sldMk cId="4174540072" sldId="295"/>
            <ac:spMk id="22" creationId="{C6A4F08B-4AE2-4BD4-8F5C-D64180E50E37}"/>
          </ac:spMkLst>
        </pc:spChg>
        <pc:spChg chg="mod">
          <ac:chgData name="Prasad Jagtap" userId="e46c50ef-2369-45f1-a8fd-57c22d8b30fe" providerId="ADAL" clId="{B5FB8AF6-67C6-4BC0-BCF3-4DE07935591C}" dt="2022-02-22T09:47:04.941" v="8961"/>
          <ac:spMkLst>
            <pc:docMk/>
            <pc:sldMk cId="4174540072" sldId="295"/>
            <ac:spMk id="23" creationId="{D32D82DE-432F-40E0-8225-1766C8C91ED7}"/>
          </ac:spMkLst>
        </pc:spChg>
        <pc:spChg chg="mod">
          <ac:chgData name="Prasad Jagtap" userId="e46c50ef-2369-45f1-a8fd-57c22d8b30fe" providerId="ADAL" clId="{B5FB8AF6-67C6-4BC0-BCF3-4DE07935591C}" dt="2022-02-22T09:47:04.941" v="8961"/>
          <ac:spMkLst>
            <pc:docMk/>
            <pc:sldMk cId="4174540072" sldId="295"/>
            <ac:spMk id="24" creationId="{85D63278-93D7-448E-9698-C7FA598FB7F6}"/>
          </ac:spMkLst>
        </pc:spChg>
        <pc:spChg chg="mod">
          <ac:chgData name="Prasad Jagtap" userId="e46c50ef-2369-45f1-a8fd-57c22d8b30fe" providerId="ADAL" clId="{B5FB8AF6-67C6-4BC0-BCF3-4DE07935591C}" dt="2022-02-22T09:47:04.941" v="8961"/>
          <ac:spMkLst>
            <pc:docMk/>
            <pc:sldMk cId="4174540072" sldId="295"/>
            <ac:spMk id="25" creationId="{929420F5-30F0-45C3-8EAB-185033F6B659}"/>
          </ac:spMkLst>
        </pc:spChg>
        <pc:spChg chg="mod">
          <ac:chgData name="Prasad Jagtap" userId="e46c50ef-2369-45f1-a8fd-57c22d8b30fe" providerId="ADAL" clId="{B5FB8AF6-67C6-4BC0-BCF3-4DE07935591C}" dt="2022-02-22T09:47:04.941" v="8961"/>
          <ac:spMkLst>
            <pc:docMk/>
            <pc:sldMk cId="4174540072" sldId="295"/>
            <ac:spMk id="26" creationId="{25F5DFDE-88C9-4E86-BA00-091C4E82B50F}"/>
          </ac:spMkLst>
        </pc:spChg>
        <pc:spChg chg="mod">
          <ac:chgData name="Prasad Jagtap" userId="e46c50ef-2369-45f1-a8fd-57c22d8b30fe" providerId="ADAL" clId="{B5FB8AF6-67C6-4BC0-BCF3-4DE07935591C}" dt="2022-02-22T09:47:04.941" v="8961"/>
          <ac:spMkLst>
            <pc:docMk/>
            <pc:sldMk cId="4174540072" sldId="295"/>
            <ac:spMk id="27" creationId="{E653B16F-024A-4142-AED3-FF68F1990CEA}"/>
          </ac:spMkLst>
        </pc:spChg>
        <pc:spChg chg="mod">
          <ac:chgData name="Prasad Jagtap" userId="e46c50ef-2369-45f1-a8fd-57c22d8b30fe" providerId="ADAL" clId="{B5FB8AF6-67C6-4BC0-BCF3-4DE07935591C}" dt="2022-02-22T09:47:04.941" v="8961"/>
          <ac:spMkLst>
            <pc:docMk/>
            <pc:sldMk cId="4174540072" sldId="295"/>
            <ac:spMk id="28" creationId="{C1E54946-53E9-4C27-B9F9-8C6D9D123381}"/>
          </ac:spMkLst>
        </pc:spChg>
        <pc:spChg chg="mod">
          <ac:chgData name="Prasad Jagtap" userId="e46c50ef-2369-45f1-a8fd-57c22d8b30fe" providerId="ADAL" clId="{B5FB8AF6-67C6-4BC0-BCF3-4DE07935591C}" dt="2022-02-22T09:47:04.941" v="8961"/>
          <ac:spMkLst>
            <pc:docMk/>
            <pc:sldMk cId="4174540072" sldId="295"/>
            <ac:spMk id="29" creationId="{51FBE376-06E6-4D07-8099-96A404A93BF7}"/>
          </ac:spMkLst>
        </pc:spChg>
        <pc:spChg chg="mod">
          <ac:chgData name="Prasad Jagtap" userId="e46c50ef-2369-45f1-a8fd-57c22d8b30fe" providerId="ADAL" clId="{B5FB8AF6-67C6-4BC0-BCF3-4DE07935591C}" dt="2022-02-22T09:47:04.941" v="8961"/>
          <ac:spMkLst>
            <pc:docMk/>
            <pc:sldMk cId="4174540072" sldId="295"/>
            <ac:spMk id="30" creationId="{4BFB0EFE-D76E-4AF6-A03C-98473EC84D16}"/>
          </ac:spMkLst>
        </pc:spChg>
        <pc:spChg chg="mod">
          <ac:chgData name="Prasad Jagtap" userId="e46c50ef-2369-45f1-a8fd-57c22d8b30fe" providerId="ADAL" clId="{B5FB8AF6-67C6-4BC0-BCF3-4DE07935591C}" dt="2022-02-22T09:47:04.941" v="8961"/>
          <ac:spMkLst>
            <pc:docMk/>
            <pc:sldMk cId="4174540072" sldId="295"/>
            <ac:spMk id="31" creationId="{4A7BD586-5610-47FF-890A-1E8A59A43176}"/>
          </ac:spMkLst>
        </pc:spChg>
        <pc:spChg chg="mod">
          <ac:chgData name="Prasad Jagtap" userId="e46c50ef-2369-45f1-a8fd-57c22d8b30fe" providerId="ADAL" clId="{B5FB8AF6-67C6-4BC0-BCF3-4DE07935591C}" dt="2022-02-22T09:47:04.941" v="8961"/>
          <ac:spMkLst>
            <pc:docMk/>
            <pc:sldMk cId="4174540072" sldId="295"/>
            <ac:spMk id="32" creationId="{6E61C98A-229C-44E4-95CF-0BF7D0BCAD0C}"/>
          </ac:spMkLst>
        </pc:spChg>
        <pc:spChg chg="mod">
          <ac:chgData name="Prasad Jagtap" userId="e46c50ef-2369-45f1-a8fd-57c22d8b30fe" providerId="ADAL" clId="{B5FB8AF6-67C6-4BC0-BCF3-4DE07935591C}" dt="2022-02-22T09:47:04.941" v="8961"/>
          <ac:spMkLst>
            <pc:docMk/>
            <pc:sldMk cId="4174540072" sldId="295"/>
            <ac:spMk id="33" creationId="{7F9C2170-EA48-481B-9D46-F179B7834EAC}"/>
          </ac:spMkLst>
        </pc:spChg>
        <pc:spChg chg="mod">
          <ac:chgData name="Prasad Jagtap" userId="e46c50ef-2369-45f1-a8fd-57c22d8b30fe" providerId="ADAL" clId="{B5FB8AF6-67C6-4BC0-BCF3-4DE07935591C}" dt="2022-02-22T09:47:04.941" v="8961"/>
          <ac:spMkLst>
            <pc:docMk/>
            <pc:sldMk cId="4174540072" sldId="295"/>
            <ac:spMk id="34" creationId="{A3A43AFC-B0C3-4755-9E95-0E46894B8065}"/>
          </ac:spMkLst>
        </pc:spChg>
        <pc:spChg chg="mod">
          <ac:chgData name="Prasad Jagtap" userId="e46c50ef-2369-45f1-a8fd-57c22d8b30fe" providerId="ADAL" clId="{B5FB8AF6-67C6-4BC0-BCF3-4DE07935591C}" dt="2022-02-22T09:47:04.941" v="8961"/>
          <ac:spMkLst>
            <pc:docMk/>
            <pc:sldMk cId="4174540072" sldId="295"/>
            <ac:spMk id="35" creationId="{C3FE2A16-7202-4664-BCE8-6B3D72084E23}"/>
          </ac:spMkLst>
        </pc:spChg>
        <pc:spChg chg="mod">
          <ac:chgData name="Prasad Jagtap" userId="e46c50ef-2369-45f1-a8fd-57c22d8b30fe" providerId="ADAL" clId="{B5FB8AF6-67C6-4BC0-BCF3-4DE07935591C}" dt="2022-02-22T09:47:04.941" v="8961"/>
          <ac:spMkLst>
            <pc:docMk/>
            <pc:sldMk cId="4174540072" sldId="295"/>
            <ac:spMk id="36" creationId="{8775ECC1-4DFE-4E42-A954-60687B3BBDFB}"/>
          </ac:spMkLst>
        </pc:spChg>
        <pc:spChg chg="mod">
          <ac:chgData name="Prasad Jagtap" userId="e46c50ef-2369-45f1-a8fd-57c22d8b30fe" providerId="ADAL" clId="{B5FB8AF6-67C6-4BC0-BCF3-4DE07935591C}" dt="2022-02-22T09:47:04.941" v="8961"/>
          <ac:spMkLst>
            <pc:docMk/>
            <pc:sldMk cId="4174540072" sldId="295"/>
            <ac:spMk id="37" creationId="{8771BDAA-B284-40AD-95CB-D6E9897FD44B}"/>
          </ac:spMkLst>
        </pc:spChg>
        <pc:spChg chg="mod">
          <ac:chgData name="Prasad Jagtap" userId="e46c50ef-2369-45f1-a8fd-57c22d8b30fe" providerId="ADAL" clId="{B5FB8AF6-67C6-4BC0-BCF3-4DE07935591C}" dt="2022-02-22T09:47:04.941" v="8961"/>
          <ac:spMkLst>
            <pc:docMk/>
            <pc:sldMk cId="4174540072" sldId="295"/>
            <ac:spMk id="38" creationId="{8864DBCD-4B1D-4E18-B234-1BB2D9331D7B}"/>
          </ac:spMkLst>
        </pc:spChg>
        <pc:spChg chg="mod">
          <ac:chgData name="Prasad Jagtap" userId="e46c50ef-2369-45f1-a8fd-57c22d8b30fe" providerId="ADAL" clId="{B5FB8AF6-67C6-4BC0-BCF3-4DE07935591C}" dt="2022-02-22T09:47:04.941" v="8961"/>
          <ac:spMkLst>
            <pc:docMk/>
            <pc:sldMk cId="4174540072" sldId="295"/>
            <ac:spMk id="39" creationId="{4D5E475B-C082-4374-9319-314D8C1D57C3}"/>
          </ac:spMkLst>
        </pc:spChg>
        <pc:spChg chg="mod">
          <ac:chgData name="Prasad Jagtap" userId="e46c50ef-2369-45f1-a8fd-57c22d8b30fe" providerId="ADAL" clId="{B5FB8AF6-67C6-4BC0-BCF3-4DE07935591C}" dt="2022-02-22T09:47:04.941" v="8961"/>
          <ac:spMkLst>
            <pc:docMk/>
            <pc:sldMk cId="4174540072" sldId="295"/>
            <ac:spMk id="40" creationId="{AEED7829-3BC4-433B-A5F7-FA111E27024D}"/>
          </ac:spMkLst>
        </pc:spChg>
        <pc:spChg chg="mod">
          <ac:chgData name="Prasad Jagtap" userId="e46c50ef-2369-45f1-a8fd-57c22d8b30fe" providerId="ADAL" clId="{B5FB8AF6-67C6-4BC0-BCF3-4DE07935591C}" dt="2022-02-22T09:47:04.941" v="8961"/>
          <ac:spMkLst>
            <pc:docMk/>
            <pc:sldMk cId="4174540072" sldId="295"/>
            <ac:spMk id="41" creationId="{C0875871-D81A-4344-AB15-BBD4009096D4}"/>
          </ac:spMkLst>
        </pc:spChg>
        <pc:spChg chg="mod">
          <ac:chgData name="Prasad Jagtap" userId="e46c50ef-2369-45f1-a8fd-57c22d8b30fe" providerId="ADAL" clId="{B5FB8AF6-67C6-4BC0-BCF3-4DE07935591C}" dt="2022-02-22T09:47:04.941" v="8961"/>
          <ac:spMkLst>
            <pc:docMk/>
            <pc:sldMk cId="4174540072" sldId="295"/>
            <ac:spMk id="42" creationId="{65A8CCE3-1B60-4FB3-930C-A1B45CD17331}"/>
          </ac:spMkLst>
        </pc:spChg>
        <pc:spChg chg="mod">
          <ac:chgData name="Prasad Jagtap" userId="e46c50ef-2369-45f1-a8fd-57c22d8b30fe" providerId="ADAL" clId="{B5FB8AF6-67C6-4BC0-BCF3-4DE07935591C}" dt="2022-02-22T09:47:04.941" v="8961"/>
          <ac:spMkLst>
            <pc:docMk/>
            <pc:sldMk cId="4174540072" sldId="295"/>
            <ac:spMk id="43" creationId="{01CDCC01-27D6-43CD-B760-5C82A194CCD7}"/>
          </ac:spMkLst>
        </pc:spChg>
        <pc:spChg chg="mod">
          <ac:chgData name="Prasad Jagtap" userId="e46c50ef-2369-45f1-a8fd-57c22d8b30fe" providerId="ADAL" clId="{B5FB8AF6-67C6-4BC0-BCF3-4DE07935591C}" dt="2022-02-22T09:47:04.941" v="8961"/>
          <ac:spMkLst>
            <pc:docMk/>
            <pc:sldMk cId="4174540072" sldId="295"/>
            <ac:spMk id="44" creationId="{8AEFCEFA-ACFA-4D2D-999E-F215A0A3B3F9}"/>
          </ac:spMkLst>
        </pc:spChg>
        <pc:spChg chg="mod">
          <ac:chgData name="Prasad Jagtap" userId="e46c50ef-2369-45f1-a8fd-57c22d8b30fe" providerId="ADAL" clId="{B5FB8AF6-67C6-4BC0-BCF3-4DE07935591C}" dt="2022-02-22T09:47:04.941" v="8961"/>
          <ac:spMkLst>
            <pc:docMk/>
            <pc:sldMk cId="4174540072" sldId="295"/>
            <ac:spMk id="45" creationId="{4501FDDC-1BB8-40B9-8BD7-E3356393ADE2}"/>
          </ac:spMkLst>
        </pc:spChg>
        <pc:spChg chg="mod">
          <ac:chgData name="Prasad Jagtap" userId="e46c50ef-2369-45f1-a8fd-57c22d8b30fe" providerId="ADAL" clId="{B5FB8AF6-67C6-4BC0-BCF3-4DE07935591C}" dt="2022-02-22T09:47:04.941" v="8961"/>
          <ac:spMkLst>
            <pc:docMk/>
            <pc:sldMk cId="4174540072" sldId="295"/>
            <ac:spMk id="46" creationId="{3703F3C1-1C9B-44F9-8C83-4808257C8073}"/>
          </ac:spMkLst>
        </pc:spChg>
        <pc:spChg chg="mod">
          <ac:chgData name="Prasad Jagtap" userId="e46c50ef-2369-45f1-a8fd-57c22d8b30fe" providerId="ADAL" clId="{B5FB8AF6-67C6-4BC0-BCF3-4DE07935591C}" dt="2022-02-22T09:47:04.941" v="8961"/>
          <ac:spMkLst>
            <pc:docMk/>
            <pc:sldMk cId="4174540072" sldId="295"/>
            <ac:spMk id="47" creationId="{2CEBCF38-563E-4309-A382-ED82A032EE5C}"/>
          </ac:spMkLst>
        </pc:spChg>
        <pc:spChg chg="mod">
          <ac:chgData name="Prasad Jagtap" userId="e46c50ef-2369-45f1-a8fd-57c22d8b30fe" providerId="ADAL" clId="{B5FB8AF6-67C6-4BC0-BCF3-4DE07935591C}" dt="2022-02-22T09:47:04.941" v="8961"/>
          <ac:spMkLst>
            <pc:docMk/>
            <pc:sldMk cId="4174540072" sldId="295"/>
            <ac:spMk id="48" creationId="{AD830DDD-23E7-4508-BD97-B94908FEBEE0}"/>
          </ac:spMkLst>
        </pc:spChg>
        <pc:spChg chg="mod">
          <ac:chgData name="Prasad Jagtap" userId="e46c50ef-2369-45f1-a8fd-57c22d8b30fe" providerId="ADAL" clId="{B5FB8AF6-67C6-4BC0-BCF3-4DE07935591C}" dt="2022-02-22T09:47:04.941" v="8961"/>
          <ac:spMkLst>
            <pc:docMk/>
            <pc:sldMk cId="4174540072" sldId="295"/>
            <ac:spMk id="49" creationId="{490B7A3B-CB1E-4108-B18D-A1EF0A4F2AD7}"/>
          </ac:spMkLst>
        </pc:spChg>
        <pc:spChg chg="mod">
          <ac:chgData name="Prasad Jagtap" userId="e46c50ef-2369-45f1-a8fd-57c22d8b30fe" providerId="ADAL" clId="{B5FB8AF6-67C6-4BC0-BCF3-4DE07935591C}" dt="2022-02-22T09:47:04.941" v="8961"/>
          <ac:spMkLst>
            <pc:docMk/>
            <pc:sldMk cId="4174540072" sldId="295"/>
            <ac:spMk id="50" creationId="{C68F7DDA-A0F8-4AF4-8B79-61F90D532259}"/>
          </ac:spMkLst>
        </pc:spChg>
        <pc:spChg chg="mod">
          <ac:chgData name="Prasad Jagtap" userId="e46c50ef-2369-45f1-a8fd-57c22d8b30fe" providerId="ADAL" clId="{B5FB8AF6-67C6-4BC0-BCF3-4DE07935591C}" dt="2022-02-22T09:47:04.941" v="8961"/>
          <ac:spMkLst>
            <pc:docMk/>
            <pc:sldMk cId="4174540072" sldId="295"/>
            <ac:spMk id="51" creationId="{7300A6A4-AE75-4AA6-896D-D28208AABCAB}"/>
          </ac:spMkLst>
        </pc:spChg>
        <pc:spChg chg="mod">
          <ac:chgData name="Prasad Jagtap" userId="e46c50ef-2369-45f1-a8fd-57c22d8b30fe" providerId="ADAL" clId="{B5FB8AF6-67C6-4BC0-BCF3-4DE07935591C}" dt="2022-02-22T09:47:04.941" v="8961"/>
          <ac:spMkLst>
            <pc:docMk/>
            <pc:sldMk cId="4174540072" sldId="295"/>
            <ac:spMk id="52" creationId="{60396EC5-E4BD-4CEF-959E-648C9E1BFE4F}"/>
          </ac:spMkLst>
        </pc:spChg>
        <pc:spChg chg="mod">
          <ac:chgData name="Prasad Jagtap" userId="e46c50ef-2369-45f1-a8fd-57c22d8b30fe" providerId="ADAL" clId="{B5FB8AF6-67C6-4BC0-BCF3-4DE07935591C}" dt="2022-02-22T09:47:04.941" v="8961"/>
          <ac:spMkLst>
            <pc:docMk/>
            <pc:sldMk cId="4174540072" sldId="295"/>
            <ac:spMk id="53" creationId="{0CC6E28A-1726-4AE6-A7D3-4BF2BF209E41}"/>
          </ac:spMkLst>
        </pc:spChg>
        <pc:spChg chg="mod">
          <ac:chgData name="Prasad Jagtap" userId="e46c50ef-2369-45f1-a8fd-57c22d8b30fe" providerId="ADAL" clId="{B5FB8AF6-67C6-4BC0-BCF3-4DE07935591C}" dt="2022-02-22T09:47:04.941" v="8961"/>
          <ac:spMkLst>
            <pc:docMk/>
            <pc:sldMk cId="4174540072" sldId="295"/>
            <ac:spMk id="54" creationId="{F54D323F-3DB4-4B00-80D3-681E258F6258}"/>
          </ac:spMkLst>
        </pc:spChg>
        <pc:spChg chg="mod">
          <ac:chgData name="Prasad Jagtap" userId="e46c50ef-2369-45f1-a8fd-57c22d8b30fe" providerId="ADAL" clId="{B5FB8AF6-67C6-4BC0-BCF3-4DE07935591C}" dt="2022-02-22T09:47:04.941" v="8961"/>
          <ac:spMkLst>
            <pc:docMk/>
            <pc:sldMk cId="4174540072" sldId="295"/>
            <ac:spMk id="55" creationId="{0F4DD597-995F-4F04-9846-F53B4539E771}"/>
          </ac:spMkLst>
        </pc:spChg>
        <pc:spChg chg="mod">
          <ac:chgData name="Prasad Jagtap" userId="e46c50ef-2369-45f1-a8fd-57c22d8b30fe" providerId="ADAL" clId="{B5FB8AF6-67C6-4BC0-BCF3-4DE07935591C}" dt="2022-02-22T09:47:04.941" v="8961"/>
          <ac:spMkLst>
            <pc:docMk/>
            <pc:sldMk cId="4174540072" sldId="295"/>
            <ac:spMk id="56" creationId="{3AB7EE5F-555D-4462-AB34-198F5975A32D}"/>
          </ac:spMkLst>
        </pc:spChg>
        <pc:spChg chg="mod">
          <ac:chgData name="Prasad Jagtap" userId="e46c50ef-2369-45f1-a8fd-57c22d8b30fe" providerId="ADAL" clId="{B5FB8AF6-67C6-4BC0-BCF3-4DE07935591C}" dt="2022-02-22T09:47:04.941" v="8961"/>
          <ac:spMkLst>
            <pc:docMk/>
            <pc:sldMk cId="4174540072" sldId="295"/>
            <ac:spMk id="57" creationId="{062DA096-6254-4700-8BFE-D37FD28E81C8}"/>
          </ac:spMkLst>
        </pc:spChg>
        <pc:spChg chg="mod">
          <ac:chgData name="Prasad Jagtap" userId="e46c50ef-2369-45f1-a8fd-57c22d8b30fe" providerId="ADAL" clId="{B5FB8AF6-67C6-4BC0-BCF3-4DE07935591C}" dt="2022-02-22T09:47:04.941" v="8961"/>
          <ac:spMkLst>
            <pc:docMk/>
            <pc:sldMk cId="4174540072" sldId="295"/>
            <ac:spMk id="58" creationId="{94C940CF-7C26-40F2-BC4B-EB8807861AE9}"/>
          </ac:spMkLst>
        </pc:spChg>
        <pc:spChg chg="mod">
          <ac:chgData name="Prasad Jagtap" userId="e46c50ef-2369-45f1-a8fd-57c22d8b30fe" providerId="ADAL" clId="{B5FB8AF6-67C6-4BC0-BCF3-4DE07935591C}" dt="2022-02-22T09:47:04.941" v="8961"/>
          <ac:spMkLst>
            <pc:docMk/>
            <pc:sldMk cId="4174540072" sldId="295"/>
            <ac:spMk id="59" creationId="{E4BDCC59-8E1C-4452-BAC3-D153FE23C97E}"/>
          </ac:spMkLst>
        </pc:spChg>
        <pc:spChg chg="mod">
          <ac:chgData name="Prasad Jagtap" userId="e46c50ef-2369-45f1-a8fd-57c22d8b30fe" providerId="ADAL" clId="{B5FB8AF6-67C6-4BC0-BCF3-4DE07935591C}" dt="2022-02-22T09:47:04.941" v="8961"/>
          <ac:spMkLst>
            <pc:docMk/>
            <pc:sldMk cId="4174540072" sldId="295"/>
            <ac:spMk id="60" creationId="{9653E425-19C9-4270-84CC-393B4A1BD46B}"/>
          </ac:spMkLst>
        </pc:spChg>
        <pc:spChg chg="mod">
          <ac:chgData name="Prasad Jagtap" userId="e46c50ef-2369-45f1-a8fd-57c22d8b30fe" providerId="ADAL" clId="{B5FB8AF6-67C6-4BC0-BCF3-4DE07935591C}" dt="2022-02-22T09:47:04.941" v="8961"/>
          <ac:spMkLst>
            <pc:docMk/>
            <pc:sldMk cId="4174540072" sldId="295"/>
            <ac:spMk id="61" creationId="{AAE59D9F-DBD9-476A-9FCF-E7FCC35DA2C3}"/>
          </ac:spMkLst>
        </pc:spChg>
        <pc:spChg chg="mod">
          <ac:chgData name="Prasad Jagtap" userId="e46c50ef-2369-45f1-a8fd-57c22d8b30fe" providerId="ADAL" clId="{B5FB8AF6-67C6-4BC0-BCF3-4DE07935591C}" dt="2022-02-22T09:47:04.941" v="8961"/>
          <ac:spMkLst>
            <pc:docMk/>
            <pc:sldMk cId="4174540072" sldId="295"/>
            <ac:spMk id="62" creationId="{2032B483-A1E7-4B06-8FCC-329D7E040FF4}"/>
          </ac:spMkLst>
        </pc:spChg>
        <pc:spChg chg="mod">
          <ac:chgData name="Prasad Jagtap" userId="e46c50ef-2369-45f1-a8fd-57c22d8b30fe" providerId="ADAL" clId="{B5FB8AF6-67C6-4BC0-BCF3-4DE07935591C}" dt="2022-02-22T09:47:04.941" v="8961"/>
          <ac:spMkLst>
            <pc:docMk/>
            <pc:sldMk cId="4174540072" sldId="295"/>
            <ac:spMk id="63" creationId="{32507F53-B937-44F1-A5DC-0281C7D6A5B6}"/>
          </ac:spMkLst>
        </pc:spChg>
        <pc:spChg chg="mod">
          <ac:chgData name="Prasad Jagtap" userId="e46c50ef-2369-45f1-a8fd-57c22d8b30fe" providerId="ADAL" clId="{B5FB8AF6-67C6-4BC0-BCF3-4DE07935591C}" dt="2022-02-22T09:47:04.941" v="8961"/>
          <ac:spMkLst>
            <pc:docMk/>
            <pc:sldMk cId="4174540072" sldId="295"/>
            <ac:spMk id="64" creationId="{8C10529D-6C3D-47CD-85C4-D7BF5A4F130B}"/>
          </ac:spMkLst>
        </pc:spChg>
        <pc:spChg chg="mod">
          <ac:chgData name="Prasad Jagtap" userId="e46c50ef-2369-45f1-a8fd-57c22d8b30fe" providerId="ADAL" clId="{B5FB8AF6-67C6-4BC0-BCF3-4DE07935591C}" dt="2022-02-22T09:47:04.941" v="8961"/>
          <ac:spMkLst>
            <pc:docMk/>
            <pc:sldMk cId="4174540072" sldId="295"/>
            <ac:spMk id="65" creationId="{4B217F01-1DB1-45B6-BD0C-CB15BD195B7C}"/>
          </ac:spMkLst>
        </pc:spChg>
        <pc:spChg chg="mod">
          <ac:chgData name="Prasad Jagtap" userId="e46c50ef-2369-45f1-a8fd-57c22d8b30fe" providerId="ADAL" clId="{B5FB8AF6-67C6-4BC0-BCF3-4DE07935591C}" dt="2022-02-22T09:47:04.941" v="8961"/>
          <ac:spMkLst>
            <pc:docMk/>
            <pc:sldMk cId="4174540072" sldId="295"/>
            <ac:spMk id="66" creationId="{A9236BEA-14EF-45F7-BD22-C997020EC5CC}"/>
          </ac:spMkLst>
        </pc:spChg>
        <pc:spChg chg="mod">
          <ac:chgData name="Prasad Jagtap" userId="e46c50ef-2369-45f1-a8fd-57c22d8b30fe" providerId="ADAL" clId="{B5FB8AF6-67C6-4BC0-BCF3-4DE07935591C}" dt="2022-02-22T09:47:04.941" v="8961"/>
          <ac:spMkLst>
            <pc:docMk/>
            <pc:sldMk cId="4174540072" sldId="295"/>
            <ac:spMk id="67" creationId="{2B3BDBB6-8D5B-44FF-8FE8-F5592DC95B60}"/>
          </ac:spMkLst>
        </pc:spChg>
        <pc:spChg chg="mod">
          <ac:chgData name="Prasad Jagtap" userId="e46c50ef-2369-45f1-a8fd-57c22d8b30fe" providerId="ADAL" clId="{B5FB8AF6-67C6-4BC0-BCF3-4DE07935591C}" dt="2022-02-22T09:47:04.941" v="8961"/>
          <ac:spMkLst>
            <pc:docMk/>
            <pc:sldMk cId="4174540072" sldId="295"/>
            <ac:spMk id="68" creationId="{53AF0627-FE99-47A7-803E-6BB25BEC4FA2}"/>
          </ac:spMkLst>
        </pc:spChg>
        <pc:spChg chg="mod">
          <ac:chgData name="Prasad Jagtap" userId="e46c50ef-2369-45f1-a8fd-57c22d8b30fe" providerId="ADAL" clId="{B5FB8AF6-67C6-4BC0-BCF3-4DE07935591C}" dt="2022-02-22T09:47:04.941" v="8961"/>
          <ac:spMkLst>
            <pc:docMk/>
            <pc:sldMk cId="4174540072" sldId="295"/>
            <ac:spMk id="69" creationId="{A3571489-0401-4F54-AD34-874A0EEAB28D}"/>
          </ac:spMkLst>
        </pc:spChg>
        <pc:spChg chg="mod">
          <ac:chgData name="Prasad Jagtap" userId="e46c50ef-2369-45f1-a8fd-57c22d8b30fe" providerId="ADAL" clId="{B5FB8AF6-67C6-4BC0-BCF3-4DE07935591C}" dt="2022-02-22T09:47:04.941" v="8961"/>
          <ac:spMkLst>
            <pc:docMk/>
            <pc:sldMk cId="4174540072" sldId="295"/>
            <ac:spMk id="70" creationId="{B46456AD-1E69-4DB4-BB91-9F80431571CA}"/>
          </ac:spMkLst>
        </pc:spChg>
        <pc:spChg chg="mod">
          <ac:chgData name="Prasad Jagtap" userId="e46c50ef-2369-45f1-a8fd-57c22d8b30fe" providerId="ADAL" clId="{B5FB8AF6-67C6-4BC0-BCF3-4DE07935591C}" dt="2022-02-22T09:47:04.941" v="8961"/>
          <ac:spMkLst>
            <pc:docMk/>
            <pc:sldMk cId="4174540072" sldId="295"/>
            <ac:spMk id="71" creationId="{B6661874-A9EF-46C4-AAC2-4C205A491BEA}"/>
          </ac:spMkLst>
        </pc:spChg>
        <pc:spChg chg="mod">
          <ac:chgData name="Prasad Jagtap" userId="e46c50ef-2369-45f1-a8fd-57c22d8b30fe" providerId="ADAL" clId="{B5FB8AF6-67C6-4BC0-BCF3-4DE07935591C}" dt="2022-02-22T09:47:04.941" v="8961"/>
          <ac:spMkLst>
            <pc:docMk/>
            <pc:sldMk cId="4174540072" sldId="295"/>
            <ac:spMk id="72" creationId="{A0D6D238-A238-42C9-95EB-5194A0C56FD9}"/>
          </ac:spMkLst>
        </pc:spChg>
        <pc:spChg chg="mod">
          <ac:chgData name="Prasad Jagtap" userId="e46c50ef-2369-45f1-a8fd-57c22d8b30fe" providerId="ADAL" clId="{B5FB8AF6-67C6-4BC0-BCF3-4DE07935591C}" dt="2022-02-22T09:47:04.941" v="8961"/>
          <ac:spMkLst>
            <pc:docMk/>
            <pc:sldMk cId="4174540072" sldId="295"/>
            <ac:spMk id="73" creationId="{3C41CD59-57FF-427F-9931-7F2A4463B672}"/>
          </ac:spMkLst>
        </pc:spChg>
        <pc:spChg chg="mod">
          <ac:chgData name="Prasad Jagtap" userId="e46c50ef-2369-45f1-a8fd-57c22d8b30fe" providerId="ADAL" clId="{B5FB8AF6-67C6-4BC0-BCF3-4DE07935591C}" dt="2022-02-22T09:47:04.941" v="8961"/>
          <ac:spMkLst>
            <pc:docMk/>
            <pc:sldMk cId="4174540072" sldId="295"/>
            <ac:spMk id="74" creationId="{2F0F3A1B-2CD7-40C9-9D48-D1FEF782333C}"/>
          </ac:spMkLst>
        </pc:spChg>
        <pc:spChg chg="mod">
          <ac:chgData name="Prasad Jagtap" userId="e46c50ef-2369-45f1-a8fd-57c22d8b30fe" providerId="ADAL" clId="{B5FB8AF6-67C6-4BC0-BCF3-4DE07935591C}" dt="2022-02-22T09:47:04.941" v="8961"/>
          <ac:spMkLst>
            <pc:docMk/>
            <pc:sldMk cId="4174540072" sldId="295"/>
            <ac:spMk id="75" creationId="{54C459A4-08A8-432F-989A-23CCF4AE95E7}"/>
          </ac:spMkLst>
        </pc:spChg>
        <pc:spChg chg="mod">
          <ac:chgData name="Prasad Jagtap" userId="e46c50ef-2369-45f1-a8fd-57c22d8b30fe" providerId="ADAL" clId="{B5FB8AF6-67C6-4BC0-BCF3-4DE07935591C}" dt="2022-02-22T09:47:04.941" v="8961"/>
          <ac:spMkLst>
            <pc:docMk/>
            <pc:sldMk cId="4174540072" sldId="295"/>
            <ac:spMk id="76" creationId="{78F62CDE-B2CB-4453-8BBE-B94032DBFD19}"/>
          </ac:spMkLst>
        </pc:spChg>
        <pc:spChg chg="mod">
          <ac:chgData name="Prasad Jagtap" userId="e46c50ef-2369-45f1-a8fd-57c22d8b30fe" providerId="ADAL" clId="{B5FB8AF6-67C6-4BC0-BCF3-4DE07935591C}" dt="2022-02-22T09:47:04.941" v="8961"/>
          <ac:spMkLst>
            <pc:docMk/>
            <pc:sldMk cId="4174540072" sldId="295"/>
            <ac:spMk id="77" creationId="{C6D37F80-A63F-4F18-B52B-9B4542E6E7BD}"/>
          </ac:spMkLst>
        </pc:spChg>
        <pc:spChg chg="mod">
          <ac:chgData name="Prasad Jagtap" userId="e46c50ef-2369-45f1-a8fd-57c22d8b30fe" providerId="ADAL" clId="{B5FB8AF6-67C6-4BC0-BCF3-4DE07935591C}" dt="2022-02-22T09:47:04.941" v="8961"/>
          <ac:spMkLst>
            <pc:docMk/>
            <pc:sldMk cId="4174540072" sldId="295"/>
            <ac:spMk id="78" creationId="{C7B2C31D-5C3B-43C0-9210-22362236E13E}"/>
          </ac:spMkLst>
        </pc:spChg>
        <pc:spChg chg="mod">
          <ac:chgData name="Prasad Jagtap" userId="e46c50ef-2369-45f1-a8fd-57c22d8b30fe" providerId="ADAL" clId="{B5FB8AF6-67C6-4BC0-BCF3-4DE07935591C}" dt="2022-02-22T09:47:04.941" v="8961"/>
          <ac:spMkLst>
            <pc:docMk/>
            <pc:sldMk cId="4174540072" sldId="295"/>
            <ac:spMk id="79" creationId="{19E73655-0BF8-4FBA-8180-87CBCCD2570C}"/>
          </ac:spMkLst>
        </pc:spChg>
        <pc:spChg chg="mod">
          <ac:chgData name="Prasad Jagtap" userId="e46c50ef-2369-45f1-a8fd-57c22d8b30fe" providerId="ADAL" clId="{B5FB8AF6-67C6-4BC0-BCF3-4DE07935591C}" dt="2022-02-22T09:47:04.941" v="8961"/>
          <ac:spMkLst>
            <pc:docMk/>
            <pc:sldMk cId="4174540072" sldId="295"/>
            <ac:spMk id="80" creationId="{E6A37546-B621-4079-9134-A53A30053385}"/>
          </ac:spMkLst>
        </pc:spChg>
        <pc:spChg chg="mod">
          <ac:chgData name="Prasad Jagtap" userId="e46c50ef-2369-45f1-a8fd-57c22d8b30fe" providerId="ADAL" clId="{B5FB8AF6-67C6-4BC0-BCF3-4DE07935591C}" dt="2022-02-22T09:47:04.941" v="8961"/>
          <ac:spMkLst>
            <pc:docMk/>
            <pc:sldMk cId="4174540072" sldId="295"/>
            <ac:spMk id="81" creationId="{1E998B5B-C620-4D02-9238-46D713659EE6}"/>
          </ac:spMkLst>
        </pc:spChg>
        <pc:spChg chg="mod">
          <ac:chgData name="Prasad Jagtap" userId="e46c50ef-2369-45f1-a8fd-57c22d8b30fe" providerId="ADAL" clId="{B5FB8AF6-67C6-4BC0-BCF3-4DE07935591C}" dt="2022-02-22T09:47:04.941" v="8961"/>
          <ac:spMkLst>
            <pc:docMk/>
            <pc:sldMk cId="4174540072" sldId="295"/>
            <ac:spMk id="82" creationId="{CD9F16EC-6090-4B27-807B-3E1CD9A0AE17}"/>
          </ac:spMkLst>
        </pc:spChg>
        <pc:spChg chg="mod">
          <ac:chgData name="Prasad Jagtap" userId="e46c50ef-2369-45f1-a8fd-57c22d8b30fe" providerId="ADAL" clId="{B5FB8AF6-67C6-4BC0-BCF3-4DE07935591C}" dt="2022-02-22T09:47:04.941" v="8961"/>
          <ac:spMkLst>
            <pc:docMk/>
            <pc:sldMk cId="4174540072" sldId="295"/>
            <ac:spMk id="83" creationId="{9B20CA0C-1C81-46A8-BC1A-802A456A015B}"/>
          </ac:spMkLst>
        </pc:spChg>
        <pc:spChg chg="mod">
          <ac:chgData name="Prasad Jagtap" userId="e46c50ef-2369-45f1-a8fd-57c22d8b30fe" providerId="ADAL" clId="{B5FB8AF6-67C6-4BC0-BCF3-4DE07935591C}" dt="2022-02-22T09:47:04.941" v="8961"/>
          <ac:spMkLst>
            <pc:docMk/>
            <pc:sldMk cId="4174540072" sldId="295"/>
            <ac:spMk id="84" creationId="{A1152454-988C-491A-8581-A8E4DA133200}"/>
          </ac:spMkLst>
        </pc:spChg>
        <pc:spChg chg="mod">
          <ac:chgData name="Prasad Jagtap" userId="e46c50ef-2369-45f1-a8fd-57c22d8b30fe" providerId="ADAL" clId="{B5FB8AF6-67C6-4BC0-BCF3-4DE07935591C}" dt="2022-02-22T09:47:04.941" v="8961"/>
          <ac:spMkLst>
            <pc:docMk/>
            <pc:sldMk cId="4174540072" sldId="295"/>
            <ac:spMk id="85" creationId="{726892AB-B485-43CF-883F-A1E34F421866}"/>
          </ac:spMkLst>
        </pc:spChg>
        <pc:spChg chg="mod">
          <ac:chgData name="Prasad Jagtap" userId="e46c50ef-2369-45f1-a8fd-57c22d8b30fe" providerId="ADAL" clId="{B5FB8AF6-67C6-4BC0-BCF3-4DE07935591C}" dt="2022-02-22T09:47:04.941" v="8961"/>
          <ac:spMkLst>
            <pc:docMk/>
            <pc:sldMk cId="4174540072" sldId="295"/>
            <ac:spMk id="86" creationId="{6307CFDC-C6B3-4359-A8DE-A46E3C866F19}"/>
          </ac:spMkLst>
        </pc:spChg>
        <pc:spChg chg="mod">
          <ac:chgData name="Prasad Jagtap" userId="e46c50ef-2369-45f1-a8fd-57c22d8b30fe" providerId="ADAL" clId="{B5FB8AF6-67C6-4BC0-BCF3-4DE07935591C}" dt="2022-02-22T09:47:04.941" v="8961"/>
          <ac:spMkLst>
            <pc:docMk/>
            <pc:sldMk cId="4174540072" sldId="295"/>
            <ac:spMk id="87" creationId="{E24EB238-6102-4044-91B8-AB0594876EA9}"/>
          </ac:spMkLst>
        </pc:spChg>
        <pc:spChg chg="mod">
          <ac:chgData name="Prasad Jagtap" userId="e46c50ef-2369-45f1-a8fd-57c22d8b30fe" providerId="ADAL" clId="{B5FB8AF6-67C6-4BC0-BCF3-4DE07935591C}" dt="2022-02-22T09:47:04.941" v="8961"/>
          <ac:spMkLst>
            <pc:docMk/>
            <pc:sldMk cId="4174540072" sldId="295"/>
            <ac:spMk id="88" creationId="{444E9E20-C2BA-43EF-AC99-F5858969200D}"/>
          </ac:spMkLst>
        </pc:spChg>
        <pc:spChg chg="mod">
          <ac:chgData name="Prasad Jagtap" userId="e46c50ef-2369-45f1-a8fd-57c22d8b30fe" providerId="ADAL" clId="{B5FB8AF6-67C6-4BC0-BCF3-4DE07935591C}" dt="2022-02-22T09:47:04.941" v="8961"/>
          <ac:spMkLst>
            <pc:docMk/>
            <pc:sldMk cId="4174540072" sldId="295"/>
            <ac:spMk id="89" creationId="{F15FAFF6-8DAD-406D-BB06-5617B1AB7848}"/>
          </ac:spMkLst>
        </pc:spChg>
        <pc:spChg chg="mod">
          <ac:chgData name="Prasad Jagtap" userId="e46c50ef-2369-45f1-a8fd-57c22d8b30fe" providerId="ADAL" clId="{B5FB8AF6-67C6-4BC0-BCF3-4DE07935591C}" dt="2022-02-22T09:47:04.941" v="8961"/>
          <ac:spMkLst>
            <pc:docMk/>
            <pc:sldMk cId="4174540072" sldId="295"/>
            <ac:spMk id="90" creationId="{602DABFE-A802-4A84-A782-242DA024D508}"/>
          </ac:spMkLst>
        </pc:spChg>
        <pc:spChg chg="mod">
          <ac:chgData name="Prasad Jagtap" userId="e46c50ef-2369-45f1-a8fd-57c22d8b30fe" providerId="ADAL" clId="{B5FB8AF6-67C6-4BC0-BCF3-4DE07935591C}" dt="2022-02-22T09:47:04.941" v="8961"/>
          <ac:spMkLst>
            <pc:docMk/>
            <pc:sldMk cId="4174540072" sldId="295"/>
            <ac:spMk id="91" creationId="{BF3522FC-A1CD-4930-9BDF-C6D74798221D}"/>
          </ac:spMkLst>
        </pc:spChg>
        <pc:spChg chg="mod">
          <ac:chgData name="Prasad Jagtap" userId="e46c50ef-2369-45f1-a8fd-57c22d8b30fe" providerId="ADAL" clId="{B5FB8AF6-67C6-4BC0-BCF3-4DE07935591C}" dt="2022-02-22T09:47:04.941" v="8961"/>
          <ac:spMkLst>
            <pc:docMk/>
            <pc:sldMk cId="4174540072" sldId="295"/>
            <ac:spMk id="92" creationId="{70745C34-1A16-4682-96B1-2AE51C28CAA9}"/>
          </ac:spMkLst>
        </pc:spChg>
        <pc:spChg chg="mod">
          <ac:chgData name="Prasad Jagtap" userId="e46c50ef-2369-45f1-a8fd-57c22d8b30fe" providerId="ADAL" clId="{B5FB8AF6-67C6-4BC0-BCF3-4DE07935591C}" dt="2022-02-22T09:47:04.941" v="8961"/>
          <ac:spMkLst>
            <pc:docMk/>
            <pc:sldMk cId="4174540072" sldId="295"/>
            <ac:spMk id="93" creationId="{79521816-DA25-42C9-BA42-F4DFFEE229CF}"/>
          </ac:spMkLst>
        </pc:spChg>
        <pc:spChg chg="mod">
          <ac:chgData name="Prasad Jagtap" userId="e46c50ef-2369-45f1-a8fd-57c22d8b30fe" providerId="ADAL" clId="{B5FB8AF6-67C6-4BC0-BCF3-4DE07935591C}" dt="2022-02-22T09:47:04.941" v="8961"/>
          <ac:spMkLst>
            <pc:docMk/>
            <pc:sldMk cId="4174540072" sldId="295"/>
            <ac:spMk id="94" creationId="{644A5FB1-44D2-4B14-8266-6B08222EF022}"/>
          </ac:spMkLst>
        </pc:spChg>
        <pc:spChg chg="mod">
          <ac:chgData name="Prasad Jagtap" userId="e46c50ef-2369-45f1-a8fd-57c22d8b30fe" providerId="ADAL" clId="{B5FB8AF6-67C6-4BC0-BCF3-4DE07935591C}" dt="2022-02-22T09:47:04.941" v="8961"/>
          <ac:spMkLst>
            <pc:docMk/>
            <pc:sldMk cId="4174540072" sldId="295"/>
            <ac:spMk id="95" creationId="{4BEF1E5D-B30B-4B46-8A85-D5419246799D}"/>
          </ac:spMkLst>
        </pc:spChg>
        <pc:spChg chg="mod">
          <ac:chgData name="Prasad Jagtap" userId="e46c50ef-2369-45f1-a8fd-57c22d8b30fe" providerId="ADAL" clId="{B5FB8AF6-67C6-4BC0-BCF3-4DE07935591C}" dt="2022-02-22T09:47:04.941" v="8961"/>
          <ac:spMkLst>
            <pc:docMk/>
            <pc:sldMk cId="4174540072" sldId="295"/>
            <ac:spMk id="96" creationId="{9A60BB1B-485F-4CBA-A3BB-84DC4C2F4C38}"/>
          </ac:spMkLst>
        </pc:spChg>
        <pc:spChg chg="mod">
          <ac:chgData name="Prasad Jagtap" userId="e46c50ef-2369-45f1-a8fd-57c22d8b30fe" providerId="ADAL" clId="{B5FB8AF6-67C6-4BC0-BCF3-4DE07935591C}" dt="2022-02-22T09:47:04.941" v="8961"/>
          <ac:spMkLst>
            <pc:docMk/>
            <pc:sldMk cId="4174540072" sldId="295"/>
            <ac:spMk id="97" creationId="{1B967F55-63C3-4C00-955A-36448BFEB5A4}"/>
          </ac:spMkLst>
        </pc:spChg>
        <pc:spChg chg="mod">
          <ac:chgData name="Prasad Jagtap" userId="e46c50ef-2369-45f1-a8fd-57c22d8b30fe" providerId="ADAL" clId="{B5FB8AF6-67C6-4BC0-BCF3-4DE07935591C}" dt="2022-02-22T09:47:04.941" v="8961"/>
          <ac:spMkLst>
            <pc:docMk/>
            <pc:sldMk cId="4174540072" sldId="295"/>
            <ac:spMk id="98" creationId="{00B25E2D-25C8-4B8A-A0A3-2BE9FD940239}"/>
          </ac:spMkLst>
        </pc:spChg>
        <pc:spChg chg="mod">
          <ac:chgData name="Prasad Jagtap" userId="e46c50ef-2369-45f1-a8fd-57c22d8b30fe" providerId="ADAL" clId="{B5FB8AF6-67C6-4BC0-BCF3-4DE07935591C}" dt="2022-02-22T09:47:04.941" v="8961"/>
          <ac:spMkLst>
            <pc:docMk/>
            <pc:sldMk cId="4174540072" sldId="295"/>
            <ac:spMk id="99" creationId="{D84690CA-D42A-4C0D-90AF-BE972EED3DDF}"/>
          </ac:spMkLst>
        </pc:spChg>
        <pc:spChg chg="mod">
          <ac:chgData name="Prasad Jagtap" userId="e46c50ef-2369-45f1-a8fd-57c22d8b30fe" providerId="ADAL" clId="{B5FB8AF6-67C6-4BC0-BCF3-4DE07935591C}" dt="2022-02-22T09:47:04.941" v="8961"/>
          <ac:spMkLst>
            <pc:docMk/>
            <pc:sldMk cId="4174540072" sldId="295"/>
            <ac:spMk id="100" creationId="{FB0BB0D7-8E3C-4231-B3D9-92CE4C6361E9}"/>
          </ac:spMkLst>
        </pc:spChg>
        <pc:spChg chg="mod">
          <ac:chgData name="Prasad Jagtap" userId="e46c50ef-2369-45f1-a8fd-57c22d8b30fe" providerId="ADAL" clId="{B5FB8AF6-67C6-4BC0-BCF3-4DE07935591C}" dt="2022-02-22T09:47:04.941" v="8961"/>
          <ac:spMkLst>
            <pc:docMk/>
            <pc:sldMk cId="4174540072" sldId="295"/>
            <ac:spMk id="101" creationId="{ADA4E2A9-6288-4E46-9D29-A1E1FB2AD714}"/>
          </ac:spMkLst>
        </pc:spChg>
        <pc:spChg chg="mod">
          <ac:chgData name="Prasad Jagtap" userId="e46c50ef-2369-45f1-a8fd-57c22d8b30fe" providerId="ADAL" clId="{B5FB8AF6-67C6-4BC0-BCF3-4DE07935591C}" dt="2022-02-22T09:47:04.941" v="8961"/>
          <ac:spMkLst>
            <pc:docMk/>
            <pc:sldMk cId="4174540072" sldId="295"/>
            <ac:spMk id="102" creationId="{04DADA49-7C1A-4858-8A81-C55A051C3DD9}"/>
          </ac:spMkLst>
        </pc:spChg>
        <pc:spChg chg="mod">
          <ac:chgData name="Prasad Jagtap" userId="e46c50ef-2369-45f1-a8fd-57c22d8b30fe" providerId="ADAL" clId="{B5FB8AF6-67C6-4BC0-BCF3-4DE07935591C}" dt="2022-02-22T09:47:04.941" v="8961"/>
          <ac:spMkLst>
            <pc:docMk/>
            <pc:sldMk cId="4174540072" sldId="295"/>
            <ac:spMk id="103" creationId="{D53EFADD-4C2E-4F79-B551-7EDF7DDB38ED}"/>
          </ac:spMkLst>
        </pc:spChg>
        <pc:spChg chg="mod">
          <ac:chgData name="Prasad Jagtap" userId="e46c50ef-2369-45f1-a8fd-57c22d8b30fe" providerId="ADAL" clId="{B5FB8AF6-67C6-4BC0-BCF3-4DE07935591C}" dt="2022-02-22T09:47:04.941" v="8961"/>
          <ac:spMkLst>
            <pc:docMk/>
            <pc:sldMk cId="4174540072" sldId="295"/>
            <ac:spMk id="104" creationId="{A2EB0729-6930-417D-A162-F22728CC1B8B}"/>
          </ac:spMkLst>
        </pc:spChg>
        <pc:spChg chg="mod">
          <ac:chgData name="Prasad Jagtap" userId="e46c50ef-2369-45f1-a8fd-57c22d8b30fe" providerId="ADAL" clId="{B5FB8AF6-67C6-4BC0-BCF3-4DE07935591C}" dt="2022-02-22T09:47:04.941" v="8961"/>
          <ac:spMkLst>
            <pc:docMk/>
            <pc:sldMk cId="4174540072" sldId="295"/>
            <ac:spMk id="105" creationId="{3EB077C7-1479-475B-8DC1-00ED9A6A91F9}"/>
          </ac:spMkLst>
        </pc:spChg>
        <pc:spChg chg="mod">
          <ac:chgData name="Prasad Jagtap" userId="e46c50ef-2369-45f1-a8fd-57c22d8b30fe" providerId="ADAL" clId="{B5FB8AF6-67C6-4BC0-BCF3-4DE07935591C}" dt="2022-02-22T09:47:04.941" v="8961"/>
          <ac:spMkLst>
            <pc:docMk/>
            <pc:sldMk cId="4174540072" sldId="295"/>
            <ac:spMk id="106" creationId="{22B12811-00FE-4896-A2F7-00018A790711}"/>
          </ac:spMkLst>
        </pc:spChg>
        <pc:spChg chg="mod">
          <ac:chgData name="Prasad Jagtap" userId="e46c50ef-2369-45f1-a8fd-57c22d8b30fe" providerId="ADAL" clId="{B5FB8AF6-67C6-4BC0-BCF3-4DE07935591C}" dt="2022-02-22T09:47:04.941" v="8961"/>
          <ac:spMkLst>
            <pc:docMk/>
            <pc:sldMk cId="4174540072" sldId="295"/>
            <ac:spMk id="107" creationId="{529414A1-8AFA-4C61-BF4C-F8FB1EF90DAA}"/>
          </ac:spMkLst>
        </pc:spChg>
        <pc:spChg chg="mod">
          <ac:chgData name="Prasad Jagtap" userId="e46c50ef-2369-45f1-a8fd-57c22d8b30fe" providerId="ADAL" clId="{B5FB8AF6-67C6-4BC0-BCF3-4DE07935591C}" dt="2022-02-22T09:47:04.941" v="8961"/>
          <ac:spMkLst>
            <pc:docMk/>
            <pc:sldMk cId="4174540072" sldId="295"/>
            <ac:spMk id="108" creationId="{EEA5CE22-63F4-4E25-A42B-057BF5EC9FAA}"/>
          </ac:spMkLst>
        </pc:spChg>
        <pc:spChg chg="mod">
          <ac:chgData name="Prasad Jagtap" userId="e46c50ef-2369-45f1-a8fd-57c22d8b30fe" providerId="ADAL" clId="{B5FB8AF6-67C6-4BC0-BCF3-4DE07935591C}" dt="2022-02-22T09:47:04.941" v="8961"/>
          <ac:spMkLst>
            <pc:docMk/>
            <pc:sldMk cId="4174540072" sldId="295"/>
            <ac:spMk id="109" creationId="{76441B1D-D9C2-46E3-B8B0-6AAB26E4A14F}"/>
          </ac:spMkLst>
        </pc:spChg>
        <pc:spChg chg="mod">
          <ac:chgData name="Prasad Jagtap" userId="e46c50ef-2369-45f1-a8fd-57c22d8b30fe" providerId="ADAL" clId="{B5FB8AF6-67C6-4BC0-BCF3-4DE07935591C}" dt="2022-02-22T09:47:04.941" v="8961"/>
          <ac:spMkLst>
            <pc:docMk/>
            <pc:sldMk cId="4174540072" sldId="295"/>
            <ac:spMk id="110" creationId="{2630689E-C6DC-42E6-90C4-CF0183802F20}"/>
          </ac:spMkLst>
        </pc:spChg>
        <pc:spChg chg="mod">
          <ac:chgData name="Prasad Jagtap" userId="e46c50ef-2369-45f1-a8fd-57c22d8b30fe" providerId="ADAL" clId="{B5FB8AF6-67C6-4BC0-BCF3-4DE07935591C}" dt="2022-02-22T09:47:04.941" v="8961"/>
          <ac:spMkLst>
            <pc:docMk/>
            <pc:sldMk cId="4174540072" sldId="295"/>
            <ac:spMk id="111" creationId="{CFDD5439-03E9-4139-A904-ABDF03596207}"/>
          </ac:spMkLst>
        </pc:spChg>
        <pc:spChg chg="mod">
          <ac:chgData name="Prasad Jagtap" userId="e46c50ef-2369-45f1-a8fd-57c22d8b30fe" providerId="ADAL" clId="{B5FB8AF6-67C6-4BC0-BCF3-4DE07935591C}" dt="2022-02-22T09:47:04.941" v="8961"/>
          <ac:spMkLst>
            <pc:docMk/>
            <pc:sldMk cId="4174540072" sldId="295"/>
            <ac:spMk id="112" creationId="{27F1FB54-6EB5-4B03-9023-B4DCE91858CB}"/>
          </ac:spMkLst>
        </pc:spChg>
        <pc:spChg chg="mod">
          <ac:chgData name="Prasad Jagtap" userId="e46c50ef-2369-45f1-a8fd-57c22d8b30fe" providerId="ADAL" clId="{B5FB8AF6-67C6-4BC0-BCF3-4DE07935591C}" dt="2022-02-22T09:47:04.941" v="8961"/>
          <ac:spMkLst>
            <pc:docMk/>
            <pc:sldMk cId="4174540072" sldId="295"/>
            <ac:spMk id="113" creationId="{053755D5-AAEE-44A9-B93E-C369FDD887E7}"/>
          </ac:spMkLst>
        </pc:spChg>
        <pc:spChg chg="mod">
          <ac:chgData name="Prasad Jagtap" userId="e46c50ef-2369-45f1-a8fd-57c22d8b30fe" providerId="ADAL" clId="{B5FB8AF6-67C6-4BC0-BCF3-4DE07935591C}" dt="2022-02-22T09:47:04.941" v="8961"/>
          <ac:spMkLst>
            <pc:docMk/>
            <pc:sldMk cId="4174540072" sldId="295"/>
            <ac:spMk id="114" creationId="{119C206F-9403-4E47-89E0-5737489C9F5A}"/>
          </ac:spMkLst>
        </pc:spChg>
        <pc:spChg chg="mod">
          <ac:chgData name="Prasad Jagtap" userId="e46c50ef-2369-45f1-a8fd-57c22d8b30fe" providerId="ADAL" clId="{B5FB8AF6-67C6-4BC0-BCF3-4DE07935591C}" dt="2022-02-22T09:47:04.941" v="8961"/>
          <ac:spMkLst>
            <pc:docMk/>
            <pc:sldMk cId="4174540072" sldId="295"/>
            <ac:spMk id="115" creationId="{122C4EF1-E875-42A9-B7AE-8098DD6FF091}"/>
          </ac:spMkLst>
        </pc:spChg>
        <pc:spChg chg="mod">
          <ac:chgData name="Prasad Jagtap" userId="e46c50ef-2369-45f1-a8fd-57c22d8b30fe" providerId="ADAL" clId="{B5FB8AF6-67C6-4BC0-BCF3-4DE07935591C}" dt="2022-02-22T09:47:04.941" v="8961"/>
          <ac:spMkLst>
            <pc:docMk/>
            <pc:sldMk cId="4174540072" sldId="295"/>
            <ac:spMk id="116" creationId="{1CCB98CB-A054-4B0E-8DB3-D684E8E5F7E7}"/>
          </ac:spMkLst>
        </pc:spChg>
        <pc:spChg chg="mod">
          <ac:chgData name="Prasad Jagtap" userId="e46c50ef-2369-45f1-a8fd-57c22d8b30fe" providerId="ADAL" clId="{B5FB8AF6-67C6-4BC0-BCF3-4DE07935591C}" dt="2022-02-22T09:47:04.941" v="8961"/>
          <ac:spMkLst>
            <pc:docMk/>
            <pc:sldMk cId="4174540072" sldId="295"/>
            <ac:spMk id="117" creationId="{CC230098-D72A-484C-9B24-F14CB5B4E685}"/>
          </ac:spMkLst>
        </pc:spChg>
        <pc:spChg chg="mod">
          <ac:chgData name="Prasad Jagtap" userId="e46c50ef-2369-45f1-a8fd-57c22d8b30fe" providerId="ADAL" clId="{B5FB8AF6-67C6-4BC0-BCF3-4DE07935591C}" dt="2022-02-22T09:47:04.941" v="8961"/>
          <ac:spMkLst>
            <pc:docMk/>
            <pc:sldMk cId="4174540072" sldId="295"/>
            <ac:spMk id="118" creationId="{A40232CB-155F-4251-84EA-9FE0CCB44335}"/>
          </ac:spMkLst>
        </pc:spChg>
        <pc:spChg chg="mod">
          <ac:chgData name="Prasad Jagtap" userId="e46c50ef-2369-45f1-a8fd-57c22d8b30fe" providerId="ADAL" clId="{B5FB8AF6-67C6-4BC0-BCF3-4DE07935591C}" dt="2022-02-22T09:47:04.941" v="8961"/>
          <ac:spMkLst>
            <pc:docMk/>
            <pc:sldMk cId="4174540072" sldId="295"/>
            <ac:spMk id="119" creationId="{6C29C5F5-AA40-4075-8196-75D7408B6339}"/>
          </ac:spMkLst>
        </pc:spChg>
        <pc:spChg chg="mod">
          <ac:chgData name="Prasad Jagtap" userId="e46c50ef-2369-45f1-a8fd-57c22d8b30fe" providerId="ADAL" clId="{B5FB8AF6-67C6-4BC0-BCF3-4DE07935591C}" dt="2022-02-22T09:47:04.941" v="8961"/>
          <ac:spMkLst>
            <pc:docMk/>
            <pc:sldMk cId="4174540072" sldId="295"/>
            <ac:spMk id="120" creationId="{7F26164A-DF58-4BD1-8FC3-4CDAC8CD5490}"/>
          </ac:spMkLst>
        </pc:spChg>
        <pc:spChg chg="mod">
          <ac:chgData name="Prasad Jagtap" userId="e46c50ef-2369-45f1-a8fd-57c22d8b30fe" providerId="ADAL" clId="{B5FB8AF6-67C6-4BC0-BCF3-4DE07935591C}" dt="2022-02-22T09:47:04.941" v="8961"/>
          <ac:spMkLst>
            <pc:docMk/>
            <pc:sldMk cId="4174540072" sldId="295"/>
            <ac:spMk id="121" creationId="{09D9717E-F23B-4CDC-9FD3-D089944E8965}"/>
          </ac:spMkLst>
        </pc:spChg>
        <pc:spChg chg="mod">
          <ac:chgData name="Prasad Jagtap" userId="e46c50ef-2369-45f1-a8fd-57c22d8b30fe" providerId="ADAL" clId="{B5FB8AF6-67C6-4BC0-BCF3-4DE07935591C}" dt="2022-02-22T09:47:04.941" v="8961"/>
          <ac:spMkLst>
            <pc:docMk/>
            <pc:sldMk cId="4174540072" sldId="295"/>
            <ac:spMk id="122" creationId="{DA57AD5C-3372-4EDA-BD42-DFDB434C8C16}"/>
          </ac:spMkLst>
        </pc:spChg>
        <pc:spChg chg="mod">
          <ac:chgData name="Prasad Jagtap" userId="e46c50ef-2369-45f1-a8fd-57c22d8b30fe" providerId="ADAL" clId="{B5FB8AF6-67C6-4BC0-BCF3-4DE07935591C}" dt="2022-02-22T09:47:04.941" v="8961"/>
          <ac:spMkLst>
            <pc:docMk/>
            <pc:sldMk cId="4174540072" sldId="295"/>
            <ac:spMk id="123" creationId="{DE0CDD86-AE11-452E-B37B-87DC542F1439}"/>
          </ac:spMkLst>
        </pc:spChg>
        <pc:spChg chg="mod">
          <ac:chgData name="Prasad Jagtap" userId="e46c50ef-2369-45f1-a8fd-57c22d8b30fe" providerId="ADAL" clId="{B5FB8AF6-67C6-4BC0-BCF3-4DE07935591C}" dt="2022-02-22T09:47:04.941" v="8961"/>
          <ac:spMkLst>
            <pc:docMk/>
            <pc:sldMk cId="4174540072" sldId="295"/>
            <ac:spMk id="124" creationId="{FEC39146-E26F-4377-BD92-D1FE015D5745}"/>
          </ac:spMkLst>
        </pc:spChg>
        <pc:spChg chg="mod">
          <ac:chgData name="Prasad Jagtap" userId="e46c50ef-2369-45f1-a8fd-57c22d8b30fe" providerId="ADAL" clId="{B5FB8AF6-67C6-4BC0-BCF3-4DE07935591C}" dt="2022-02-22T09:47:04.941" v="8961"/>
          <ac:spMkLst>
            <pc:docMk/>
            <pc:sldMk cId="4174540072" sldId="295"/>
            <ac:spMk id="125" creationId="{9BA55E81-91E8-4CD9-B8E7-083DF8595D9F}"/>
          </ac:spMkLst>
        </pc:spChg>
        <pc:spChg chg="mod">
          <ac:chgData name="Prasad Jagtap" userId="e46c50ef-2369-45f1-a8fd-57c22d8b30fe" providerId="ADAL" clId="{B5FB8AF6-67C6-4BC0-BCF3-4DE07935591C}" dt="2022-02-22T09:47:04.941" v="8961"/>
          <ac:spMkLst>
            <pc:docMk/>
            <pc:sldMk cId="4174540072" sldId="295"/>
            <ac:spMk id="126" creationId="{F6495366-0212-4C10-9612-7273FB3D1786}"/>
          </ac:spMkLst>
        </pc:spChg>
        <pc:spChg chg="mod">
          <ac:chgData name="Prasad Jagtap" userId="e46c50ef-2369-45f1-a8fd-57c22d8b30fe" providerId="ADAL" clId="{B5FB8AF6-67C6-4BC0-BCF3-4DE07935591C}" dt="2022-02-22T09:47:04.941" v="8961"/>
          <ac:spMkLst>
            <pc:docMk/>
            <pc:sldMk cId="4174540072" sldId="295"/>
            <ac:spMk id="127" creationId="{28CF4AF2-E4DA-4655-AFB0-5647543549A5}"/>
          </ac:spMkLst>
        </pc:spChg>
        <pc:spChg chg="mod">
          <ac:chgData name="Prasad Jagtap" userId="e46c50ef-2369-45f1-a8fd-57c22d8b30fe" providerId="ADAL" clId="{B5FB8AF6-67C6-4BC0-BCF3-4DE07935591C}" dt="2022-02-22T09:47:04.941" v="8961"/>
          <ac:spMkLst>
            <pc:docMk/>
            <pc:sldMk cId="4174540072" sldId="295"/>
            <ac:spMk id="128" creationId="{88F6C5F7-B9AF-4C02-AB84-6F091DE84C64}"/>
          </ac:spMkLst>
        </pc:spChg>
        <pc:spChg chg="mod">
          <ac:chgData name="Prasad Jagtap" userId="e46c50ef-2369-45f1-a8fd-57c22d8b30fe" providerId="ADAL" clId="{B5FB8AF6-67C6-4BC0-BCF3-4DE07935591C}" dt="2022-02-22T09:47:04.941" v="8961"/>
          <ac:spMkLst>
            <pc:docMk/>
            <pc:sldMk cId="4174540072" sldId="295"/>
            <ac:spMk id="129" creationId="{06DE3BCC-6482-489F-B5AE-F3DA235CEF69}"/>
          </ac:spMkLst>
        </pc:spChg>
        <pc:spChg chg="mod">
          <ac:chgData name="Prasad Jagtap" userId="e46c50ef-2369-45f1-a8fd-57c22d8b30fe" providerId="ADAL" clId="{B5FB8AF6-67C6-4BC0-BCF3-4DE07935591C}" dt="2022-02-22T09:47:04.941" v="8961"/>
          <ac:spMkLst>
            <pc:docMk/>
            <pc:sldMk cId="4174540072" sldId="295"/>
            <ac:spMk id="130" creationId="{36CD53BA-58AB-4CF5-A0A2-B6C409211E99}"/>
          </ac:spMkLst>
        </pc:spChg>
        <pc:spChg chg="mod">
          <ac:chgData name="Prasad Jagtap" userId="e46c50ef-2369-45f1-a8fd-57c22d8b30fe" providerId="ADAL" clId="{B5FB8AF6-67C6-4BC0-BCF3-4DE07935591C}" dt="2022-02-22T09:47:04.941" v="8961"/>
          <ac:spMkLst>
            <pc:docMk/>
            <pc:sldMk cId="4174540072" sldId="295"/>
            <ac:spMk id="131" creationId="{EAEB2699-9AEB-49C6-8D03-A6163BB455D4}"/>
          </ac:spMkLst>
        </pc:spChg>
        <pc:spChg chg="mod">
          <ac:chgData name="Prasad Jagtap" userId="e46c50ef-2369-45f1-a8fd-57c22d8b30fe" providerId="ADAL" clId="{B5FB8AF6-67C6-4BC0-BCF3-4DE07935591C}" dt="2022-02-22T09:47:04.941" v="8961"/>
          <ac:spMkLst>
            <pc:docMk/>
            <pc:sldMk cId="4174540072" sldId="295"/>
            <ac:spMk id="132" creationId="{4BFDC73E-4642-4734-B9FA-7DFFE2A1EE51}"/>
          </ac:spMkLst>
        </pc:spChg>
        <pc:spChg chg="mod">
          <ac:chgData name="Prasad Jagtap" userId="e46c50ef-2369-45f1-a8fd-57c22d8b30fe" providerId="ADAL" clId="{B5FB8AF6-67C6-4BC0-BCF3-4DE07935591C}" dt="2022-02-22T09:47:04.941" v="8961"/>
          <ac:spMkLst>
            <pc:docMk/>
            <pc:sldMk cId="4174540072" sldId="295"/>
            <ac:spMk id="133" creationId="{87AC9DD5-CFB1-4A21-B12B-66C73A8006DF}"/>
          </ac:spMkLst>
        </pc:spChg>
        <pc:spChg chg="mod">
          <ac:chgData name="Prasad Jagtap" userId="e46c50ef-2369-45f1-a8fd-57c22d8b30fe" providerId="ADAL" clId="{B5FB8AF6-67C6-4BC0-BCF3-4DE07935591C}" dt="2022-02-22T09:47:04.941" v="8961"/>
          <ac:spMkLst>
            <pc:docMk/>
            <pc:sldMk cId="4174540072" sldId="295"/>
            <ac:spMk id="134" creationId="{3D15E2AA-A0E1-4135-A1BC-22884BE8E8DC}"/>
          </ac:spMkLst>
        </pc:spChg>
        <pc:spChg chg="mod">
          <ac:chgData name="Prasad Jagtap" userId="e46c50ef-2369-45f1-a8fd-57c22d8b30fe" providerId="ADAL" clId="{B5FB8AF6-67C6-4BC0-BCF3-4DE07935591C}" dt="2022-02-22T09:47:04.941" v="8961"/>
          <ac:spMkLst>
            <pc:docMk/>
            <pc:sldMk cId="4174540072" sldId="295"/>
            <ac:spMk id="135" creationId="{C06A28AB-2C1A-4257-994D-3D2524E3BF32}"/>
          </ac:spMkLst>
        </pc:spChg>
        <pc:spChg chg="mod">
          <ac:chgData name="Prasad Jagtap" userId="e46c50ef-2369-45f1-a8fd-57c22d8b30fe" providerId="ADAL" clId="{B5FB8AF6-67C6-4BC0-BCF3-4DE07935591C}" dt="2022-02-22T09:47:04.941" v="8961"/>
          <ac:spMkLst>
            <pc:docMk/>
            <pc:sldMk cId="4174540072" sldId="295"/>
            <ac:spMk id="136" creationId="{57190565-17FB-4EA6-A608-63F30FEBB42B}"/>
          </ac:spMkLst>
        </pc:spChg>
        <pc:spChg chg="mod">
          <ac:chgData name="Prasad Jagtap" userId="e46c50ef-2369-45f1-a8fd-57c22d8b30fe" providerId="ADAL" clId="{B5FB8AF6-67C6-4BC0-BCF3-4DE07935591C}" dt="2022-02-22T09:47:04.941" v="8961"/>
          <ac:spMkLst>
            <pc:docMk/>
            <pc:sldMk cId="4174540072" sldId="295"/>
            <ac:spMk id="137" creationId="{9DE366FD-6DA2-4824-843D-73CF37EC8F71}"/>
          </ac:spMkLst>
        </pc:spChg>
        <pc:spChg chg="mod">
          <ac:chgData name="Prasad Jagtap" userId="e46c50ef-2369-45f1-a8fd-57c22d8b30fe" providerId="ADAL" clId="{B5FB8AF6-67C6-4BC0-BCF3-4DE07935591C}" dt="2022-02-22T09:47:04.941" v="8961"/>
          <ac:spMkLst>
            <pc:docMk/>
            <pc:sldMk cId="4174540072" sldId="295"/>
            <ac:spMk id="138" creationId="{B4C201BD-1C78-419D-A29E-D6B722B6C7C8}"/>
          </ac:spMkLst>
        </pc:spChg>
        <pc:spChg chg="mod">
          <ac:chgData name="Prasad Jagtap" userId="e46c50ef-2369-45f1-a8fd-57c22d8b30fe" providerId="ADAL" clId="{B5FB8AF6-67C6-4BC0-BCF3-4DE07935591C}" dt="2022-02-22T09:47:04.941" v="8961"/>
          <ac:spMkLst>
            <pc:docMk/>
            <pc:sldMk cId="4174540072" sldId="295"/>
            <ac:spMk id="139" creationId="{90060FE7-A9B5-4CED-BE3F-D44B64E1FE63}"/>
          </ac:spMkLst>
        </pc:spChg>
        <pc:spChg chg="mod">
          <ac:chgData name="Prasad Jagtap" userId="e46c50ef-2369-45f1-a8fd-57c22d8b30fe" providerId="ADAL" clId="{B5FB8AF6-67C6-4BC0-BCF3-4DE07935591C}" dt="2022-02-22T09:47:04.941" v="8961"/>
          <ac:spMkLst>
            <pc:docMk/>
            <pc:sldMk cId="4174540072" sldId="295"/>
            <ac:spMk id="140" creationId="{FA1596A6-1FC7-4BC4-AC0B-C87919F237B0}"/>
          </ac:spMkLst>
        </pc:spChg>
        <pc:spChg chg="mod">
          <ac:chgData name="Prasad Jagtap" userId="e46c50ef-2369-45f1-a8fd-57c22d8b30fe" providerId="ADAL" clId="{B5FB8AF6-67C6-4BC0-BCF3-4DE07935591C}" dt="2022-02-22T09:47:04.941" v="8961"/>
          <ac:spMkLst>
            <pc:docMk/>
            <pc:sldMk cId="4174540072" sldId="295"/>
            <ac:spMk id="141" creationId="{85371D45-AF7D-4F60-87D3-D5B423B5E653}"/>
          </ac:spMkLst>
        </pc:spChg>
        <pc:spChg chg="mod">
          <ac:chgData name="Prasad Jagtap" userId="e46c50ef-2369-45f1-a8fd-57c22d8b30fe" providerId="ADAL" clId="{B5FB8AF6-67C6-4BC0-BCF3-4DE07935591C}" dt="2022-02-22T09:47:04.941" v="8961"/>
          <ac:spMkLst>
            <pc:docMk/>
            <pc:sldMk cId="4174540072" sldId="295"/>
            <ac:spMk id="142" creationId="{A88637E4-7FE6-463C-85CB-EDD6BB65FB60}"/>
          </ac:spMkLst>
        </pc:spChg>
        <pc:spChg chg="mod">
          <ac:chgData name="Prasad Jagtap" userId="e46c50ef-2369-45f1-a8fd-57c22d8b30fe" providerId="ADAL" clId="{B5FB8AF6-67C6-4BC0-BCF3-4DE07935591C}" dt="2022-02-22T09:47:04.941" v="8961"/>
          <ac:spMkLst>
            <pc:docMk/>
            <pc:sldMk cId="4174540072" sldId="295"/>
            <ac:spMk id="143" creationId="{738CB1E9-927B-4642-BF3D-213F2F8BF123}"/>
          </ac:spMkLst>
        </pc:spChg>
        <pc:spChg chg="mod">
          <ac:chgData name="Prasad Jagtap" userId="e46c50ef-2369-45f1-a8fd-57c22d8b30fe" providerId="ADAL" clId="{B5FB8AF6-67C6-4BC0-BCF3-4DE07935591C}" dt="2022-02-22T09:47:04.941" v="8961"/>
          <ac:spMkLst>
            <pc:docMk/>
            <pc:sldMk cId="4174540072" sldId="295"/>
            <ac:spMk id="144" creationId="{1FA32726-B310-4541-A13F-C6694C357C68}"/>
          </ac:spMkLst>
        </pc:spChg>
        <pc:spChg chg="mod">
          <ac:chgData name="Prasad Jagtap" userId="e46c50ef-2369-45f1-a8fd-57c22d8b30fe" providerId="ADAL" clId="{B5FB8AF6-67C6-4BC0-BCF3-4DE07935591C}" dt="2022-02-22T09:47:04.941" v="8961"/>
          <ac:spMkLst>
            <pc:docMk/>
            <pc:sldMk cId="4174540072" sldId="295"/>
            <ac:spMk id="145" creationId="{C9B31F15-4E3D-4260-B6F1-4BE6BB784E2D}"/>
          </ac:spMkLst>
        </pc:spChg>
        <pc:spChg chg="mod">
          <ac:chgData name="Prasad Jagtap" userId="e46c50ef-2369-45f1-a8fd-57c22d8b30fe" providerId="ADAL" clId="{B5FB8AF6-67C6-4BC0-BCF3-4DE07935591C}" dt="2022-02-22T09:47:04.941" v="8961"/>
          <ac:spMkLst>
            <pc:docMk/>
            <pc:sldMk cId="4174540072" sldId="295"/>
            <ac:spMk id="146" creationId="{347B8480-FF3E-4DD3-AB68-4BB46B64B5CE}"/>
          </ac:spMkLst>
        </pc:spChg>
        <pc:spChg chg="mod">
          <ac:chgData name="Prasad Jagtap" userId="e46c50ef-2369-45f1-a8fd-57c22d8b30fe" providerId="ADAL" clId="{B5FB8AF6-67C6-4BC0-BCF3-4DE07935591C}" dt="2022-02-22T09:47:04.941" v="8961"/>
          <ac:spMkLst>
            <pc:docMk/>
            <pc:sldMk cId="4174540072" sldId="295"/>
            <ac:spMk id="147" creationId="{CA9957D3-1494-4069-9C49-CA1ED7935082}"/>
          </ac:spMkLst>
        </pc:spChg>
        <pc:spChg chg="mod">
          <ac:chgData name="Prasad Jagtap" userId="e46c50ef-2369-45f1-a8fd-57c22d8b30fe" providerId="ADAL" clId="{B5FB8AF6-67C6-4BC0-BCF3-4DE07935591C}" dt="2022-02-22T09:47:04.941" v="8961"/>
          <ac:spMkLst>
            <pc:docMk/>
            <pc:sldMk cId="4174540072" sldId="295"/>
            <ac:spMk id="148" creationId="{93CF9910-BB46-418A-8DE5-1A1109F789B6}"/>
          </ac:spMkLst>
        </pc:spChg>
        <pc:spChg chg="mod">
          <ac:chgData name="Prasad Jagtap" userId="e46c50ef-2369-45f1-a8fd-57c22d8b30fe" providerId="ADAL" clId="{B5FB8AF6-67C6-4BC0-BCF3-4DE07935591C}" dt="2022-02-22T09:47:04.941" v="8961"/>
          <ac:spMkLst>
            <pc:docMk/>
            <pc:sldMk cId="4174540072" sldId="295"/>
            <ac:spMk id="149" creationId="{691D468F-DAA6-4ABA-8D82-A8E6A5842AAB}"/>
          </ac:spMkLst>
        </pc:spChg>
        <pc:spChg chg="mod">
          <ac:chgData name="Prasad Jagtap" userId="e46c50ef-2369-45f1-a8fd-57c22d8b30fe" providerId="ADAL" clId="{B5FB8AF6-67C6-4BC0-BCF3-4DE07935591C}" dt="2022-02-22T09:47:04.941" v="8961"/>
          <ac:spMkLst>
            <pc:docMk/>
            <pc:sldMk cId="4174540072" sldId="295"/>
            <ac:spMk id="150" creationId="{E29C29E9-010D-46FB-A208-7FB2A9AE326B}"/>
          </ac:spMkLst>
        </pc:spChg>
        <pc:spChg chg="mod">
          <ac:chgData name="Prasad Jagtap" userId="e46c50ef-2369-45f1-a8fd-57c22d8b30fe" providerId="ADAL" clId="{B5FB8AF6-67C6-4BC0-BCF3-4DE07935591C}" dt="2022-02-22T09:47:04.941" v="8961"/>
          <ac:spMkLst>
            <pc:docMk/>
            <pc:sldMk cId="4174540072" sldId="295"/>
            <ac:spMk id="151" creationId="{3E10FC76-51A5-42A3-8E7B-733042D6DADB}"/>
          </ac:spMkLst>
        </pc:spChg>
        <pc:spChg chg="mod">
          <ac:chgData name="Prasad Jagtap" userId="e46c50ef-2369-45f1-a8fd-57c22d8b30fe" providerId="ADAL" clId="{B5FB8AF6-67C6-4BC0-BCF3-4DE07935591C}" dt="2022-02-22T09:47:04.941" v="8961"/>
          <ac:spMkLst>
            <pc:docMk/>
            <pc:sldMk cId="4174540072" sldId="295"/>
            <ac:spMk id="152" creationId="{88333C6F-51E0-4E64-86C4-1FBD3AF5E387}"/>
          </ac:spMkLst>
        </pc:spChg>
        <pc:spChg chg="mod">
          <ac:chgData name="Prasad Jagtap" userId="e46c50ef-2369-45f1-a8fd-57c22d8b30fe" providerId="ADAL" clId="{B5FB8AF6-67C6-4BC0-BCF3-4DE07935591C}" dt="2022-02-22T09:47:04.941" v="8961"/>
          <ac:spMkLst>
            <pc:docMk/>
            <pc:sldMk cId="4174540072" sldId="295"/>
            <ac:spMk id="153" creationId="{686E66C3-86F7-4FF8-B212-B1FA8B515C80}"/>
          </ac:spMkLst>
        </pc:spChg>
        <pc:spChg chg="mod">
          <ac:chgData name="Prasad Jagtap" userId="e46c50ef-2369-45f1-a8fd-57c22d8b30fe" providerId="ADAL" clId="{B5FB8AF6-67C6-4BC0-BCF3-4DE07935591C}" dt="2022-02-22T09:47:04.941" v="8961"/>
          <ac:spMkLst>
            <pc:docMk/>
            <pc:sldMk cId="4174540072" sldId="295"/>
            <ac:spMk id="154" creationId="{9CBC355E-7CBE-4D45-AF28-CDD6736B6776}"/>
          </ac:spMkLst>
        </pc:spChg>
        <pc:spChg chg="mod">
          <ac:chgData name="Prasad Jagtap" userId="e46c50ef-2369-45f1-a8fd-57c22d8b30fe" providerId="ADAL" clId="{B5FB8AF6-67C6-4BC0-BCF3-4DE07935591C}" dt="2022-02-22T09:47:04.941" v="8961"/>
          <ac:spMkLst>
            <pc:docMk/>
            <pc:sldMk cId="4174540072" sldId="295"/>
            <ac:spMk id="155" creationId="{E4D01738-6D89-4648-807A-817A45AEBD0D}"/>
          </ac:spMkLst>
        </pc:spChg>
        <pc:spChg chg="mod">
          <ac:chgData name="Prasad Jagtap" userId="e46c50ef-2369-45f1-a8fd-57c22d8b30fe" providerId="ADAL" clId="{B5FB8AF6-67C6-4BC0-BCF3-4DE07935591C}" dt="2022-02-22T09:47:04.941" v="8961"/>
          <ac:spMkLst>
            <pc:docMk/>
            <pc:sldMk cId="4174540072" sldId="295"/>
            <ac:spMk id="156" creationId="{7F9E89D6-65A5-40FF-9D36-830CCFADC924}"/>
          </ac:spMkLst>
        </pc:spChg>
        <pc:spChg chg="mod">
          <ac:chgData name="Prasad Jagtap" userId="e46c50ef-2369-45f1-a8fd-57c22d8b30fe" providerId="ADAL" clId="{B5FB8AF6-67C6-4BC0-BCF3-4DE07935591C}" dt="2022-02-22T09:47:04.941" v="8961"/>
          <ac:spMkLst>
            <pc:docMk/>
            <pc:sldMk cId="4174540072" sldId="295"/>
            <ac:spMk id="157" creationId="{A2A23777-45FD-4A4B-B080-17C41188740C}"/>
          </ac:spMkLst>
        </pc:spChg>
        <pc:spChg chg="mod">
          <ac:chgData name="Prasad Jagtap" userId="e46c50ef-2369-45f1-a8fd-57c22d8b30fe" providerId="ADAL" clId="{B5FB8AF6-67C6-4BC0-BCF3-4DE07935591C}" dt="2022-02-22T09:47:04.941" v="8961"/>
          <ac:spMkLst>
            <pc:docMk/>
            <pc:sldMk cId="4174540072" sldId="295"/>
            <ac:spMk id="158" creationId="{6825D6EC-83C8-4A0D-846E-05169A011BB4}"/>
          </ac:spMkLst>
        </pc:spChg>
        <pc:spChg chg="mod">
          <ac:chgData name="Prasad Jagtap" userId="e46c50ef-2369-45f1-a8fd-57c22d8b30fe" providerId="ADAL" clId="{B5FB8AF6-67C6-4BC0-BCF3-4DE07935591C}" dt="2022-02-22T09:47:04.941" v="8961"/>
          <ac:spMkLst>
            <pc:docMk/>
            <pc:sldMk cId="4174540072" sldId="295"/>
            <ac:spMk id="159" creationId="{CFDE5941-EDD2-4ACE-B3A1-640DB77AFEF1}"/>
          </ac:spMkLst>
        </pc:spChg>
        <pc:spChg chg="mod">
          <ac:chgData name="Prasad Jagtap" userId="e46c50ef-2369-45f1-a8fd-57c22d8b30fe" providerId="ADAL" clId="{B5FB8AF6-67C6-4BC0-BCF3-4DE07935591C}" dt="2022-02-22T09:47:04.941" v="8961"/>
          <ac:spMkLst>
            <pc:docMk/>
            <pc:sldMk cId="4174540072" sldId="295"/>
            <ac:spMk id="160" creationId="{52273BBA-FFE7-488C-836D-DCAC1A911DF0}"/>
          </ac:spMkLst>
        </pc:spChg>
        <pc:spChg chg="mod">
          <ac:chgData name="Prasad Jagtap" userId="e46c50ef-2369-45f1-a8fd-57c22d8b30fe" providerId="ADAL" clId="{B5FB8AF6-67C6-4BC0-BCF3-4DE07935591C}" dt="2022-02-22T09:47:04.941" v="8961"/>
          <ac:spMkLst>
            <pc:docMk/>
            <pc:sldMk cId="4174540072" sldId="295"/>
            <ac:spMk id="161" creationId="{EE0E66F5-E608-416E-AD24-A07F1C52F73A}"/>
          </ac:spMkLst>
        </pc:spChg>
        <pc:spChg chg="mod">
          <ac:chgData name="Prasad Jagtap" userId="e46c50ef-2369-45f1-a8fd-57c22d8b30fe" providerId="ADAL" clId="{B5FB8AF6-67C6-4BC0-BCF3-4DE07935591C}" dt="2022-02-22T09:47:04.941" v="8961"/>
          <ac:spMkLst>
            <pc:docMk/>
            <pc:sldMk cId="4174540072" sldId="295"/>
            <ac:spMk id="162" creationId="{DB68341C-6740-43A0-A22B-A5A420D1391A}"/>
          </ac:spMkLst>
        </pc:spChg>
        <pc:spChg chg="mod">
          <ac:chgData name="Prasad Jagtap" userId="e46c50ef-2369-45f1-a8fd-57c22d8b30fe" providerId="ADAL" clId="{B5FB8AF6-67C6-4BC0-BCF3-4DE07935591C}" dt="2022-02-22T09:47:04.941" v="8961"/>
          <ac:spMkLst>
            <pc:docMk/>
            <pc:sldMk cId="4174540072" sldId="295"/>
            <ac:spMk id="163" creationId="{5CFDCF9E-7BDC-49EF-8A39-C32089CC867D}"/>
          </ac:spMkLst>
        </pc:spChg>
        <pc:spChg chg="mod">
          <ac:chgData name="Prasad Jagtap" userId="e46c50ef-2369-45f1-a8fd-57c22d8b30fe" providerId="ADAL" clId="{B5FB8AF6-67C6-4BC0-BCF3-4DE07935591C}" dt="2022-02-22T09:47:04.941" v="8961"/>
          <ac:spMkLst>
            <pc:docMk/>
            <pc:sldMk cId="4174540072" sldId="295"/>
            <ac:spMk id="164" creationId="{8739D803-9199-4A54-924C-3F00FEE0904F}"/>
          </ac:spMkLst>
        </pc:spChg>
        <pc:spChg chg="mod">
          <ac:chgData name="Prasad Jagtap" userId="e46c50ef-2369-45f1-a8fd-57c22d8b30fe" providerId="ADAL" clId="{B5FB8AF6-67C6-4BC0-BCF3-4DE07935591C}" dt="2022-02-22T09:47:04.941" v="8961"/>
          <ac:spMkLst>
            <pc:docMk/>
            <pc:sldMk cId="4174540072" sldId="295"/>
            <ac:spMk id="165" creationId="{F550D9AF-16C1-46E8-9532-B5AC11267063}"/>
          </ac:spMkLst>
        </pc:spChg>
        <pc:spChg chg="mod">
          <ac:chgData name="Prasad Jagtap" userId="e46c50ef-2369-45f1-a8fd-57c22d8b30fe" providerId="ADAL" clId="{B5FB8AF6-67C6-4BC0-BCF3-4DE07935591C}" dt="2022-02-22T09:47:04.941" v="8961"/>
          <ac:spMkLst>
            <pc:docMk/>
            <pc:sldMk cId="4174540072" sldId="295"/>
            <ac:spMk id="166" creationId="{E7CE07FE-8511-4CF8-83CB-79708DD0993F}"/>
          </ac:spMkLst>
        </pc:spChg>
        <pc:spChg chg="mod">
          <ac:chgData name="Prasad Jagtap" userId="e46c50ef-2369-45f1-a8fd-57c22d8b30fe" providerId="ADAL" clId="{B5FB8AF6-67C6-4BC0-BCF3-4DE07935591C}" dt="2022-02-22T09:47:04.941" v="8961"/>
          <ac:spMkLst>
            <pc:docMk/>
            <pc:sldMk cId="4174540072" sldId="295"/>
            <ac:spMk id="167" creationId="{BFCA61DC-8F10-4B53-8DCE-EE23096066B6}"/>
          </ac:spMkLst>
        </pc:spChg>
        <pc:spChg chg="mod">
          <ac:chgData name="Prasad Jagtap" userId="e46c50ef-2369-45f1-a8fd-57c22d8b30fe" providerId="ADAL" clId="{B5FB8AF6-67C6-4BC0-BCF3-4DE07935591C}" dt="2022-02-22T09:47:04.941" v="8961"/>
          <ac:spMkLst>
            <pc:docMk/>
            <pc:sldMk cId="4174540072" sldId="295"/>
            <ac:spMk id="168" creationId="{A55DA1EB-550A-4899-8A0E-3959B874B677}"/>
          </ac:spMkLst>
        </pc:spChg>
        <pc:spChg chg="mod">
          <ac:chgData name="Prasad Jagtap" userId="e46c50ef-2369-45f1-a8fd-57c22d8b30fe" providerId="ADAL" clId="{B5FB8AF6-67C6-4BC0-BCF3-4DE07935591C}" dt="2022-02-22T09:47:04.941" v="8961"/>
          <ac:spMkLst>
            <pc:docMk/>
            <pc:sldMk cId="4174540072" sldId="295"/>
            <ac:spMk id="169" creationId="{6DED3596-DDFE-41A3-8F7E-87FCBDB97A36}"/>
          </ac:spMkLst>
        </pc:spChg>
        <pc:spChg chg="mod">
          <ac:chgData name="Prasad Jagtap" userId="e46c50ef-2369-45f1-a8fd-57c22d8b30fe" providerId="ADAL" clId="{B5FB8AF6-67C6-4BC0-BCF3-4DE07935591C}" dt="2022-02-22T09:47:04.941" v="8961"/>
          <ac:spMkLst>
            <pc:docMk/>
            <pc:sldMk cId="4174540072" sldId="295"/>
            <ac:spMk id="170" creationId="{22016C9E-711D-48AB-9479-3FB258E97D5C}"/>
          </ac:spMkLst>
        </pc:spChg>
        <pc:spChg chg="mod">
          <ac:chgData name="Prasad Jagtap" userId="e46c50ef-2369-45f1-a8fd-57c22d8b30fe" providerId="ADAL" clId="{B5FB8AF6-67C6-4BC0-BCF3-4DE07935591C}" dt="2022-02-22T09:47:04.941" v="8961"/>
          <ac:spMkLst>
            <pc:docMk/>
            <pc:sldMk cId="4174540072" sldId="295"/>
            <ac:spMk id="171" creationId="{F9CBF3B5-9118-46E2-BE93-7EE6BAA329D0}"/>
          </ac:spMkLst>
        </pc:spChg>
        <pc:spChg chg="mod">
          <ac:chgData name="Prasad Jagtap" userId="e46c50ef-2369-45f1-a8fd-57c22d8b30fe" providerId="ADAL" clId="{B5FB8AF6-67C6-4BC0-BCF3-4DE07935591C}" dt="2022-02-22T09:47:04.941" v="8961"/>
          <ac:spMkLst>
            <pc:docMk/>
            <pc:sldMk cId="4174540072" sldId="295"/>
            <ac:spMk id="172" creationId="{FBFEC9A8-53A9-4E73-A8F2-713B5BAB43C0}"/>
          </ac:spMkLst>
        </pc:spChg>
        <pc:spChg chg="mod">
          <ac:chgData name="Prasad Jagtap" userId="e46c50ef-2369-45f1-a8fd-57c22d8b30fe" providerId="ADAL" clId="{B5FB8AF6-67C6-4BC0-BCF3-4DE07935591C}" dt="2022-02-22T09:47:04.941" v="8961"/>
          <ac:spMkLst>
            <pc:docMk/>
            <pc:sldMk cId="4174540072" sldId="295"/>
            <ac:spMk id="173" creationId="{B545EA16-B4BE-4E2F-9A07-3669C533F562}"/>
          </ac:spMkLst>
        </pc:spChg>
        <pc:spChg chg="mod">
          <ac:chgData name="Prasad Jagtap" userId="e46c50ef-2369-45f1-a8fd-57c22d8b30fe" providerId="ADAL" clId="{B5FB8AF6-67C6-4BC0-BCF3-4DE07935591C}" dt="2022-02-22T09:47:04.941" v="8961"/>
          <ac:spMkLst>
            <pc:docMk/>
            <pc:sldMk cId="4174540072" sldId="295"/>
            <ac:spMk id="174" creationId="{527C25B2-AA47-4886-9ECA-E0939BC1B6CD}"/>
          </ac:spMkLst>
        </pc:spChg>
        <pc:spChg chg="mod">
          <ac:chgData name="Prasad Jagtap" userId="e46c50ef-2369-45f1-a8fd-57c22d8b30fe" providerId="ADAL" clId="{B5FB8AF6-67C6-4BC0-BCF3-4DE07935591C}" dt="2022-02-22T09:47:04.941" v="8961"/>
          <ac:spMkLst>
            <pc:docMk/>
            <pc:sldMk cId="4174540072" sldId="295"/>
            <ac:spMk id="175" creationId="{7DB56152-8746-4D19-A342-0BAA0FC3C9E4}"/>
          </ac:spMkLst>
        </pc:spChg>
        <pc:spChg chg="mod">
          <ac:chgData name="Prasad Jagtap" userId="e46c50ef-2369-45f1-a8fd-57c22d8b30fe" providerId="ADAL" clId="{B5FB8AF6-67C6-4BC0-BCF3-4DE07935591C}" dt="2022-02-22T09:47:04.941" v="8961"/>
          <ac:spMkLst>
            <pc:docMk/>
            <pc:sldMk cId="4174540072" sldId="295"/>
            <ac:spMk id="176" creationId="{6FA84C78-BCFB-43F3-BE70-02AAD4DD9D2A}"/>
          </ac:spMkLst>
        </pc:spChg>
        <pc:spChg chg="mod">
          <ac:chgData name="Prasad Jagtap" userId="e46c50ef-2369-45f1-a8fd-57c22d8b30fe" providerId="ADAL" clId="{B5FB8AF6-67C6-4BC0-BCF3-4DE07935591C}" dt="2022-02-22T09:47:04.941" v="8961"/>
          <ac:spMkLst>
            <pc:docMk/>
            <pc:sldMk cId="4174540072" sldId="295"/>
            <ac:spMk id="177" creationId="{06CFBE6B-4745-465B-8C3E-60B326229DEC}"/>
          </ac:spMkLst>
        </pc:spChg>
        <pc:spChg chg="mod">
          <ac:chgData name="Prasad Jagtap" userId="e46c50ef-2369-45f1-a8fd-57c22d8b30fe" providerId="ADAL" clId="{B5FB8AF6-67C6-4BC0-BCF3-4DE07935591C}" dt="2022-02-22T09:47:04.941" v="8961"/>
          <ac:spMkLst>
            <pc:docMk/>
            <pc:sldMk cId="4174540072" sldId="295"/>
            <ac:spMk id="178" creationId="{735D1C92-95C3-45D1-A20B-0C1E22907074}"/>
          </ac:spMkLst>
        </pc:spChg>
        <pc:spChg chg="mod">
          <ac:chgData name="Prasad Jagtap" userId="e46c50ef-2369-45f1-a8fd-57c22d8b30fe" providerId="ADAL" clId="{B5FB8AF6-67C6-4BC0-BCF3-4DE07935591C}" dt="2022-02-22T09:47:04.941" v="8961"/>
          <ac:spMkLst>
            <pc:docMk/>
            <pc:sldMk cId="4174540072" sldId="295"/>
            <ac:spMk id="179" creationId="{33FEAC0C-6812-47E0-8E60-B526422353C7}"/>
          </ac:spMkLst>
        </pc:spChg>
        <pc:spChg chg="mod">
          <ac:chgData name="Prasad Jagtap" userId="e46c50ef-2369-45f1-a8fd-57c22d8b30fe" providerId="ADAL" clId="{B5FB8AF6-67C6-4BC0-BCF3-4DE07935591C}" dt="2022-02-22T09:47:04.941" v="8961"/>
          <ac:spMkLst>
            <pc:docMk/>
            <pc:sldMk cId="4174540072" sldId="295"/>
            <ac:spMk id="180" creationId="{163172F1-AECF-46C6-B6E1-15774FFF5D7B}"/>
          </ac:spMkLst>
        </pc:spChg>
        <pc:spChg chg="mod">
          <ac:chgData name="Prasad Jagtap" userId="e46c50ef-2369-45f1-a8fd-57c22d8b30fe" providerId="ADAL" clId="{B5FB8AF6-67C6-4BC0-BCF3-4DE07935591C}" dt="2022-02-22T09:47:04.941" v="8961"/>
          <ac:spMkLst>
            <pc:docMk/>
            <pc:sldMk cId="4174540072" sldId="295"/>
            <ac:spMk id="181" creationId="{C1C9752F-EAA4-4C66-922B-18B0D66AC545}"/>
          </ac:spMkLst>
        </pc:spChg>
        <pc:spChg chg="mod">
          <ac:chgData name="Prasad Jagtap" userId="e46c50ef-2369-45f1-a8fd-57c22d8b30fe" providerId="ADAL" clId="{B5FB8AF6-67C6-4BC0-BCF3-4DE07935591C}" dt="2022-02-22T09:47:04.941" v="8961"/>
          <ac:spMkLst>
            <pc:docMk/>
            <pc:sldMk cId="4174540072" sldId="295"/>
            <ac:spMk id="182" creationId="{CF6814E7-BB55-4910-8F2D-1C29516839F0}"/>
          </ac:spMkLst>
        </pc:spChg>
        <pc:spChg chg="mod">
          <ac:chgData name="Prasad Jagtap" userId="e46c50ef-2369-45f1-a8fd-57c22d8b30fe" providerId="ADAL" clId="{B5FB8AF6-67C6-4BC0-BCF3-4DE07935591C}" dt="2022-02-22T09:47:04.941" v="8961"/>
          <ac:spMkLst>
            <pc:docMk/>
            <pc:sldMk cId="4174540072" sldId="295"/>
            <ac:spMk id="183" creationId="{652BF46D-CE06-4F60-BAD1-1D7DFBA65690}"/>
          </ac:spMkLst>
        </pc:spChg>
        <pc:spChg chg="mod">
          <ac:chgData name="Prasad Jagtap" userId="e46c50ef-2369-45f1-a8fd-57c22d8b30fe" providerId="ADAL" clId="{B5FB8AF6-67C6-4BC0-BCF3-4DE07935591C}" dt="2022-02-22T09:47:04.941" v="8961"/>
          <ac:spMkLst>
            <pc:docMk/>
            <pc:sldMk cId="4174540072" sldId="295"/>
            <ac:spMk id="184" creationId="{AF05D283-5E4F-4436-ACB7-D06DCB61503A}"/>
          </ac:spMkLst>
        </pc:spChg>
        <pc:spChg chg="mod">
          <ac:chgData name="Prasad Jagtap" userId="e46c50ef-2369-45f1-a8fd-57c22d8b30fe" providerId="ADAL" clId="{B5FB8AF6-67C6-4BC0-BCF3-4DE07935591C}" dt="2022-02-22T09:47:04.941" v="8961"/>
          <ac:spMkLst>
            <pc:docMk/>
            <pc:sldMk cId="4174540072" sldId="295"/>
            <ac:spMk id="185" creationId="{42EDDE7A-7E31-43ED-8F21-71BF326FBE9A}"/>
          </ac:spMkLst>
        </pc:spChg>
        <pc:spChg chg="mod">
          <ac:chgData name="Prasad Jagtap" userId="e46c50ef-2369-45f1-a8fd-57c22d8b30fe" providerId="ADAL" clId="{B5FB8AF6-67C6-4BC0-BCF3-4DE07935591C}" dt="2022-02-22T09:47:04.941" v="8961"/>
          <ac:spMkLst>
            <pc:docMk/>
            <pc:sldMk cId="4174540072" sldId="295"/>
            <ac:spMk id="186" creationId="{794195BF-4136-4EAC-97F9-C97342DD9513}"/>
          </ac:spMkLst>
        </pc:spChg>
        <pc:spChg chg="mod">
          <ac:chgData name="Prasad Jagtap" userId="e46c50ef-2369-45f1-a8fd-57c22d8b30fe" providerId="ADAL" clId="{B5FB8AF6-67C6-4BC0-BCF3-4DE07935591C}" dt="2022-02-22T09:47:04.941" v="8961"/>
          <ac:spMkLst>
            <pc:docMk/>
            <pc:sldMk cId="4174540072" sldId="295"/>
            <ac:spMk id="187" creationId="{5C7D1531-1BC9-44DC-BF7A-1FC6B344F2D4}"/>
          </ac:spMkLst>
        </pc:spChg>
        <pc:spChg chg="mod">
          <ac:chgData name="Prasad Jagtap" userId="e46c50ef-2369-45f1-a8fd-57c22d8b30fe" providerId="ADAL" clId="{B5FB8AF6-67C6-4BC0-BCF3-4DE07935591C}" dt="2022-02-22T09:47:04.941" v="8961"/>
          <ac:spMkLst>
            <pc:docMk/>
            <pc:sldMk cId="4174540072" sldId="295"/>
            <ac:spMk id="188" creationId="{959A7079-7FDF-4AFC-9084-7D6ED69EE5C6}"/>
          </ac:spMkLst>
        </pc:spChg>
        <pc:spChg chg="mod">
          <ac:chgData name="Prasad Jagtap" userId="e46c50ef-2369-45f1-a8fd-57c22d8b30fe" providerId="ADAL" clId="{B5FB8AF6-67C6-4BC0-BCF3-4DE07935591C}" dt="2022-02-22T09:47:04.941" v="8961"/>
          <ac:spMkLst>
            <pc:docMk/>
            <pc:sldMk cId="4174540072" sldId="295"/>
            <ac:spMk id="189" creationId="{CE5EFFA6-9E83-4E69-8FF4-34551C3C7B7B}"/>
          </ac:spMkLst>
        </pc:spChg>
        <pc:spChg chg="mod">
          <ac:chgData name="Prasad Jagtap" userId="e46c50ef-2369-45f1-a8fd-57c22d8b30fe" providerId="ADAL" clId="{B5FB8AF6-67C6-4BC0-BCF3-4DE07935591C}" dt="2022-02-22T09:47:04.941" v="8961"/>
          <ac:spMkLst>
            <pc:docMk/>
            <pc:sldMk cId="4174540072" sldId="295"/>
            <ac:spMk id="190" creationId="{BE9284B5-3D1B-488A-AC9F-C8B5301E43B2}"/>
          </ac:spMkLst>
        </pc:spChg>
        <pc:spChg chg="mod">
          <ac:chgData name="Prasad Jagtap" userId="e46c50ef-2369-45f1-a8fd-57c22d8b30fe" providerId="ADAL" clId="{B5FB8AF6-67C6-4BC0-BCF3-4DE07935591C}" dt="2022-02-22T09:47:04.941" v="8961"/>
          <ac:spMkLst>
            <pc:docMk/>
            <pc:sldMk cId="4174540072" sldId="295"/>
            <ac:spMk id="191" creationId="{B0E3D2FA-C5B6-4C48-BD5B-5487E2CA00C0}"/>
          </ac:spMkLst>
        </pc:spChg>
        <pc:spChg chg="mod">
          <ac:chgData name="Prasad Jagtap" userId="e46c50ef-2369-45f1-a8fd-57c22d8b30fe" providerId="ADAL" clId="{B5FB8AF6-67C6-4BC0-BCF3-4DE07935591C}" dt="2022-02-22T09:47:04.941" v="8961"/>
          <ac:spMkLst>
            <pc:docMk/>
            <pc:sldMk cId="4174540072" sldId="295"/>
            <ac:spMk id="192" creationId="{D8FF56F5-AAB0-40BD-B734-8F4274CC6D25}"/>
          </ac:spMkLst>
        </pc:spChg>
        <pc:spChg chg="mod">
          <ac:chgData name="Prasad Jagtap" userId="e46c50ef-2369-45f1-a8fd-57c22d8b30fe" providerId="ADAL" clId="{B5FB8AF6-67C6-4BC0-BCF3-4DE07935591C}" dt="2022-02-22T09:47:04.941" v="8961"/>
          <ac:spMkLst>
            <pc:docMk/>
            <pc:sldMk cId="4174540072" sldId="295"/>
            <ac:spMk id="193" creationId="{EDB443F9-807C-43C5-8DA2-F2A5488B1435}"/>
          </ac:spMkLst>
        </pc:spChg>
        <pc:spChg chg="mod">
          <ac:chgData name="Prasad Jagtap" userId="e46c50ef-2369-45f1-a8fd-57c22d8b30fe" providerId="ADAL" clId="{B5FB8AF6-67C6-4BC0-BCF3-4DE07935591C}" dt="2022-02-22T09:47:04.941" v="8961"/>
          <ac:spMkLst>
            <pc:docMk/>
            <pc:sldMk cId="4174540072" sldId="295"/>
            <ac:spMk id="194" creationId="{6B891B1C-404D-4BD9-AF0F-851DD8390D29}"/>
          </ac:spMkLst>
        </pc:spChg>
        <pc:spChg chg="mod">
          <ac:chgData name="Prasad Jagtap" userId="e46c50ef-2369-45f1-a8fd-57c22d8b30fe" providerId="ADAL" clId="{B5FB8AF6-67C6-4BC0-BCF3-4DE07935591C}" dt="2022-02-22T09:47:04.941" v="8961"/>
          <ac:spMkLst>
            <pc:docMk/>
            <pc:sldMk cId="4174540072" sldId="295"/>
            <ac:spMk id="195" creationId="{39295929-A6A3-498B-BB97-16555C5A4C86}"/>
          </ac:spMkLst>
        </pc:spChg>
        <pc:spChg chg="mod">
          <ac:chgData name="Prasad Jagtap" userId="e46c50ef-2369-45f1-a8fd-57c22d8b30fe" providerId="ADAL" clId="{B5FB8AF6-67C6-4BC0-BCF3-4DE07935591C}" dt="2022-02-22T09:47:04.941" v="8961"/>
          <ac:spMkLst>
            <pc:docMk/>
            <pc:sldMk cId="4174540072" sldId="295"/>
            <ac:spMk id="196" creationId="{AD4BB29F-2B32-4EA1-8A46-A2041E82E816}"/>
          </ac:spMkLst>
        </pc:spChg>
        <pc:spChg chg="mod">
          <ac:chgData name="Prasad Jagtap" userId="e46c50ef-2369-45f1-a8fd-57c22d8b30fe" providerId="ADAL" clId="{B5FB8AF6-67C6-4BC0-BCF3-4DE07935591C}" dt="2022-02-22T09:47:04.941" v="8961"/>
          <ac:spMkLst>
            <pc:docMk/>
            <pc:sldMk cId="4174540072" sldId="295"/>
            <ac:spMk id="197" creationId="{6494C81B-19CA-432A-98AF-28C26DE9C01A}"/>
          </ac:spMkLst>
        </pc:spChg>
        <pc:spChg chg="mod">
          <ac:chgData name="Prasad Jagtap" userId="e46c50ef-2369-45f1-a8fd-57c22d8b30fe" providerId="ADAL" clId="{B5FB8AF6-67C6-4BC0-BCF3-4DE07935591C}" dt="2022-02-22T09:47:04.941" v="8961"/>
          <ac:spMkLst>
            <pc:docMk/>
            <pc:sldMk cId="4174540072" sldId="295"/>
            <ac:spMk id="198" creationId="{C052F3DE-4183-47B4-A9DE-FE7B8622AC46}"/>
          </ac:spMkLst>
        </pc:spChg>
        <pc:spChg chg="mod">
          <ac:chgData name="Prasad Jagtap" userId="e46c50ef-2369-45f1-a8fd-57c22d8b30fe" providerId="ADAL" clId="{B5FB8AF6-67C6-4BC0-BCF3-4DE07935591C}" dt="2022-02-22T09:47:04.941" v="8961"/>
          <ac:spMkLst>
            <pc:docMk/>
            <pc:sldMk cId="4174540072" sldId="295"/>
            <ac:spMk id="199" creationId="{530DEE56-6F7B-424F-9B2F-8BA51AF2DA69}"/>
          </ac:spMkLst>
        </pc:spChg>
        <pc:spChg chg="mod">
          <ac:chgData name="Prasad Jagtap" userId="e46c50ef-2369-45f1-a8fd-57c22d8b30fe" providerId="ADAL" clId="{B5FB8AF6-67C6-4BC0-BCF3-4DE07935591C}" dt="2022-02-22T09:47:04.941" v="8961"/>
          <ac:spMkLst>
            <pc:docMk/>
            <pc:sldMk cId="4174540072" sldId="295"/>
            <ac:spMk id="200" creationId="{3D3B0D40-C1B7-4D81-B93C-2F56895AA029}"/>
          </ac:spMkLst>
        </pc:spChg>
        <pc:spChg chg="mod">
          <ac:chgData name="Prasad Jagtap" userId="e46c50ef-2369-45f1-a8fd-57c22d8b30fe" providerId="ADAL" clId="{B5FB8AF6-67C6-4BC0-BCF3-4DE07935591C}" dt="2022-02-22T09:47:04.941" v="8961"/>
          <ac:spMkLst>
            <pc:docMk/>
            <pc:sldMk cId="4174540072" sldId="295"/>
            <ac:spMk id="201" creationId="{6BA6CB17-244A-412F-9432-15158559057F}"/>
          </ac:spMkLst>
        </pc:spChg>
        <pc:spChg chg="mod">
          <ac:chgData name="Prasad Jagtap" userId="e46c50ef-2369-45f1-a8fd-57c22d8b30fe" providerId="ADAL" clId="{B5FB8AF6-67C6-4BC0-BCF3-4DE07935591C}" dt="2022-02-22T09:47:04.941" v="8961"/>
          <ac:spMkLst>
            <pc:docMk/>
            <pc:sldMk cId="4174540072" sldId="295"/>
            <ac:spMk id="202" creationId="{1985F4A2-CEEE-4EC0-ABBF-2EF2666EEE1F}"/>
          </ac:spMkLst>
        </pc:spChg>
        <pc:spChg chg="mod">
          <ac:chgData name="Prasad Jagtap" userId="e46c50ef-2369-45f1-a8fd-57c22d8b30fe" providerId="ADAL" clId="{B5FB8AF6-67C6-4BC0-BCF3-4DE07935591C}" dt="2022-02-22T09:47:04.941" v="8961"/>
          <ac:spMkLst>
            <pc:docMk/>
            <pc:sldMk cId="4174540072" sldId="295"/>
            <ac:spMk id="203" creationId="{0879F9D1-EE4E-4056-959A-5F70C77E6D59}"/>
          </ac:spMkLst>
        </pc:spChg>
        <pc:spChg chg="mod">
          <ac:chgData name="Prasad Jagtap" userId="e46c50ef-2369-45f1-a8fd-57c22d8b30fe" providerId="ADAL" clId="{B5FB8AF6-67C6-4BC0-BCF3-4DE07935591C}" dt="2022-02-22T09:47:04.941" v="8961"/>
          <ac:spMkLst>
            <pc:docMk/>
            <pc:sldMk cId="4174540072" sldId="295"/>
            <ac:spMk id="204" creationId="{150AB9D2-1E18-4D67-9937-B6863EA72211}"/>
          </ac:spMkLst>
        </pc:spChg>
        <pc:spChg chg="mod">
          <ac:chgData name="Prasad Jagtap" userId="e46c50ef-2369-45f1-a8fd-57c22d8b30fe" providerId="ADAL" clId="{B5FB8AF6-67C6-4BC0-BCF3-4DE07935591C}" dt="2022-02-22T09:47:04.941" v="8961"/>
          <ac:spMkLst>
            <pc:docMk/>
            <pc:sldMk cId="4174540072" sldId="295"/>
            <ac:spMk id="205" creationId="{7C75318D-6052-484C-A09D-70480656B77C}"/>
          </ac:spMkLst>
        </pc:spChg>
        <pc:spChg chg="mod">
          <ac:chgData name="Prasad Jagtap" userId="e46c50ef-2369-45f1-a8fd-57c22d8b30fe" providerId="ADAL" clId="{B5FB8AF6-67C6-4BC0-BCF3-4DE07935591C}" dt="2022-02-22T09:47:04.941" v="8961"/>
          <ac:spMkLst>
            <pc:docMk/>
            <pc:sldMk cId="4174540072" sldId="295"/>
            <ac:spMk id="206" creationId="{21E6217C-861E-4FFD-8C9D-C85ADD23F76F}"/>
          </ac:spMkLst>
        </pc:spChg>
        <pc:spChg chg="mod">
          <ac:chgData name="Prasad Jagtap" userId="e46c50ef-2369-45f1-a8fd-57c22d8b30fe" providerId="ADAL" clId="{B5FB8AF6-67C6-4BC0-BCF3-4DE07935591C}" dt="2022-02-22T09:47:04.941" v="8961"/>
          <ac:spMkLst>
            <pc:docMk/>
            <pc:sldMk cId="4174540072" sldId="295"/>
            <ac:spMk id="207" creationId="{BC246004-1E80-44D5-B77E-EB6A2235B8EF}"/>
          </ac:spMkLst>
        </pc:spChg>
        <pc:spChg chg="mod">
          <ac:chgData name="Prasad Jagtap" userId="e46c50ef-2369-45f1-a8fd-57c22d8b30fe" providerId="ADAL" clId="{B5FB8AF6-67C6-4BC0-BCF3-4DE07935591C}" dt="2022-02-22T09:47:04.941" v="8961"/>
          <ac:spMkLst>
            <pc:docMk/>
            <pc:sldMk cId="4174540072" sldId="295"/>
            <ac:spMk id="208" creationId="{352694CF-E3CF-4C07-8A52-500C3B27132A}"/>
          </ac:spMkLst>
        </pc:spChg>
        <pc:spChg chg="mod">
          <ac:chgData name="Prasad Jagtap" userId="e46c50ef-2369-45f1-a8fd-57c22d8b30fe" providerId="ADAL" clId="{B5FB8AF6-67C6-4BC0-BCF3-4DE07935591C}" dt="2022-02-22T09:47:04.941" v="8961"/>
          <ac:spMkLst>
            <pc:docMk/>
            <pc:sldMk cId="4174540072" sldId="295"/>
            <ac:spMk id="209" creationId="{3F09C4A3-634A-4E82-B2C3-C595755E78A3}"/>
          </ac:spMkLst>
        </pc:spChg>
        <pc:spChg chg="mod">
          <ac:chgData name="Prasad Jagtap" userId="e46c50ef-2369-45f1-a8fd-57c22d8b30fe" providerId="ADAL" clId="{B5FB8AF6-67C6-4BC0-BCF3-4DE07935591C}" dt="2022-02-22T09:47:04.941" v="8961"/>
          <ac:spMkLst>
            <pc:docMk/>
            <pc:sldMk cId="4174540072" sldId="295"/>
            <ac:spMk id="210" creationId="{F136782B-42D2-4981-BC42-4977DEBCC660}"/>
          </ac:spMkLst>
        </pc:spChg>
        <pc:spChg chg="mod">
          <ac:chgData name="Prasad Jagtap" userId="e46c50ef-2369-45f1-a8fd-57c22d8b30fe" providerId="ADAL" clId="{B5FB8AF6-67C6-4BC0-BCF3-4DE07935591C}" dt="2022-02-22T09:47:04.941" v="8961"/>
          <ac:spMkLst>
            <pc:docMk/>
            <pc:sldMk cId="4174540072" sldId="295"/>
            <ac:spMk id="211" creationId="{3A71CEFC-119D-4A00-BE4C-DE79652945CF}"/>
          </ac:spMkLst>
        </pc:spChg>
        <pc:spChg chg="mod">
          <ac:chgData name="Prasad Jagtap" userId="e46c50ef-2369-45f1-a8fd-57c22d8b30fe" providerId="ADAL" clId="{B5FB8AF6-67C6-4BC0-BCF3-4DE07935591C}" dt="2022-02-22T09:47:04.941" v="8961"/>
          <ac:spMkLst>
            <pc:docMk/>
            <pc:sldMk cId="4174540072" sldId="295"/>
            <ac:spMk id="212" creationId="{47552BDF-D7C2-4CB9-97DD-4F297ED2B5FB}"/>
          </ac:spMkLst>
        </pc:spChg>
        <pc:spChg chg="mod">
          <ac:chgData name="Prasad Jagtap" userId="e46c50ef-2369-45f1-a8fd-57c22d8b30fe" providerId="ADAL" clId="{B5FB8AF6-67C6-4BC0-BCF3-4DE07935591C}" dt="2022-02-22T09:47:04.941" v="8961"/>
          <ac:spMkLst>
            <pc:docMk/>
            <pc:sldMk cId="4174540072" sldId="295"/>
            <ac:spMk id="213" creationId="{8038859D-3B20-4FA1-8C25-F48E46BA6968}"/>
          </ac:spMkLst>
        </pc:spChg>
        <pc:spChg chg="mod">
          <ac:chgData name="Prasad Jagtap" userId="e46c50ef-2369-45f1-a8fd-57c22d8b30fe" providerId="ADAL" clId="{B5FB8AF6-67C6-4BC0-BCF3-4DE07935591C}" dt="2022-02-22T09:47:04.941" v="8961"/>
          <ac:spMkLst>
            <pc:docMk/>
            <pc:sldMk cId="4174540072" sldId="295"/>
            <ac:spMk id="214" creationId="{9483DF00-AFDD-4E5B-9510-2616E5ACBB1B}"/>
          </ac:spMkLst>
        </pc:spChg>
        <pc:spChg chg="mod">
          <ac:chgData name="Prasad Jagtap" userId="e46c50ef-2369-45f1-a8fd-57c22d8b30fe" providerId="ADAL" clId="{B5FB8AF6-67C6-4BC0-BCF3-4DE07935591C}" dt="2022-02-22T09:47:04.941" v="8961"/>
          <ac:spMkLst>
            <pc:docMk/>
            <pc:sldMk cId="4174540072" sldId="295"/>
            <ac:spMk id="215" creationId="{7BD6ED23-D32C-427B-9A00-9CFBC1A45D75}"/>
          </ac:spMkLst>
        </pc:spChg>
        <pc:spChg chg="mod">
          <ac:chgData name="Prasad Jagtap" userId="e46c50ef-2369-45f1-a8fd-57c22d8b30fe" providerId="ADAL" clId="{B5FB8AF6-67C6-4BC0-BCF3-4DE07935591C}" dt="2022-02-22T09:47:04.941" v="8961"/>
          <ac:spMkLst>
            <pc:docMk/>
            <pc:sldMk cId="4174540072" sldId="295"/>
            <ac:spMk id="216" creationId="{083B46F0-818C-469A-8EDA-9328E37DA70F}"/>
          </ac:spMkLst>
        </pc:spChg>
        <pc:spChg chg="mod">
          <ac:chgData name="Prasad Jagtap" userId="e46c50ef-2369-45f1-a8fd-57c22d8b30fe" providerId="ADAL" clId="{B5FB8AF6-67C6-4BC0-BCF3-4DE07935591C}" dt="2022-02-22T09:47:04.941" v="8961"/>
          <ac:spMkLst>
            <pc:docMk/>
            <pc:sldMk cId="4174540072" sldId="295"/>
            <ac:spMk id="217" creationId="{3451ABD0-5727-43BE-AC36-DFD5E8878EB2}"/>
          </ac:spMkLst>
        </pc:spChg>
        <pc:spChg chg="mod">
          <ac:chgData name="Prasad Jagtap" userId="e46c50ef-2369-45f1-a8fd-57c22d8b30fe" providerId="ADAL" clId="{B5FB8AF6-67C6-4BC0-BCF3-4DE07935591C}" dt="2022-02-22T09:47:04.941" v="8961"/>
          <ac:spMkLst>
            <pc:docMk/>
            <pc:sldMk cId="4174540072" sldId="295"/>
            <ac:spMk id="218" creationId="{82BB2CEA-7FDE-441D-9984-A2F9C42FAAD0}"/>
          </ac:spMkLst>
        </pc:spChg>
        <pc:spChg chg="mod">
          <ac:chgData name="Prasad Jagtap" userId="e46c50ef-2369-45f1-a8fd-57c22d8b30fe" providerId="ADAL" clId="{B5FB8AF6-67C6-4BC0-BCF3-4DE07935591C}" dt="2022-02-22T09:47:04.941" v="8961"/>
          <ac:spMkLst>
            <pc:docMk/>
            <pc:sldMk cId="4174540072" sldId="295"/>
            <ac:spMk id="219" creationId="{D38EFD30-7A70-46CD-B44C-429C5FDD0138}"/>
          </ac:spMkLst>
        </pc:spChg>
        <pc:spChg chg="mod">
          <ac:chgData name="Prasad Jagtap" userId="e46c50ef-2369-45f1-a8fd-57c22d8b30fe" providerId="ADAL" clId="{B5FB8AF6-67C6-4BC0-BCF3-4DE07935591C}" dt="2022-02-22T09:47:04.941" v="8961"/>
          <ac:spMkLst>
            <pc:docMk/>
            <pc:sldMk cId="4174540072" sldId="295"/>
            <ac:spMk id="220" creationId="{4998DD95-449E-4A21-A0B6-89C1B7278622}"/>
          </ac:spMkLst>
        </pc:spChg>
        <pc:spChg chg="mod">
          <ac:chgData name="Prasad Jagtap" userId="e46c50ef-2369-45f1-a8fd-57c22d8b30fe" providerId="ADAL" clId="{B5FB8AF6-67C6-4BC0-BCF3-4DE07935591C}" dt="2022-02-22T09:47:04.941" v="8961"/>
          <ac:spMkLst>
            <pc:docMk/>
            <pc:sldMk cId="4174540072" sldId="295"/>
            <ac:spMk id="221" creationId="{E738AC02-EE66-4BCC-92FA-AA4C7DB741B2}"/>
          </ac:spMkLst>
        </pc:spChg>
        <pc:spChg chg="mod">
          <ac:chgData name="Prasad Jagtap" userId="e46c50ef-2369-45f1-a8fd-57c22d8b30fe" providerId="ADAL" clId="{B5FB8AF6-67C6-4BC0-BCF3-4DE07935591C}" dt="2022-02-22T09:47:04.941" v="8961"/>
          <ac:spMkLst>
            <pc:docMk/>
            <pc:sldMk cId="4174540072" sldId="295"/>
            <ac:spMk id="222" creationId="{8562CC2F-0AF9-47D3-8733-AC26A564BB57}"/>
          </ac:spMkLst>
        </pc:spChg>
        <pc:spChg chg="mod">
          <ac:chgData name="Prasad Jagtap" userId="e46c50ef-2369-45f1-a8fd-57c22d8b30fe" providerId="ADAL" clId="{B5FB8AF6-67C6-4BC0-BCF3-4DE07935591C}" dt="2022-02-22T09:47:04.941" v="8961"/>
          <ac:spMkLst>
            <pc:docMk/>
            <pc:sldMk cId="4174540072" sldId="295"/>
            <ac:spMk id="223" creationId="{072E0784-12A6-4B6C-8F3E-82766F55B301}"/>
          </ac:spMkLst>
        </pc:spChg>
        <pc:spChg chg="mod">
          <ac:chgData name="Prasad Jagtap" userId="e46c50ef-2369-45f1-a8fd-57c22d8b30fe" providerId="ADAL" clId="{B5FB8AF6-67C6-4BC0-BCF3-4DE07935591C}" dt="2022-02-22T09:47:04.941" v="8961"/>
          <ac:spMkLst>
            <pc:docMk/>
            <pc:sldMk cId="4174540072" sldId="295"/>
            <ac:spMk id="224" creationId="{F63C547D-2EC6-41DE-8F82-B99BF8ECE474}"/>
          </ac:spMkLst>
        </pc:spChg>
        <pc:spChg chg="mod">
          <ac:chgData name="Prasad Jagtap" userId="e46c50ef-2369-45f1-a8fd-57c22d8b30fe" providerId="ADAL" clId="{B5FB8AF6-67C6-4BC0-BCF3-4DE07935591C}" dt="2022-02-22T09:47:04.941" v="8961"/>
          <ac:spMkLst>
            <pc:docMk/>
            <pc:sldMk cId="4174540072" sldId="295"/>
            <ac:spMk id="225" creationId="{2D6FE36D-174B-426B-8308-CC6DD9637A61}"/>
          </ac:spMkLst>
        </pc:spChg>
        <pc:spChg chg="mod">
          <ac:chgData name="Prasad Jagtap" userId="e46c50ef-2369-45f1-a8fd-57c22d8b30fe" providerId="ADAL" clId="{B5FB8AF6-67C6-4BC0-BCF3-4DE07935591C}" dt="2022-02-22T09:47:04.941" v="8961"/>
          <ac:spMkLst>
            <pc:docMk/>
            <pc:sldMk cId="4174540072" sldId="295"/>
            <ac:spMk id="226" creationId="{280E08A6-70AE-4F7B-B14F-DB1FFA2D8D89}"/>
          </ac:spMkLst>
        </pc:spChg>
        <pc:spChg chg="mod">
          <ac:chgData name="Prasad Jagtap" userId="e46c50ef-2369-45f1-a8fd-57c22d8b30fe" providerId="ADAL" clId="{B5FB8AF6-67C6-4BC0-BCF3-4DE07935591C}" dt="2022-02-22T09:47:04.941" v="8961"/>
          <ac:spMkLst>
            <pc:docMk/>
            <pc:sldMk cId="4174540072" sldId="295"/>
            <ac:spMk id="227" creationId="{217C3A5B-954A-4DE6-9DC6-AAD86959011D}"/>
          </ac:spMkLst>
        </pc:spChg>
        <pc:spChg chg="mod">
          <ac:chgData name="Prasad Jagtap" userId="e46c50ef-2369-45f1-a8fd-57c22d8b30fe" providerId="ADAL" clId="{B5FB8AF6-67C6-4BC0-BCF3-4DE07935591C}" dt="2022-02-22T09:47:04.941" v="8961"/>
          <ac:spMkLst>
            <pc:docMk/>
            <pc:sldMk cId="4174540072" sldId="295"/>
            <ac:spMk id="228" creationId="{1C265780-EBD8-4E05-B2C9-890A1C18294B}"/>
          </ac:spMkLst>
        </pc:spChg>
        <pc:spChg chg="mod">
          <ac:chgData name="Prasad Jagtap" userId="e46c50ef-2369-45f1-a8fd-57c22d8b30fe" providerId="ADAL" clId="{B5FB8AF6-67C6-4BC0-BCF3-4DE07935591C}" dt="2022-02-22T09:47:04.941" v="8961"/>
          <ac:spMkLst>
            <pc:docMk/>
            <pc:sldMk cId="4174540072" sldId="295"/>
            <ac:spMk id="229" creationId="{F2F744A1-6229-4749-9E77-832E2FEBEDA4}"/>
          </ac:spMkLst>
        </pc:spChg>
        <pc:spChg chg="mod">
          <ac:chgData name="Prasad Jagtap" userId="e46c50ef-2369-45f1-a8fd-57c22d8b30fe" providerId="ADAL" clId="{B5FB8AF6-67C6-4BC0-BCF3-4DE07935591C}" dt="2022-02-22T09:47:04.941" v="8961"/>
          <ac:spMkLst>
            <pc:docMk/>
            <pc:sldMk cId="4174540072" sldId="295"/>
            <ac:spMk id="230" creationId="{18C480D6-66F4-4F7D-B224-6A99D07C065A}"/>
          </ac:spMkLst>
        </pc:spChg>
        <pc:spChg chg="mod">
          <ac:chgData name="Prasad Jagtap" userId="e46c50ef-2369-45f1-a8fd-57c22d8b30fe" providerId="ADAL" clId="{B5FB8AF6-67C6-4BC0-BCF3-4DE07935591C}" dt="2022-02-22T09:47:04.941" v="8961"/>
          <ac:spMkLst>
            <pc:docMk/>
            <pc:sldMk cId="4174540072" sldId="295"/>
            <ac:spMk id="231" creationId="{0AD38AF3-954F-44F5-ACE0-62F8194C5026}"/>
          </ac:spMkLst>
        </pc:spChg>
        <pc:spChg chg="add del mod">
          <ac:chgData name="Prasad Jagtap" userId="e46c50ef-2369-45f1-a8fd-57c22d8b30fe" providerId="ADAL" clId="{B5FB8AF6-67C6-4BC0-BCF3-4DE07935591C}" dt="2022-02-18T10:45:25.635" v="447" actId="21"/>
          <ac:spMkLst>
            <pc:docMk/>
            <pc:sldMk cId="4174540072" sldId="295"/>
            <ac:spMk id="277" creationId="{5987098B-F333-494A-9F24-D38C83D2B79D}"/>
          </ac:spMkLst>
        </pc:spChg>
        <pc:spChg chg="add del mod">
          <ac:chgData name="Prasad Jagtap" userId="e46c50ef-2369-45f1-a8fd-57c22d8b30fe" providerId="ADAL" clId="{B5FB8AF6-67C6-4BC0-BCF3-4DE07935591C}" dt="2022-02-18T10:45:25.635" v="447" actId="21"/>
          <ac:spMkLst>
            <pc:docMk/>
            <pc:sldMk cId="4174540072" sldId="295"/>
            <ac:spMk id="335" creationId="{C5F40383-454C-445E-9457-2D8DD0F8AF1F}"/>
          </ac:spMkLst>
        </pc:spChg>
        <pc:spChg chg="add mod">
          <ac:chgData name="Prasad Jagtap" userId="e46c50ef-2369-45f1-a8fd-57c22d8b30fe" providerId="ADAL" clId="{B5FB8AF6-67C6-4BC0-BCF3-4DE07935591C}" dt="2022-02-22T09:46:49.915" v="8958" actId="1076"/>
          <ac:spMkLst>
            <pc:docMk/>
            <pc:sldMk cId="4174540072" sldId="295"/>
            <ac:spMk id="336" creationId="{8C614C74-1EFE-46B2-8048-2880ED549731}"/>
          </ac:spMkLst>
        </pc:spChg>
        <pc:spChg chg="del">
          <ac:chgData name="Prasad Jagtap" userId="e46c50ef-2369-45f1-a8fd-57c22d8b30fe" providerId="ADAL" clId="{B5FB8AF6-67C6-4BC0-BCF3-4DE07935591C}" dt="2022-02-18T10:44:37.163" v="432" actId="478"/>
          <ac:spMkLst>
            <pc:docMk/>
            <pc:sldMk cId="4174540072" sldId="295"/>
            <ac:spMk id="698" creationId="{00000000-0000-0000-0000-000000000000}"/>
          </ac:spMkLst>
        </pc:spChg>
        <pc:spChg chg="del">
          <ac:chgData name="Prasad Jagtap" userId="e46c50ef-2369-45f1-a8fd-57c22d8b30fe" providerId="ADAL" clId="{B5FB8AF6-67C6-4BC0-BCF3-4DE07935591C}" dt="2022-02-18T10:37:38.978" v="316" actId="478"/>
          <ac:spMkLst>
            <pc:docMk/>
            <pc:sldMk cId="4174540072" sldId="295"/>
            <ac:spMk id="704" creationId="{00000000-0000-0000-0000-000000000000}"/>
          </ac:spMkLst>
        </pc:spChg>
        <pc:spChg chg="del">
          <ac:chgData name="Prasad Jagtap" userId="e46c50ef-2369-45f1-a8fd-57c22d8b30fe" providerId="ADAL" clId="{B5FB8AF6-67C6-4BC0-BCF3-4DE07935591C}" dt="2022-02-18T10:37:38.978" v="316" actId="478"/>
          <ac:spMkLst>
            <pc:docMk/>
            <pc:sldMk cId="4174540072" sldId="295"/>
            <ac:spMk id="706" creationId="{00000000-0000-0000-0000-000000000000}"/>
          </ac:spMkLst>
        </pc:spChg>
        <pc:grpChg chg="add mod">
          <ac:chgData name="Prasad Jagtap" userId="e46c50ef-2369-45f1-a8fd-57c22d8b30fe" providerId="ADAL" clId="{B5FB8AF6-67C6-4BC0-BCF3-4DE07935591C}" dt="2022-02-22T09:47:19.235" v="8966" actId="1076"/>
          <ac:grpSpMkLst>
            <pc:docMk/>
            <pc:sldMk cId="4174540072" sldId="295"/>
            <ac:grpSpMk id="5" creationId="{D1DDB877-2098-43B5-8A41-EF724AA56E43}"/>
          </ac:grpSpMkLst>
        </pc:grpChg>
        <pc:grpChg chg="del">
          <ac:chgData name="Prasad Jagtap" userId="e46c50ef-2369-45f1-a8fd-57c22d8b30fe" providerId="ADAL" clId="{B5FB8AF6-67C6-4BC0-BCF3-4DE07935591C}" dt="2022-02-18T10:37:38.978" v="316" actId="478"/>
          <ac:grpSpMkLst>
            <pc:docMk/>
            <pc:sldMk cId="4174540072" sldId="295"/>
            <ac:grpSpMk id="7" creationId="{C60FDDC8-6BBF-4490-A5C5-871399B7B265}"/>
          </ac:grpSpMkLst>
        </pc:grpChg>
        <pc:grpChg chg="del">
          <ac:chgData name="Prasad Jagtap" userId="e46c50ef-2369-45f1-a8fd-57c22d8b30fe" providerId="ADAL" clId="{B5FB8AF6-67C6-4BC0-BCF3-4DE07935591C}" dt="2022-02-18T10:37:38.978" v="316" actId="478"/>
          <ac:grpSpMkLst>
            <pc:docMk/>
            <pc:sldMk cId="4174540072" sldId="295"/>
            <ac:grpSpMk id="50" creationId="{1323D070-305E-48DE-BBB0-09BA3B8BAC6D}"/>
          </ac:grpSpMkLst>
        </pc:grpChg>
        <pc:grpChg chg="del">
          <ac:chgData name="Prasad Jagtap" userId="e46c50ef-2369-45f1-a8fd-57c22d8b30fe" providerId="ADAL" clId="{B5FB8AF6-67C6-4BC0-BCF3-4DE07935591C}" dt="2022-02-18T10:37:38.978" v="316" actId="478"/>
          <ac:grpSpMkLst>
            <pc:docMk/>
            <pc:sldMk cId="4174540072" sldId="295"/>
            <ac:grpSpMk id="59" creationId="{48896A0F-BD1D-42B6-86EE-689A08062B86}"/>
          </ac:grpSpMkLst>
        </pc:grpChg>
        <pc:grpChg chg="del">
          <ac:chgData name="Prasad Jagtap" userId="e46c50ef-2369-45f1-a8fd-57c22d8b30fe" providerId="ADAL" clId="{B5FB8AF6-67C6-4BC0-BCF3-4DE07935591C}" dt="2022-02-18T10:37:38.978" v="316" actId="478"/>
          <ac:grpSpMkLst>
            <pc:docMk/>
            <pc:sldMk cId="4174540072" sldId="295"/>
            <ac:grpSpMk id="65" creationId="{AC8FBFE4-CAC9-4937-AD9E-404E8B568AF3}"/>
          </ac:grpSpMkLst>
        </pc:grpChg>
        <pc:picChg chg="add mod">
          <ac:chgData name="Prasad Jagtap" userId="e46c50ef-2369-45f1-a8fd-57c22d8b30fe" providerId="ADAL" clId="{B5FB8AF6-67C6-4BC0-BCF3-4DE07935591C}" dt="2022-02-22T09:47:17.442" v="8965" actId="1076"/>
          <ac:picMkLst>
            <pc:docMk/>
            <pc:sldMk cId="4174540072" sldId="295"/>
            <ac:picMk id="337" creationId="{B2DBEFF8-3953-4C72-A8E5-418C573EDBA4}"/>
          </ac:picMkLst>
        </pc:picChg>
        <pc:picChg chg="add del mod">
          <ac:chgData name="Prasad Jagtap" userId="e46c50ef-2369-45f1-a8fd-57c22d8b30fe" providerId="ADAL" clId="{B5FB8AF6-67C6-4BC0-BCF3-4DE07935591C}" dt="2022-02-22T09:47:12.084" v="8963" actId="478"/>
          <ac:picMkLst>
            <pc:docMk/>
            <pc:sldMk cId="4174540072" sldId="295"/>
            <ac:picMk id="338" creationId="{A7A76198-7F6B-49BC-9E2D-2DE687E96FF5}"/>
          </ac:picMkLst>
        </pc:picChg>
        <pc:cxnChg chg="add mod">
          <ac:chgData name="Prasad Jagtap" userId="e46c50ef-2369-45f1-a8fd-57c22d8b30fe" providerId="ADAL" clId="{B5FB8AF6-67C6-4BC0-BCF3-4DE07935591C}" dt="2022-02-23T12:48:43.833" v="13519" actId="14100"/>
          <ac:cxnSpMkLst>
            <pc:docMk/>
            <pc:sldMk cId="4174540072" sldId="295"/>
            <ac:cxnSpMk id="4" creationId="{B5EBC5D0-ACB3-4F28-99FE-852BA9E306B4}"/>
          </ac:cxnSpMkLst>
        </pc:cxnChg>
      </pc:sldChg>
      <pc:sldChg chg="addSp delSp modSp add del mod modTransition modShow">
        <pc:chgData name="Prasad Jagtap" userId="e46c50ef-2369-45f1-a8fd-57c22d8b30fe" providerId="ADAL" clId="{B5FB8AF6-67C6-4BC0-BCF3-4DE07935591C}" dt="2022-02-23T18:49:29.686" v="13838" actId="47"/>
        <pc:sldMkLst>
          <pc:docMk/>
          <pc:sldMk cId="2024266260" sldId="296"/>
        </pc:sldMkLst>
        <pc:spChg chg="del mod">
          <ac:chgData name="Prasad Jagtap" userId="e46c50ef-2369-45f1-a8fd-57c22d8b30fe" providerId="ADAL" clId="{B5FB8AF6-67C6-4BC0-BCF3-4DE07935591C}" dt="2022-02-18T10:33:01.069" v="273" actId="478"/>
          <ac:spMkLst>
            <pc:docMk/>
            <pc:sldMk cId="2024266260" sldId="296"/>
            <ac:spMk id="3322" creationId="{00000000-0000-0000-0000-000000000000}"/>
          </ac:spMkLst>
        </pc:spChg>
        <pc:spChg chg="del">
          <ac:chgData name="Prasad Jagtap" userId="e46c50ef-2369-45f1-a8fd-57c22d8b30fe" providerId="ADAL" clId="{B5FB8AF6-67C6-4BC0-BCF3-4DE07935591C}" dt="2022-02-18T10:25:05.418" v="211" actId="478"/>
          <ac:spMkLst>
            <pc:docMk/>
            <pc:sldMk cId="2024266260" sldId="296"/>
            <ac:spMk id="3600" creationId="{00000000-0000-0000-0000-000000000000}"/>
          </ac:spMkLst>
        </pc:spChg>
        <pc:spChg chg="del">
          <ac:chgData name="Prasad Jagtap" userId="e46c50ef-2369-45f1-a8fd-57c22d8b30fe" providerId="ADAL" clId="{B5FB8AF6-67C6-4BC0-BCF3-4DE07935591C}" dt="2022-02-18T10:25:05.418" v="211" actId="478"/>
          <ac:spMkLst>
            <pc:docMk/>
            <pc:sldMk cId="2024266260" sldId="296"/>
            <ac:spMk id="4062" creationId="{00000000-0000-0000-0000-000000000000}"/>
          </ac:spMkLst>
        </pc:spChg>
        <pc:spChg chg="del">
          <ac:chgData name="Prasad Jagtap" userId="e46c50ef-2369-45f1-a8fd-57c22d8b30fe" providerId="ADAL" clId="{B5FB8AF6-67C6-4BC0-BCF3-4DE07935591C}" dt="2022-02-18T10:25:05.418" v="211" actId="478"/>
          <ac:spMkLst>
            <pc:docMk/>
            <pc:sldMk cId="2024266260" sldId="296"/>
            <ac:spMk id="4063" creationId="{00000000-0000-0000-0000-000000000000}"/>
          </ac:spMkLst>
        </pc:spChg>
        <pc:grpChg chg="del">
          <ac:chgData name="Prasad Jagtap" userId="e46c50ef-2369-45f1-a8fd-57c22d8b30fe" providerId="ADAL" clId="{B5FB8AF6-67C6-4BC0-BCF3-4DE07935591C}" dt="2022-02-18T10:25:05.418" v="211" actId="478"/>
          <ac:grpSpMkLst>
            <pc:docMk/>
            <pc:sldMk cId="2024266260" sldId="296"/>
            <ac:grpSpMk id="3323" creationId="{00000000-0000-0000-0000-000000000000}"/>
          </ac:grpSpMkLst>
        </pc:grpChg>
        <pc:grpChg chg="del">
          <ac:chgData name="Prasad Jagtap" userId="e46c50ef-2369-45f1-a8fd-57c22d8b30fe" providerId="ADAL" clId="{B5FB8AF6-67C6-4BC0-BCF3-4DE07935591C}" dt="2022-02-18T10:25:05.418" v="211" actId="478"/>
          <ac:grpSpMkLst>
            <pc:docMk/>
            <pc:sldMk cId="2024266260" sldId="296"/>
            <ac:grpSpMk id="3485" creationId="{00000000-0000-0000-0000-000000000000}"/>
          </ac:grpSpMkLst>
        </pc:grpChg>
        <pc:grpChg chg="del">
          <ac:chgData name="Prasad Jagtap" userId="e46c50ef-2369-45f1-a8fd-57c22d8b30fe" providerId="ADAL" clId="{B5FB8AF6-67C6-4BC0-BCF3-4DE07935591C}" dt="2022-02-18T10:25:05.418" v="211" actId="478"/>
          <ac:grpSpMkLst>
            <pc:docMk/>
            <pc:sldMk cId="2024266260" sldId="296"/>
            <ac:grpSpMk id="3601" creationId="{00000000-0000-0000-0000-000000000000}"/>
          </ac:grpSpMkLst>
        </pc:grpChg>
        <pc:grpChg chg="del">
          <ac:chgData name="Prasad Jagtap" userId="e46c50ef-2369-45f1-a8fd-57c22d8b30fe" providerId="ADAL" clId="{B5FB8AF6-67C6-4BC0-BCF3-4DE07935591C}" dt="2022-02-18T10:25:05.418" v="211" actId="478"/>
          <ac:grpSpMkLst>
            <pc:docMk/>
            <pc:sldMk cId="2024266260" sldId="296"/>
            <ac:grpSpMk id="3743" creationId="{00000000-0000-0000-0000-000000000000}"/>
          </ac:grpSpMkLst>
        </pc:grpChg>
        <pc:grpChg chg="del">
          <ac:chgData name="Prasad Jagtap" userId="e46c50ef-2369-45f1-a8fd-57c22d8b30fe" providerId="ADAL" clId="{B5FB8AF6-67C6-4BC0-BCF3-4DE07935591C}" dt="2022-02-18T10:25:05.418" v="211" actId="478"/>
          <ac:grpSpMkLst>
            <pc:docMk/>
            <pc:sldMk cId="2024266260" sldId="296"/>
            <ac:grpSpMk id="3835" creationId="{00000000-0000-0000-0000-000000000000}"/>
          </ac:grpSpMkLst>
        </pc:grpChg>
        <pc:grpChg chg="del">
          <ac:chgData name="Prasad Jagtap" userId="e46c50ef-2369-45f1-a8fd-57c22d8b30fe" providerId="ADAL" clId="{B5FB8AF6-67C6-4BC0-BCF3-4DE07935591C}" dt="2022-02-18T10:25:05.418" v="211" actId="478"/>
          <ac:grpSpMkLst>
            <pc:docMk/>
            <pc:sldMk cId="2024266260" sldId="296"/>
            <ac:grpSpMk id="4064" creationId="{00000000-0000-0000-0000-000000000000}"/>
          </ac:grpSpMkLst>
        </pc:grpChg>
        <pc:picChg chg="add mod">
          <ac:chgData name="Prasad Jagtap" userId="e46c50ef-2369-45f1-a8fd-57c22d8b30fe" providerId="ADAL" clId="{B5FB8AF6-67C6-4BC0-BCF3-4DE07935591C}" dt="2022-02-18T10:35:18.762" v="278" actId="1076"/>
          <ac:picMkLst>
            <pc:docMk/>
            <pc:sldMk cId="2024266260" sldId="296"/>
            <ac:picMk id="3" creationId="{79E5C6D7-42DE-4E83-94B3-55136DE02113}"/>
          </ac:picMkLst>
        </pc:picChg>
        <pc:picChg chg="add mod">
          <ac:chgData name="Prasad Jagtap" userId="e46c50ef-2369-45f1-a8fd-57c22d8b30fe" providerId="ADAL" clId="{B5FB8AF6-67C6-4BC0-BCF3-4DE07935591C}" dt="2022-02-18T10:35:39.490" v="286" actId="1076"/>
          <ac:picMkLst>
            <pc:docMk/>
            <pc:sldMk cId="2024266260" sldId="296"/>
            <ac:picMk id="5" creationId="{23D163D7-D731-48DE-B9F9-7E87A6DB673F}"/>
          </ac:picMkLst>
        </pc:picChg>
        <pc:picChg chg="add mod">
          <ac:chgData name="Prasad Jagtap" userId="e46c50ef-2369-45f1-a8fd-57c22d8b30fe" providerId="ADAL" clId="{B5FB8AF6-67C6-4BC0-BCF3-4DE07935591C}" dt="2022-02-18T10:35:42.545" v="287" actId="1076"/>
          <ac:picMkLst>
            <pc:docMk/>
            <pc:sldMk cId="2024266260" sldId="296"/>
            <ac:picMk id="7" creationId="{12C3EDF5-6A80-4E07-BB76-7D9E10F8D28C}"/>
          </ac:picMkLst>
        </pc:picChg>
        <pc:picChg chg="add mod">
          <ac:chgData name="Prasad Jagtap" userId="e46c50ef-2369-45f1-a8fd-57c22d8b30fe" providerId="ADAL" clId="{B5FB8AF6-67C6-4BC0-BCF3-4DE07935591C}" dt="2022-02-18T10:35:34.381" v="284" actId="1076"/>
          <ac:picMkLst>
            <pc:docMk/>
            <pc:sldMk cId="2024266260" sldId="296"/>
            <ac:picMk id="9" creationId="{DCE53D1F-919E-43B4-8EF4-E89BA3807EDE}"/>
          </ac:picMkLst>
        </pc:picChg>
        <pc:picChg chg="add mod">
          <ac:chgData name="Prasad Jagtap" userId="e46c50ef-2369-45f1-a8fd-57c22d8b30fe" providerId="ADAL" clId="{B5FB8AF6-67C6-4BC0-BCF3-4DE07935591C}" dt="2022-02-18T10:35:44.114" v="288" actId="1076"/>
          <ac:picMkLst>
            <pc:docMk/>
            <pc:sldMk cId="2024266260" sldId="296"/>
            <ac:picMk id="11" creationId="{3E464C53-BA98-4284-8DCB-B5A4EA7EFFB1}"/>
          </ac:picMkLst>
        </pc:picChg>
        <pc:picChg chg="add mod">
          <ac:chgData name="Prasad Jagtap" userId="e46c50ef-2369-45f1-a8fd-57c22d8b30fe" providerId="ADAL" clId="{B5FB8AF6-67C6-4BC0-BCF3-4DE07935591C}" dt="2022-02-18T10:35:12.867" v="276" actId="1076"/>
          <ac:picMkLst>
            <pc:docMk/>
            <pc:sldMk cId="2024266260" sldId="296"/>
            <ac:picMk id="13" creationId="{04AF93D2-D950-42CD-AC48-94684B2557A0}"/>
          </ac:picMkLst>
        </pc:picChg>
        <pc:picChg chg="add mod">
          <ac:chgData name="Prasad Jagtap" userId="e46c50ef-2369-45f1-a8fd-57c22d8b30fe" providerId="ADAL" clId="{B5FB8AF6-67C6-4BC0-BCF3-4DE07935591C}" dt="2022-02-18T10:35:20.534" v="279" actId="14100"/>
          <ac:picMkLst>
            <pc:docMk/>
            <pc:sldMk cId="2024266260" sldId="296"/>
            <ac:picMk id="15" creationId="{8E23DBBA-BE68-49B2-AB7F-88AA9D46CF5B}"/>
          </ac:picMkLst>
        </pc:picChg>
        <pc:picChg chg="add mod">
          <ac:chgData name="Prasad Jagtap" userId="e46c50ef-2369-45f1-a8fd-57c22d8b30fe" providerId="ADAL" clId="{B5FB8AF6-67C6-4BC0-BCF3-4DE07935591C}" dt="2022-02-18T10:33:04.204" v="274" actId="1076"/>
          <ac:picMkLst>
            <pc:docMk/>
            <pc:sldMk cId="2024266260" sldId="296"/>
            <ac:picMk id="17" creationId="{EE9C2B3B-0CE1-41DE-910E-5B7FCC7CCC3A}"/>
          </ac:picMkLst>
        </pc:picChg>
        <pc:picChg chg="add mod">
          <ac:chgData name="Prasad Jagtap" userId="e46c50ef-2369-45f1-a8fd-57c22d8b30fe" providerId="ADAL" clId="{B5FB8AF6-67C6-4BC0-BCF3-4DE07935591C}" dt="2022-02-18T10:32:38.099" v="264" actId="1076"/>
          <ac:picMkLst>
            <pc:docMk/>
            <pc:sldMk cId="2024266260" sldId="296"/>
            <ac:picMk id="19" creationId="{9F895E1D-0E5C-4649-BB67-04C66D3EB477}"/>
          </ac:picMkLst>
        </pc:picChg>
        <pc:picChg chg="add mod">
          <ac:chgData name="Prasad Jagtap" userId="e46c50ef-2369-45f1-a8fd-57c22d8b30fe" providerId="ADAL" clId="{B5FB8AF6-67C6-4BC0-BCF3-4DE07935591C}" dt="2022-02-18T10:36:20.357" v="302" actId="1076"/>
          <ac:picMkLst>
            <pc:docMk/>
            <pc:sldMk cId="2024266260" sldId="296"/>
            <ac:picMk id="21" creationId="{E846F7F3-78E0-4C6F-8010-AB291E8E161C}"/>
          </ac:picMkLst>
        </pc:picChg>
        <pc:picChg chg="add mod">
          <ac:chgData name="Prasad Jagtap" userId="e46c50ef-2369-45f1-a8fd-57c22d8b30fe" providerId="ADAL" clId="{B5FB8AF6-67C6-4BC0-BCF3-4DE07935591C}" dt="2022-02-18T10:36:22.082" v="303" actId="1076"/>
          <ac:picMkLst>
            <pc:docMk/>
            <pc:sldMk cId="2024266260" sldId="296"/>
            <ac:picMk id="23" creationId="{1F1FEF33-97CF-477C-8D27-9C8C0F4678B1}"/>
          </ac:picMkLst>
        </pc:picChg>
        <pc:picChg chg="add mod">
          <ac:chgData name="Prasad Jagtap" userId="e46c50ef-2369-45f1-a8fd-57c22d8b30fe" providerId="ADAL" clId="{B5FB8AF6-67C6-4BC0-BCF3-4DE07935591C}" dt="2022-02-18T10:36:25.593" v="304" actId="1076"/>
          <ac:picMkLst>
            <pc:docMk/>
            <pc:sldMk cId="2024266260" sldId="296"/>
            <ac:picMk id="25" creationId="{F73F341D-8B18-4D61-866A-2975C683F941}"/>
          </ac:picMkLst>
        </pc:picChg>
      </pc:sldChg>
      <pc:sldChg chg="new del">
        <pc:chgData name="Prasad Jagtap" userId="e46c50ef-2369-45f1-a8fd-57c22d8b30fe" providerId="ADAL" clId="{B5FB8AF6-67C6-4BC0-BCF3-4DE07935591C}" dt="2022-02-18T10:44:50.790" v="435" actId="47"/>
        <pc:sldMkLst>
          <pc:docMk/>
          <pc:sldMk cId="271649912" sldId="297"/>
        </pc:sldMkLst>
      </pc:sldChg>
      <pc:sldChg chg="addSp delSp modSp new mod ord modTransition">
        <pc:chgData name="Prasad Jagtap" userId="e46c50ef-2369-45f1-a8fd-57c22d8b30fe" providerId="ADAL" clId="{B5FB8AF6-67C6-4BC0-BCF3-4DE07935591C}" dt="2022-02-23T20:52:10.768" v="14608" actId="20577"/>
        <pc:sldMkLst>
          <pc:docMk/>
          <pc:sldMk cId="3291732141" sldId="297"/>
        </pc:sldMkLst>
        <pc:spChg chg="del">
          <ac:chgData name="Prasad Jagtap" userId="e46c50ef-2369-45f1-a8fd-57c22d8b30fe" providerId="ADAL" clId="{B5FB8AF6-67C6-4BC0-BCF3-4DE07935591C}" dt="2022-02-18T10:45:11.840" v="440" actId="478"/>
          <ac:spMkLst>
            <pc:docMk/>
            <pc:sldMk cId="3291732141" sldId="297"/>
            <ac:spMk id="2" creationId="{CBE9E1EA-2357-4636-B8D7-A4E9E5B98E3E}"/>
          </ac:spMkLst>
        </pc:spChg>
        <pc:spChg chg="del">
          <ac:chgData name="Prasad Jagtap" userId="e46c50ef-2369-45f1-a8fd-57c22d8b30fe" providerId="ADAL" clId="{B5FB8AF6-67C6-4BC0-BCF3-4DE07935591C}" dt="2022-02-18T10:45:14.119" v="442" actId="478"/>
          <ac:spMkLst>
            <pc:docMk/>
            <pc:sldMk cId="3291732141" sldId="297"/>
            <ac:spMk id="3" creationId="{08441A11-AA3A-4C40-A905-7A3534C18DC9}"/>
          </ac:spMkLst>
        </pc:spChg>
        <pc:spChg chg="del">
          <ac:chgData name="Prasad Jagtap" userId="e46c50ef-2369-45f1-a8fd-57c22d8b30fe" providerId="ADAL" clId="{B5FB8AF6-67C6-4BC0-BCF3-4DE07935591C}" dt="2022-02-18T10:45:16.029" v="444" actId="478"/>
          <ac:spMkLst>
            <pc:docMk/>
            <pc:sldMk cId="3291732141" sldId="297"/>
            <ac:spMk id="4" creationId="{BF3DD617-CC69-4102-879C-2F3987355A86}"/>
          </ac:spMkLst>
        </pc:spChg>
        <pc:spChg chg="del">
          <ac:chgData name="Prasad Jagtap" userId="e46c50ef-2369-45f1-a8fd-57c22d8b30fe" providerId="ADAL" clId="{B5FB8AF6-67C6-4BC0-BCF3-4DE07935591C}" dt="2022-02-18T10:45:11.034" v="439" actId="478"/>
          <ac:spMkLst>
            <pc:docMk/>
            <pc:sldMk cId="3291732141" sldId="297"/>
            <ac:spMk id="5" creationId="{F1197A33-3980-4BAD-910B-95473669F843}"/>
          </ac:spMkLst>
        </pc:spChg>
        <pc:spChg chg="del">
          <ac:chgData name="Prasad Jagtap" userId="e46c50ef-2369-45f1-a8fd-57c22d8b30fe" providerId="ADAL" clId="{B5FB8AF6-67C6-4BC0-BCF3-4DE07935591C}" dt="2022-02-18T10:45:13.045" v="441" actId="478"/>
          <ac:spMkLst>
            <pc:docMk/>
            <pc:sldMk cId="3291732141" sldId="297"/>
            <ac:spMk id="6" creationId="{573E5C07-89A4-4EF9-918D-443F38314267}"/>
          </ac:spMkLst>
        </pc:spChg>
        <pc:spChg chg="del">
          <ac:chgData name="Prasad Jagtap" userId="e46c50ef-2369-45f1-a8fd-57c22d8b30fe" providerId="ADAL" clId="{B5FB8AF6-67C6-4BC0-BCF3-4DE07935591C}" dt="2022-02-18T10:45:15.155" v="443" actId="478"/>
          <ac:spMkLst>
            <pc:docMk/>
            <pc:sldMk cId="3291732141" sldId="297"/>
            <ac:spMk id="7" creationId="{D8608B1B-4B28-45DC-922F-F058AD21D339}"/>
          </ac:spMkLst>
        </pc:spChg>
        <pc:spChg chg="add mod">
          <ac:chgData name="Prasad Jagtap" userId="e46c50ef-2369-45f1-a8fd-57c22d8b30fe" providerId="ADAL" clId="{B5FB8AF6-67C6-4BC0-BCF3-4DE07935591C}" dt="2022-02-18T10:45:27.272" v="448"/>
          <ac:spMkLst>
            <pc:docMk/>
            <pc:sldMk cId="3291732141" sldId="297"/>
            <ac:spMk id="8" creationId="{6E6C5182-0C47-4F8D-A73E-AD6C17243B56}"/>
          </ac:spMkLst>
        </pc:spChg>
        <pc:spChg chg="add mod">
          <ac:chgData name="Prasad Jagtap" userId="e46c50ef-2369-45f1-a8fd-57c22d8b30fe" providerId="ADAL" clId="{B5FB8AF6-67C6-4BC0-BCF3-4DE07935591C}" dt="2022-02-18T10:45:27.272" v="448"/>
          <ac:spMkLst>
            <pc:docMk/>
            <pc:sldMk cId="3291732141" sldId="297"/>
            <ac:spMk id="9" creationId="{287ACB0C-92D2-4601-ADD4-98DC2E43E0DA}"/>
          </ac:spMkLst>
        </pc:spChg>
        <pc:spChg chg="add mod">
          <ac:chgData name="Prasad Jagtap" userId="e46c50ef-2369-45f1-a8fd-57c22d8b30fe" providerId="ADAL" clId="{B5FB8AF6-67C6-4BC0-BCF3-4DE07935591C}" dt="2022-02-23T20:52:10.768" v="14608" actId="20577"/>
          <ac:spMkLst>
            <pc:docMk/>
            <pc:sldMk cId="3291732141" sldId="297"/>
            <ac:spMk id="10" creationId="{B704CE25-A365-4647-B797-8155AC97C1D7}"/>
          </ac:spMkLst>
        </pc:spChg>
        <pc:spChg chg="add mod">
          <ac:chgData name="Prasad Jagtap" userId="e46c50ef-2369-45f1-a8fd-57c22d8b30fe" providerId="ADAL" clId="{B5FB8AF6-67C6-4BC0-BCF3-4DE07935591C}" dt="2022-02-23T12:47:06.507" v="13513" actId="164"/>
          <ac:spMkLst>
            <pc:docMk/>
            <pc:sldMk cId="3291732141" sldId="297"/>
            <ac:spMk id="12" creationId="{F1268DF8-A4AD-4AD5-929B-DF6B943F89CB}"/>
          </ac:spMkLst>
        </pc:spChg>
        <pc:spChg chg="add del mod">
          <ac:chgData name="Prasad Jagtap" userId="e46c50ef-2369-45f1-a8fd-57c22d8b30fe" providerId="ADAL" clId="{B5FB8AF6-67C6-4BC0-BCF3-4DE07935591C}" dt="2022-02-23T12:46:53.494" v="13511" actId="478"/>
          <ac:spMkLst>
            <pc:docMk/>
            <pc:sldMk cId="3291732141" sldId="297"/>
            <ac:spMk id="15" creationId="{17F5F4C8-63AB-4F2D-A67D-F5E38C2EC139}"/>
          </ac:spMkLst>
        </pc:spChg>
        <pc:grpChg chg="mod">
          <ac:chgData name="Prasad Jagtap" userId="e46c50ef-2369-45f1-a8fd-57c22d8b30fe" providerId="ADAL" clId="{B5FB8AF6-67C6-4BC0-BCF3-4DE07935591C}" dt="2022-02-21T11:28:19.154" v="6666" actId="1076"/>
          <ac:grpSpMkLst>
            <pc:docMk/>
            <pc:sldMk cId="3291732141" sldId="297"/>
            <ac:grpSpMk id="6" creationId="{EB105393-7D59-4E87-8D20-6D428406B000}"/>
          </ac:grpSpMkLst>
        </pc:grpChg>
        <pc:grpChg chg="add mod">
          <ac:chgData name="Prasad Jagtap" userId="e46c50ef-2369-45f1-a8fd-57c22d8b30fe" providerId="ADAL" clId="{B5FB8AF6-67C6-4BC0-BCF3-4DE07935591C}" dt="2022-02-23T12:47:06.507" v="13513" actId="164"/>
          <ac:grpSpMkLst>
            <pc:docMk/>
            <pc:sldMk cId="3291732141" sldId="297"/>
            <ac:grpSpMk id="16" creationId="{AB6B76A9-E294-4579-AD8D-F68F1E303944}"/>
          </ac:grpSpMkLst>
        </pc:grpChg>
        <pc:picChg chg="mod">
          <ac:chgData name="Prasad Jagtap" userId="e46c50ef-2369-45f1-a8fd-57c22d8b30fe" providerId="ADAL" clId="{B5FB8AF6-67C6-4BC0-BCF3-4DE07935591C}" dt="2022-02-22T10:43:22.312" v="9240" actId="1076"/>
          <ac:picMkLst>
            <pc:docMk/>
            <pc:sldMk cId="3291732141" sldId="297"/>
            <ac:picMk id="5" creationId="{97F7F695-FFF7-4917-9897-CA87DC33A912}"/>
          </ac:picMkLst>
        </pc:picChg>
        <pc:cxnChg chg="add mod">
          <ac:chgData name="Prasad Jagtap" userId="e46c50ef-2369-45f1-a8fd-57c22d8b30fe" providerId="ADAL" clId="{B5FB8AF6-67C6-4BC0-BCF3-4DE07935591C}" dt="2022-02-23T12:47:06.507" v="13513" actId="164"/>
          <ac:cxnSpMkLst>
            <pc:docMk/>
            <pc:sldMk cId="3291732141" sldId="297"/>
            <ac:cxnSpMk id="7" creationId="{33D7AC59-B95F-4BBE-A5D1-3FBFAE5E668D}"/>
          </ac:cxnSpMkLst>
        </pc:cxnChg>
        <pc:cxnChg chg="add del mod">
          <ac:chgData name="Prasad Jagtap" userId="e46c50ef-2369-45f1-a8fd-57c22d8b30fe" providerId="ADAL" clId="{B5FB8AF6-67C6-4BC0-BCF3-4DE07935591C}" dt="2022-02-23T12:37:15.811" v="13427" actId="478"/>
          <ac:cxnSpMkLst>
            <pc:docMk/>
            <pc:sldMk cId="3291732141" sldId="297"/>
            <ac:cxnSpMk id="11" creationId="{843E8510-3180-4211-8F1A-972EFFB7BF57}"/>
          </ac:cxnSpMkLst>
        </pc:cxnChg>
        <pc:cxnChg chg="add mod ord">
          <ac:chgData name="Prasad Jagtap" userId="e46c50ef-2369-45f1-a8fd-57c22d8b30fe" providerId="ADAL" clId="{B5FB8AF6-67C6-4BC0-BCF3-4DE07935591C}" dt="2022-02-23T12:47:06.507" v="13513" actId="164"/>
          <ac:cxnSpMkLst>
            <pc:docMk/>
            <pc:sldMk cId="3291732141" sldId="297"/>
            <ac:cxnSpMk id="13" creationId="{940196FB-7131-4FD2-98C1-F5D5B3181165}"/>
          </ac:cxnSpMkLst>
        </pc:cxnChg>
        <pc:cxnChg chg="add del mod">
          <ac:chgData name="Prasad Jagtap" userId="e46c50ef-2369-45f1-a8fd-57c22d8b30fe" providerId="ADAL" clId="{B5FB8AF6-67C6-4BC0-BCF3-4DE07935591C}" dt="2022-02-23T12:46:51.863" v="13510" actId="478"/>
          <ac:cxnSpMkLst>
            <pc:docMk/>
            <pc:sldMk cId="3291732141" sldId="297"/>
            <ac:cxnSpMk id="14" creationId="{87B28BDF-21FE-4C76-96A5-48992B7C89EE}"/>
          </ac:cxnSpMkLst>
        </pc:cxnChg>
      </pc:sldChg>
      <pc:sldChg chg="new del">
        <pc:chgData name="Prasad Jagtap" userId="e46c50ef-2369-45f1-a8fd-57c22d8b30fe" providerId="ADAL" clId="{B5FB8AF6-67C6-4BC0-BCF3-4DE07935591C}" dt="2022-02-18T10:45:00.515" v="437" actId="47"/>
        <pc:sldMkLst>
          <pc:docMk/>
          <pc:sldMk cId="3668393750" sldId="297"/>
        </pc:sldMkLst>
      </pc:sldChg>
      <pc:sldChg chg="addSp delSp modSp add mod ord modTransition modNotesTx">
        <pc:chgData name="Prasad Jagtap" userId="e46c50ef-2369-45f1-a8fd-57c22d8b30fe" providerId="ADAL" clId="{B5FB8AF6-67C6-4BC0-BCF3-4DE07935591C}" dt="2022-02-22T21:55:29.279" v="9974"/>
        <pc:sldMkLst>
          <pc:docMk/>
          <pc:sldMk cId="1694200840" sldId="298"/>
        </pc:sldMkLst>
        <pc:spChg chg="mod">
          <ac:chgData name="Prasad Jagtap" userId="e46c50ef-2369-45f1-a8fd-57c22d8b30fe" providerId="ADAL" clId="{B5FB8AF6-67C6-4BC0-BCF3-4DE07935591C}" dt="2022-02-18T21:56:29.790" v="1163"/>
          <ac:spMkLst>
            <pc:docMk/>
            <pc:sldMk cId="1694200840" sldId="298"/>
            <ac:spMk id="6" creationId="{F94D8F4F-2798-46A2-B984-24472FDB3D4F}"/>
          </ac:spMkLst>
        </pc:spChg>
        <pc:spChg chg="mod">
          <ac:chgData name="Prasad Jagtap" userId="e46c50ef-2369-45f1-a8fd-57c22d8b30fe" providerId="ADAL" clId="{B5FB8AF6-67C6-4BC0-BCF3-4DE07935591C}" dt="2022-02-18T21:56:29.790" v="1163"/>
          <ac:spMkLst>
            <pc:docMk/>
            <pc:sldMk cId="1694200840" sldId="298"/>
            <ac:spMk id="7" creationId="{F0B74458-6C26-4EB3-8910-3B32F0B9A435}"/>
          </ac:spMkLst>
        </pc:spChg>
        <pc:spChg chg="mod">
          <ac:chgData name="Prasad Jagtap" userId="e46c50ef-2369-45f1-a8fd-57c22d8b30fe" providerId="ADAL" clId="{B5FB8AF6-67C6-4BC0-BCF3-4DE07935591C}" dt="2022-02-18T21:56:32.220" v="1165" actId="1076"/>
          <ac:spMkLst>
            <pc:docMk/>
            <pc:sldMk cId="1694200840" sldId="298"/>
            <ac:spMk id="8" creationId="{6E6C5182-0C47-4F8D-A73E-AD6C17243B56}"/>
          </ac:spMkLst>
        </pc:spChg>
        <pc:spChg chg="mod">
          <ac:chgData name="Prasad Jagtap" userId="e46c50ef-2369-45f1-a8fd-57c22d8b30fe" providerId="ADAL" clId="{B5FB8AF6-67C6-4BC0-BCF3-4DE07935591C}" dt="2022-02-18T21:56:34.626" v="1167" actId="1076"/>
          <ac:spMkLst>
            <pc:docMk/>
            <pc:sldMk cId="1694200840" sldId="298"/>
            <ac:spMk id="10" creationId="{B704CE25-A365-4647-B797-8155AC97C1D7}"/>
          </ac:spMkLst>
        </pc:spChg>
        <pc:spChg chg="mod">
          <ac:chgData name="Prasad Jagtap" userId="e46c50ef-2369-45f1-a8fd-57c22d8b30fe" providerId="ADAL" clId="{B5FB8AF6-67C6-4BC0-BCF3-4DE07935591C}" dt="2022-02-18T21:56:29.790" v="1163"/>
          <ac:spMkLst>
            <pc:docMk/>
            <pc:sldMk cId="1694200840" sldId="298"/>
            <ac:spMk id="11" creationId="{332E850D-DE10-4E49-B22F-DF0623A908AA}"/>
          </ac:spMkLst>
        </pc:spChg>
        <pc:spChg chg="mod">
          <ac:chgData name="Prasad Jagtap" userId="e46c50ef-2369-45f1-a8fd-57c22d8b30fe" providerId="ADAL" clId="{B5FB8AF6-67C6-4BC0-BCF3-4DE07935591C}" dt="2022-02-18T21:56:29.790" v="1163"/>
          <ac:spMkLst>
            <pc:docMk/>
            <pc:sldMk cId="1694200840" sldId="298"/>
            <ac:spMk id="12" creationId="{665678D0-B36E-4687-BD3B-222D89074BBD}"/>
          </ac:spMkLst>
        </pc:spChg>
        <pc:spChg chg="mod">
          <ac:chgData name="Prasad Jagtap" userId="e46c50ef-2369-45f1-a8fd-57c22d8b30fe" providerId="ADAL" clId="{B5FB8AF6-67C6-4BC0-BCF3-4DE07935591C}" dt="2022-02-18T21:56:29.790" v="1163"/>
          <ac:spMkLst>
            <pc:docMk/>
            <pc:sldMk cId="1694200840" sldId="298"/>
            <ac:spMk id="13" creationId="{004AC067-36C1-4323-92CE-0B3ACAC6D6A5}"/>
          </ac:spMkLst>
        </pc:spChg>
        <pc:spChg chg="mod">
          <ac:chgData name="Prasad Jagtap" userId="e46c50ef-2369-45f1-a8fd-57c22d8b30fe" providerId="ADAL" clId="{B5FB8AF6-67C6-4BC0-BCF3-4DE07935591C}" dt="2022-02-18T21:56:29.790" v="1163"/>
          <ac:spMkLst>
            <pc:docMk/>
            <pc:sldMk cId="1694200840" sldId="298"/>
            <ac:spMk id="14" creationId="{F3356972-0644-45BE-872B-143297FA4204}"/>
          </ac:spMkLst>
        </pc:spChg>
        <pc:spChg chg="mod">
          <ac:chgData name="Prasad Jagtap" userId="e46c50ef-2369-45f1-a8fd-57c22d8b30fe" providerId="ADAL" clId="{B5FB8AF6-67C6-4BC0-BCF3-4DE07935591C}" dt="2022-02-18T21:56:29.790" v="1163"/>
          <ac:spMkLst>
            <pc:docMk/>
            <pc:sldMk cId="1694200840" sldId="298"/>
            <ac:spMk id="15" creationId="{59CC6F12-9877-46A6-B722-2D5F74718330}"/>
          </ac:spMkLst>
        </pc:spChg>
        <pc:spChg chg="mod">
          <ac:chgData name="Prasad Jagtap" userId="e46c50ef-2369-45f1-a8fd-57c22d8b30fe" providerId="ADAL" clId="{B5FB8AF6-67C6-4BC0-BCF3-4DE07935591C}" dt="2022-02-18T21:56:29.790" v="1163"/>
          <ac:spMkLst>
            <pc:docMk/>
            <pc:sldMk cId="1694200840" sldId="298"/>
            <ac:spMk id="16" creationId="{8BA1BF3E-E0B7-40CA-BE0F-9D5019B9411B}"/>
          </ac:spMkLst>
        </pc:spChg>
        <pc:spChg chg="mod">
          <ac:chgData name="Prasad Jagtap" userId="e46c50ef-2369-45f1-a8fd-57c22d8b30fe" providerId="ADAL" clId="{B5FB8AF6-67C6-4BC0-BCF3-4DE07935591C}" dt="2022-02-18T21:56:29.790" v="1163"/>
          <ac:spMkLst>
            <pc:docMk/>
            <pc:sldMk cId="1694200840" sldId="298"/>
            <ac:spMk id="17" creationId="{3031288B-4C65-4F4A-803F-5BB573259DC2}"/>
          </ac:spMkLst>
        </pc:spChg>
        <pc:spChg chg="mod">
          <ac:chgData name="Prasad Jagtap" userId="e46c50ef-2369-45f1-a8fd-57c22d8b30fe" providerId="ADAL" clId="{B5FB8AF6-67C6-4BC0-BCF3-4DE07935591C}" dt="2022-02-18T21:56:29.790" v="1163"/>
          <ac:spMkLst>
            <pc:docMk/>
            <pc:sldMk cId="1694200840" sldId="298"/>
            <ac:spMk id="18" creationId="{F8940D4A-3444-4C27-ABE1-A7FAF43AB355}"/>
          </ac:spMkLst>
        </pc:spChg>
        <pc:spChg chg="mod">
          <ac:chgData name="Prasad Jagtap" userId="e46c50ef-2369-45f1-a8fd-57c22d8b30fe" providerId="ADAL" clId="{B5FB8AF6-67C6-4BC0-BCF3-4DE07935591C}" dt="2022-02-18T21:56:29.790" v="1163"/>
          <ac:spMkLst>
            <pc:docMk/>
            <pc:sldMk cId="1694200840" sldId="298"/>
            <ac:spMk id="19" creationId="{DB9A22F6-FEB4-4431-B93C-24D28CDB310E}"/>
          </ac:spMkLst>
        </pc:spChg>
        <pc:spChg chg="mod">
          <ac:chgData name="Prasad Jagtap" userId="e46c50ef-2369-45f1-a8fd-57c22d8b30fe" providerId="ADAL" clId="{B5FB8AF6-67C6-4BC0-BCF3-4DE07935591C}" dt="2022-02-18T21:56:29.790" v="1163"/>
          <ac:spMkLst>
            <pc:docMk/>
            <pc:sldMk cId="1694200840" sldId="298"/>
            <ac:spMk id="20" creationId="{4A38EA69-0827-41E5-A543-846AB5D1F337}"/>
          </ac:spMkLst>
        </pc:spChg>
        <pc:spChg chg="mod">
          <ac:chgData name="Prasad Jagtap" userId="e46c50ef-2369-45f1-a8fd-57c22d8b30fe" providerId="ADAL" clId="{B5FB8AF6-67C6-4BC0-BCF3-4DE07935591C}" dt="2022-02-18T21:56:29.790" v="1163"/>
          <ac:spMkLst>
            <pc:docMk/>
            <pc:sldMk cId="1694200840" sldId="298"/>
            <ac:spMk id="21" creationId="{7CE17690-3FAE-4162-97D1-ADE87CCB937F}"/>
          </ac:spMkLst>
        </pc:spChg>
        <pc:spChg chg="mod">
          <ac:chgData name="Prasad Jagtap" userId="e46c50ef-2369-45f1-a8fd-57c22d8b30fe" providerId="ADAL" clId="{B5FB8AF6-67C6-4BC0-BCF3-4DE07935591C}" dt="2022-02-18T21:56:29.790" v="1163"/>
          <ac:spMkLst>
            <pc:docMk/>
            <pc:sldMk cId="1694200840" sldId="298"/>
            <ac:spMk id="22" creationId="{F201C8EB-BDFC-4567-969C-02D8614DD07D}"/>
          </ac:spMkLst>
        </pc:spChg>
        <pc:spChg chg="mod">
          <ac:chgData name="Prasad Jagtap" userId="e46c50ef-2369-45f1-a8fd-57c22d8b30fe" providerId="ADAL" clId="{B5FB8AF6-67C6-4BC0-BCF3-4DE07935591C}" dt="2022-02-18T21:56:29.790" v="1163"/>
          <ac:spMkLst>
            <pc:docMk/>
            <pc:sldMk cId="1694200840" sldId="298"/>
            <ac:spMk id="23" creationId="{7DD821F4-A369-407C-B1CD-4C855C3627D5}"/>
          </ac:spMkLst>
        </pc:spChg>
        <pc:spChg chg="mod">
          <ac:chgData name="Prasad Jagtap" userId="e46c50ef-2369-45f1-a8fd-57c22d8b30fe" providerId="ADAL" clId="{B5FB8AF6-67C6-4BC0-BCF3-4DE07935591C}" dt="2022-02-18T21:56:29.790" v="1163"/>
          <ac:spMkLst>
            <pc:docMk/>
            <pc:sldMk cId="1694200840" sldId="298"/>
            <ac:spMk id="24" creationId="{F0F6C389-0070-44E4-8130-900306C72E2A}"/>
          </ac:spMkLst>
        </pc:spChg>
        <pc:spChg chg="mod">
          <ac:chgData name="Prasad Jagtap" userId="e46c50ef-2369-45f1-a8fd-57c22d8b30fe" providerId="ADAL" clId="{B5FB8AF6-67C6-4BC0-BCF3-4DE07935591C}" dt="2022-02-18T21:56:29.790" v="1163"/>
          <ac:spMkLst>
            <pc:docMk/>
            <pc:sldMk cId="1694200840" sldId="298"/>
            <ac:spMk id="25" creationId="{EB3A0BCF-4996-4195-9266-F4BE946E092B}"/>
          </ac:spMkLst>
        </pc:spChg>
        <pc:spChg chg="mod">
          <ac:chgData name="Prasad Jagtap" userId="e46c50ef-2369-45f1-a8fd-57c22d8b30fe" providerId="ADAL" clId="{B5FB8AF6-67C6-4BC0-BCF3-4DE07935591C}" dt="2022-02-18T21:56:29.790" v="1163"/>
          <ac:spMkLst>
            <pc:docMk/>
            <pc:sldMk cId="1694200840" sldId="298"/>
            <ac:spMk id="26" creationId="{FA9DC8B1-DAC0-4855-A184-6D1E2A6A65B5}"/>
          </ac:spMkLst>
        </pc:spChg>
        <pc:spChg chg="mod">
          <ac:chgData name="Prasad Jagtap" userId="e46c50ef-2369-45f1-a8fd-57c22d8b30fe" providerId="ADAL" clId="{B5FB8AF6-67C6-4BC0-BCF3-4DE07935591C}" dt="2022-02-18T21:56:29.790" v="1163"/>
          <ac:spMkLst>
            <pc:docMk/>
            <pc:sldMk cId="1694200840" sldId="298"/>
            <ac:spMk id="27" creationId="{0ACA5B60-FE84-47E4-90C3-5137A379862C}"/>
          </ac:spMkLst>
        </pc:spChg>
        <pc:spChg chg="mod">
          <ac:chgData name="Prasad Jagtap" userId="e46c50ef-2369-45f1-a8fd-57c22d8b30fe" providerId="ADAL" clId="{B5FB8AF6-67C6-4BC0-BCF3-4DE07935591C}" dt="2022-02-18T21:56:29.790" v="1163"/>
          <ac:spMkLst>
            <pc:docMk/>
            <pc:sldMk cId="1694200840" sldId="298"/>
            <ac:spMk id="28" creationId="{348C952C-7DAF-4F17-B81E-D8E6429A4E1E}"/>
          </ac:spMkLst>
        </pc:spChg>
        <pc:spChg chg="mod">
          <ac:chgData name="Prasad Jagtap" userId="e46c50ef-2369-45f1-a8fd-57c22d8b30fe" providerId="ADAL" clId="{B5FB8AF6-67C6-4BC0-BCF3-4DE07935591C}" dt="2022-02-18T21:56:29.790" v="1163"/>
          <ac:spMkLst>
            <pc:docMk/>
            <pc:sldMk cId="1694200840" sldId="298"/>
            <ac:spMk id="29" creationId="{786E07A3-AADD-4317-9A60-3BD6BEEB7551}"/>
          </ac:spMkLst>
        </pc:spChg>
        <pc:spChg chg="mod">
          <ac:chgData name="Prasad Jagtap" userId="e46c50ef-2369-45f1-a8fd-57c22d8b30fe" providerId="ADAL" clId="{B5FB8AF6-67C6-4BC0-BCF3-4DE07935591C}" dt="2022-02-18T21:56:29.790" v="1163"/>
          <ac:spMkLst>
            <pc:docMk/>
            <pc:sldMk cId="1694200840" sldId="298"/>
            <ac:spMk id="30" creationId="{6AF8AE35-3238-4A2D-B091-3A4B6FCF8AAC}"/>
          </ac:spMkLst>
        </pc:spChg>
        <pc:spChg chg="mod">
          <ac:chgData name="Prasad Jagtap" userId="e46c50ef-2369-45f1-a8fd-57c22d8b30fe" providerId="ADAL" clId="{B5FB8AF6-67C6-4BC0-BCF3-4DE07935591C}" dt="2022-02-18T21:56:29.790" v="1163"/>
          <ac:spMkLst>
            <pc:docMk/>
            <pc:sldMk cId="1694200840" sldId="298"/>
            <ac:spMk id="31" creationId="{F7BF70A5-4CA1-4A62-B467-E441F6B4915C}"/>
          </ac:spMkLst>
        </pc:spChg>
        <pc:spChg chg="mod">
          <ac:chgData name="Prasad Jagtap" userId="e46c50ef-2369-45f1-a8fd-57c22d8b30fe" providerId="ADAL" clId="{B5FB8AF6-67C6-4BC0-BCF3-4DE07935591C}" dt="2022-02-18T21:56:29.790" v="1163"/>
          <ac:spMkLst>
            <pc:docMk/>
            <pc:sldMk cId="1694200840" sldId="298"/>
            <ac:spMk id="32" creationId="{1474053E-CE50-4FAD-8DDC-4A1F7AD4EED3}"/>
          </ac:spMkLst>
        </pc:spChg>
        <pc:spChg chg="mod">
          <ac:chgData name="Prasad Jagtap" userId="e46c50ef-2369-45f1-a8fd-57c22d8b30fe" providerId="ADAL" clId="{B5FB8AF6-67C6-4BC0-BCF3-4DE07935591C}" dt="2022-02-18T21:56:29.790" v="1163"/>
          <ac:spMkLst>
            <pc:docMk/>
            <pc:sldMk cId="1694200840" sldId="298"/>
            <ac:spMk id="33" creationId="{07112EBD-7B2C-433E-99F5-8001E9FFFB4C}"/>
          </ac:spMkLst>
        </pc:spChg>
        <pc:spChg chg="mod">
          <ac:chgData name="Prasad Jagtap" userId="e46c50ef-2369-45f1-a8fd-57c22d8b30fe" providerId="ADAL" clId="{B5FB8AF6-67C6-4BC0-BCF3-4DE07935591C}" dt="2022-02-18T21:56:29.790" v="1163"/>
          <ac:spMkLst>
            <pc:docMk/>
            <pc:sldMk cId="1694200840" sldId="298"/>
            <ac:spMk id="34" creationId="{E505B22B-5CF1-4F9E-81FF-87AEDB87E76D}"/>
          </ac:spMkLst>
        </pc:spChg>
        <pc:spChg chg="mod">
          <ac:chgData name="Prasad Jagtap" userId="e46c50ef-2369-45f1-a8fd-57c22d8b30fe" providerId="ADAL" clId="{B5FB8AF6-67C6-4BC0-BCF3-4DE07935591C}" dt="2022-02-18T21:56:29.790" v="1163"/>
          <ac:spMkLst>
            <pc:docMk/>
            <pc:sldMk cId="1694200840" sldId="298"/>
            <ac:spMk id="35" creationId="{58236B6E-5228-4D35-9CB6-F4320B4CAE4E}"/>
          </ac:spMkLst>
        </pc:spChg>
        <pc:spChg chg="mod">
          <ac:chgData name="Prasad Jagtap" userId="e46c50ef-2369-45f1-a8fd-57c22d8b30fe" providerId="ADAL" clId="{B5FB8AF6-67C6-4BC0-BCF3-4DE07935591C}" dt="2022-02-18T21:56:29.790" v="1163"/>
          <ac:spMkLst>
            <pc:docMk/>
            <pc:sldMk cId="1694200840" sldId="298"/>
            <ac:spMk id="36" creationId="{821569F5-BE2B-4837-B7EC-BFDEB6C412CF}"/>
          </ac:spMkLst>
        </pc:spChg>
        <pc:spChg chg="mod">
          <ac:chgData name="Prasad Jagtap" userId="e46c50ef-2369-45f1-a8fd-57c22d8b30fe" providerId="ADAL" clId="{B5FB8AF6-67C6-4BC0-BCF3-4DE07935591C}" dt="2022-02-18T21:56:29.790" v="1163"/>
          <ac:spMkLst>
            <pc:docMk/>
            <pc:sldMk cId="1694200840" sldId="298"/>
            <ac:spMk id="37" creationId="{267EFD23-009D-4BE8-8411-CBE1F7E7FE77}"/>
          </ac:spMkLst>
        </pc:spChg>
        <pc:spChg chg="mod">
          <ac:chgData name="Prasad Jagtap" userId="e46c50ef-2369-45f1-a8fd-57c22d8b30fe" providerId="ADAL" clId="{B5FB8AF6-67C6-4BC0-BCF3-4DE07935591C}" dt="2022-02-18T21:56:29.790" v="1163"/>
          <ac:spMkLst>
            <pc:docMk/>
            <pc:sldMk cId="1694200840" sldId="298"/>
            <ac:spMk id="38" creationId="{5C71C8FC-9C78-4A67-8610-9745382BEDB7}"/>
          </ac:spMkLst>
        </pc:spChg>
        <pc:spChg chg="mod">
          <ac:chgData name="Prasad Jagtap" userId="e46c50ef-2369-45f1-a8fd-57c22d8b30fe" providerId="ADAL" clId="{B5FB8AF6-67C6-4BC0-BCF3-4DE07935591C}" dt="2022-02-18T21:56:29.790" v="1163"/>
          <ac:spMkLst>
            <pc:docMk/>
            <pc:sldMk cId="1694200840" sldId="298"/>
            <ac:spMk id="39" creationId="{284CAF76-C8CA-43FB-A825-EAD1835FACD7}"/>
          </ac:spMkLst>
        </pc:spChg>
        <pc:spChg chg="mod">
          <ac:chgData name="Prasad Jagtap" userId="e46c50ef-2369-45f1-a8fd-57c22d8b30fe" providerId="ADAL" clId="{B5FB8AF6-67C6-4BC0-BCF3-4DE07935591C}" dt="2022-02-18T21:56:29.790" v="1163"/>
          <ac:spMkLst>
            <pc:docMk/>
            <pc:sldMk cId="1694200840" sldId="298"/>
            <ac:spMk id="40" creationId="{987BCAD7-B54B-4620-8080-FF021E96A9AA}"/>
          </ac:spMkLst>
        </pc:spChg>
        <pc:spChg chg="mod">
          <ac:chgData name="Prasad Jagtap" userId="e46c50ef-2369-45f1-a8fd-57c22d8b30fe" providerId="ADAL" clId="{B5FB8AF6-67C6-4BC0-BCF3-4DE07935591C}" dt="2022-02-18T21:56:29.790" v="1163"/>
          <ac:spMkLst>
            <pc:docMk/>
            <pc:sldMk cId="1694200840" sldId="298"/>
            <ac:spMk id="41" creationId="{E2582844-E28A-46CE-B98B-FA0C0781A6DF}"/>
          </ac:spMkLst>
        </pc:spChg>
        <pc:spChg chg="mod">
          <ac:chgData name="Prasad Jagtap" userId="e46c50ef-2369-45f1-a8fd-57c22d8b30fe" providerId="ADAL" clId="{B5FB8AF6-67C6-4BC0-BCF3-4DE07935591C}" dt="2022-02-18T21:56:29.790" v="1163"/>
          <ac:spMkLst>
            <pc:docMk/>
            <pc:sldMk cId="1694200840" sldId="298"/>
            <ac:spMk id="42" creationId="{44E15E8D-AD65-4331-AD05-67212A469CB1}"/>
          </ac:spMkLst>
        </pc:spChg>
        <pc:spChg chg="mod">
          <ac:chgData name="Prasad Jagtap" userId="e46c50ef-2369-45f1-a8fd-57c22d8b30fe" providerId="ADAL" clId="{B5FB8AF6-67C6-4BC0-BCF3-4DE07935591C}" dt="2022-02-18T21:56:29.790" v="1163"/>
          <ac:spMkLst>
            <pc:docMk/>
            <pc:sldMk cId="1694200840" sldId="298"/>
            <ac:spMk id="43" creationId="{379A7A90-A5F7-4589-9F64-CFCDBAB52B05}"/>
          </ac:spMkLst>
        </pc:spChg>
        <pc:spChg chg="mod">
          <ac:chgData name="Prasad Jagtap" userId="e46c50ef-2369-45f1-a8fd-57c22d8b30fe" providerId="ADAL" clId="{B5FB8AF6-67C6-4BC0-BCF3-4DE07935591C}" dt="2022-02-18T21:56:29.790" v="1163"/>
          <ac:spMkLst>
            <pc:docMk/>
            <pc:sldMk cId="1694200840" sldId="298"/>
            <ac:spMk id="44" creationId="{3501C9F4-0C2A-40A4-B73A-5BA4943BFAE7}"/>
          </ac:spMkLst>
        </pc:spChg>
        <pc:spChg chg="mod">
          <ac:chgData name="Prasad Jagtap" userId="e46c50ef-2369-45f1-a8fd-57c22d8b30fe" providerId="ADAL" clId="{B5FB8AF6-67C6-4BC0-BCF3-4DE07935591C}" dt="2022-02-18T21:56:29.790" v="1163"/>
          <ac:spMkLst>
            <pc:docMk/>
            <pc:sldMk cId="1694200840" sldId="298"/>
            <ac:spMk id="45" creationId="{31D01B7E-3E21-46F0-818A-5E45A53D31EE}"/>
          </ac:spMkLst>
        </pc:spChg>
        <pc:spChg chg="mod">
          <ac:chgData name="Prasad Jagtap" userId="e46c50ef-2369-45f1-a8fd-57c22d8b30fe" providerId="ADAL" clId="{B5FB8AF6-67C6-4BC0-BCF3-4DE07935591C}" dt="2022-02-18T21:56:29.790" v="1163"/>
          <ac:spMkLst>
            <pc:docMk/>
            <pc:sldMk cId="1694200840" sldId="298"/>
            <ac:spMk id="46" creationId="{933BA321-5B9E-42ED-BD07-62B7720DEDCE}"/>
          </ac:spMkLst>
        </pc:spChg>
        <pc:spChg chg="mod">
          <ac:chgData name="Prasad Jagtap" userId="e46c50ef-2369-45f1-a8fd-57c22d8b30fe" providerId="ADAL" clId="{B5FB8AF6-67C6-4BC0-BCF3-4DE07935591C}" dt="2022-02-18T21:56:29.790" v="1163"/>
          <ac:spMkLst>
            <pc:docMk/>
            <pc:sldMk cId="1694200840" sldId="298"/>
            <ac:spMk id="47" creationId="{1EAE1FAA-3795-4312-944C-0432280C6BFA}"/>
          </ac:spMkLst>
        </pc:spChg>
        <pc:spChg chg="mod">
          <ac:chgData name="Prasad Jagtap" userId="e46c50ef-2369-45f1-a8fd-57c22d8b30fe" providerId="ADAL" clId="{B5FB8AF6-67C6-4BC0-BCF3-4DE07935591C}" dt="2022-02-18T21:56:29.790" v="1163"/>
          <ac:spMkLst>
            <pc:docMk/>
            <pc:sldMk cId="1694200840" sldId="298"/>
            <ac:spMk id="48" creationId="{F9746E6E-F3ED-489C-B962-5D10AB412350}"/>
          </ac:spMkLst>
        </pc:spChg>
        <pc:spChg chg="mod">
          <ac:chgData name="Prasad Jagtap" userId="e46c50ef-2369-45f1-a8fd-57c22d8b30fe" providerId="ADAL" clId="{B5FB8AF6-67C6-4BC0-BCF3-4DE07935591C}" dt="2022-02-18T21:56:29.790" v="1163"/>
          <ac:spMkLst>
            <pc:docMk/>
            <pc:sldMk cId="1694200840" sldId="298"/>
            <ac:spMk id="49" creationId="{84D65564-CAC4-455C-91D3-6D885962B629}"/>
          </ac:spMkLst>
        </pc:spChg>
        <pc:spChg chg="mod">
          <ac:chgData name="Prasad Jagtap" userId="e46c50ef-2369-45f1-a8fd-57c22d8b30fe" providerId="ADAL" clId="{B5FB8AF6-67C6-4BC0-BCF3-4DE07935591C}" dt="2022-02-18T21:56:29.790" v="1163"/>
          <ac:spMkLst>
            <pc:docMk/>
            <pc:sldMk cId="1694200840" sldId="298"/>
            <ac:spMk id="50" creationId="{A25E4AA6-1D17-4230-94CE-FEEC588A2DCD}"/>
          </ac:spMkLst>
        </pc:spChg>
        <pc:spChg chg="mod">
          <ac:chgData name="Prasad Jagtap" userId="e46c50ef-2369-45f1-a8fd-57c22d8b30fe" providerId="ADAL" clId="{B5FB8AF6-67C6-4BC0-BCF3-4DE07935591C}" dt="2022-02-18T21:56:29.790" v="1163"/>
          <ac:spMkLst>
            <pc:docMk/>
            <pc:sldMk cId="1694200840" sldId="298"/>
            <ac:spMk id="51" creationId="{223337BB-062B-48D1-AE78-E20E5BEEF512}"/>
          </ac:spMkLst>
        </pc:spChg>
        <pc:spChg chg="mod">
          <ac:chgData name="Prasad Jagtap" userId="e46c50ef-2369-45f1-a8fd-57c22d8b30fe" providerId="ADAL" clId="{B5FB8AF6-67C6-4BC0-BCF3-4DE07935591C}" dt="2022-02-18T21:56:29.790" v="1163"/>
          <ac:spMkLst>
            <pc:docMk/>
            <pc:sldMk cId="1694200840" sldId="298"/>
            <ac:spMk id="52" creationId="{4C6AC73F-1CB7-48BD-9F80-6DDDA23E41AC}"/>
          </ac:spMkLst>
        </pc:spChg>
        <pc:spChg chg="mod">
          <ac:chgData name="Prasad Jagtap" userId="e46c50ef-2369-45f1-a8fd-57c22d8b30fe" providerId="ADAL" clId="{B5FB8AF6-67C6-4BC0-BCF3-4DE07935591C}" dt="2022-02-18T21:56:29.790" v="1163"/>
          <ac:spMkLst>
            <pc:docMk/>
            <pc:sldMk cId="1694200840" sldId="298"/>
            <ac:spMk id="53" creationId="{4CAB6ABA-8D52-47CE-B58D-8B94EBF1E953}"/>
          </ac:spMkLst>
        </pc:spChg>
        <pc:spChg chg="mod">
          <ac:chgData name="Prasad Jagtap" userId="e46c50ef-2369-45f1-a8fd-57c22d8b30fe" providerId="ADAL" clId="{B5FB8AF6-67C6-4BC0-BCF3-4DE07935591C}" dt="2022-02-18T21:56:29.790" v="1163"/>
          <ac:spMkLst>
            <pc:docMk/>
            <pc:sldMk cId="1694200840" sldId="298"/>
            <ac:spMk id="54" creationId="{286FB116-9484-432D-893E-87E7DD326E02}"/>
          </ac:spMkLst>
        </pc:spChg>
        <pc:spChg chg="mod">
          <ac:chgData name="Prasad Jagtap" userId="e46c50ef-2369-45f1-a8fd-57c22d8b30fe" providerId="ADAL" clId="{B5FB8AF6-67C6-4BC0-BCF3-4DE07935591C}" dt="2022-02-18T21:56:29.790" v="1163"/>
          <ac:spMkLst>
            <pc:docMk/>
            <pc:sldMk cId="1694200840" sldId="298"/>
            <ac:spMk id="55" creationId="{2A0AFB7B-8C9A-46B7-B94D-F20544DC536C}"/>
          </ac:spMkLst>
        </pc:spChg>
        <pc:spChg chg="mod">
          <ac:chgData name="Prasad Jagtap" userId="e46c50ef-2369-45f1-a8fd-57c22d8b30fe" providerId="ADAL" clId="{B5FB8AF6-67C6-4BC0-BCF3-4DE07935591C}" dt="2022-02-18T21:56:29.790" v="1163"/>
          <ac:spMkLst>
            <pc:docMk/>
            <pc:sldMk cId="1694200840" sldId="298"/>
            <ac:spMk id="56" creationId="{CFE2D6D9-A675-4D4D-988A-44D89419C9BF}"/>
          </ac:spMkLst>
        </pc:spChg>
        <pc:spChg chg="mod">
          <ac:chgData name="Prasad Jagtap" userId="e46c50ef-2369-45f1-a8fd-57c22d8b30fe" providerId="ADAL" clId="{B5FB8AF6-67C6-4BC0-BCF3-4DE07935591C}" dt="2022-02-18T21:56:29.790" v="1163"/>
          <ac:spMkLst>
            <pc:docMk/>
            <pc:sldMk cId="1694200840" sldId="298"/>
            <ac:spMk id="57" creationId="{F6D7ED02-E6CD-4FBE-B9E5-39883B2CEA8E}"/>
          </ac:spMkLst>
        </pc:spChg>
        <pc:spChg chg="mod">
          <ac:chgData name="Prasad Jagtap" userId="e46c50ef-2369-45f1-a8fd-57c22d8b30fe" providerId="ADAL" clId="{B5FB8AF6-67C6-4BC0-BCF3-4DE07935591C}" dt="2022-02-18T21:56:29.790" v="1163"/>
          <ac:spMkLst>
            <pc:docMk/>
            <pc:sldMk cId="1694200840" sldId="298"/>
            <ac:spMk id="58" creationId="{99E6E1D5-FF16-45F8-8227-A56CD949A66E}"/>
          </ac:spMkLst>
        </pc:spChg>
        <pc:spChg chg="mod">
          <ac:chgData name="Prasad Jagtap" userId="e46c50ef-2369-45f1-a8fd-57c22d8b30fe" providerId="ADAL" clId="{B5FB8AF6-67C6-4BC0-BCF3-4DE07935591C}" dt="2022-02-18T21:56:29.790" v="1163"/>
          <ac:spMkLst>
            <pc:docMk/>
            <pc:sldMk cId="1694200840" sldId="298"/>
            <ac:spMk id="59" creationId="{782384AA-18F7-4FDF-8356-D39179680AAE}"/>
          </ac:spMkLst>
        </pc:spChg>
        <pc:spChg chg="mod">
          <ac:chgData name="Prasad Jagtap" userId="e46c50ef-2369-45f1-a8fd-57c22d8b30fe" providerId="ADAL" clId="{B5FB8AF6-67C6-4BC0-BCF3-4DE07935591C}" dt="2022-02-18T21:56:29.790" v="1163"/>
          <ac:spMkLst>
            <pc:docMk/>
            <pc:sldMk cId="1694200840" sldId="298"/>
            <ac:spMk id="60" creationId="{E0D4E530-55CD-456E-8FD0-DC71593C1BC4}"/>
          </ac:spMkLst>
        </pc:spChg>
        <pc:spChg chg="mod">
          <ac:chgData name="Prasad Jagtap" userId="e46c50ef-2369-45f1-a8fd-57c22d8b30fe" providerId="ADAL" clId="{B5FB8AF6-67C6-4BC0-BCF3-4DE07935591C}" dt="2022-02-18T21:56:29.790" v="1163"/>
          <ac:spMkLst>
            <pc:docMk/>
            <pc:sldMk cId="1694200840" sldId="298"/>
            <ac:spMk id="61" creationId="{30897CC3-1C84-4D7D-A0EB-2E5F15CAA7B7}"/>
          </ac:spMkLst>
        </pc:spChg>
        <pc:spChg chg="mod">
          <ac:chgData name="Prasad Jagtap" userId="e46c50ef-2369-45f1-a8fd-57c22d8b30fe" providerId="ADAL" clId="{B5FB8AF6-67C6-4BC0-BCF3-4DE07935591C}" dt="2022-02-18T21:56:29.790" v="1163"/>
          <ac:spMkLst>
            <pc:docMk/>
            <pc:sldMk cId="1694200840" sldId="298"/>
            <ac:spMk id="62" creationId="{75653DC4-37CF-4748-B121-2FD013EF932E}"/>
          </ac:spMkLst>
        </pc:spChg>
        <pc:spChg chg="mod">
          <ac:chgData name="Prasad Jagtap" userId="e46c50ef-2369-45f1-a8fd-57c22d8b30fe" providerId="ADAL" clId="{B5FB8AF6-67C6-4BC0-BCF3-4DE07935591C}" dt="2022-02-18T21:56:29.790" v="1163"/>
          <ac:spMkLst>
            <pc:docMk/>
            <pc:sldMk cId="1694200840" sldId="298"/>
            <ac:spMk id="63" creationId="{1AF7888F-6B85-4485-B063-E1827EEFEE7E}"/>
          </ac:spMkLst>
        </pc:spChg>
        <pc:spChg chg="mod">
          <ac:chgData name="Prasad Jagtap" userId="e46c50ef-2369-45f1-a8fd-57c22d8b30fe" providerId="ADAL" clId="{B5FB8AF6-67C6-4BC0-BCF3-4DE07935591C}" dt="2022-02-18T21:56:29.790" v="1163"/>
          <ac:spMkLst>
            <pc:docMk/>
            <pc:sldMk cId="1694200840" sldId="298"/>
            <ac:spMk id="64" creationId="{7F82202C-67AB-47FD-9052-6265A36F0A46}"/>
          </ac:spMkLst>
        </pc:spChg>
        <pc:spChg chg="mod">
          <ac:chgData name="Prasad Jagtap" userId="e46c50ef-2369-45f1-a8fd-57c22d8b30fe" providerId="ADAL" clId="{B5FB8AF6-67C6-4BC0-BCF3-4DE07935591C}" dt="2022-02-18T21:56:29.790" v="1163"/>
          <ac:spMkLst>
            <pc:docMk/>
            <pc:sldMk cId="1694200840" sldId="298"/>
            <ac:spMk id="65" creationId="{8F5F4CEC-1999-429F-9DA4-BFB1950BD7E8}"/>
          </ac:spMkLst>
        </pc:spChg>
        <pc:spChg chg="mod">
          <ac:chgData name="Prasad Jagtap" userId="e46c50ef-2369-45f1-a8fd-57c22d8b30fe" providerId="ADAL" clId="{B5FB8AF6-67C6-4BC0-BCF3-4DE07935591C}" dt="2022-02-18T21:56:29.790" v="1163"/>
          <ac:spMkLst>
            <pc:docMk/>
            <pc:sldMk cId="1694200840" sldId="298"/>
            <ac:spMk id="66" creationId="{346BC909-000C-41CD-BEEF-5C85FB879234}"/>
          </ac:spMkLst>
        </pc:spChg>
        <pc:spChg chg="mod">
          <ac:chgData name="Prasad Jagtap" userId="e46c50ef-2369-45f1-a8fd-57c22d8b30fe" providerId="ADAL" clId="{B5FB8AF6-67C6-4BC0-BCF3-4DE07935591C}" dt="2022-02-18T21:56:29.790" v="1163"/>
          <ac:spMkLst>
            <pc:docMk/>
            <pc:sldMk cId="1694200840" sldId="298"/>
            <ac:spMk id="67" creationId="{2479634B-DA2E-455E-80B5-585027C9E1F0}"/>
          </ac:spMkLst>
        </pc:spChg>
        <pc:spChg chg="mod">
          <ac:chgData name="Prasad Jagtap" userId="e46c50ef-2369-45f1-a8fd-57c22d8b30fe" providerId="ADAL" clId="{B5FB8AF6-67C6-4BC0-BCF3-4DE07935591C}" dt="2022-02-18T21:56:29.790" v="1163"/>
          <ac:spMkLst>
            <pc:docMk/>
            <pc:sldMk cId="1694200840" sldId="298"/>
            <ac:spMk id="68" creationId="{D5BAADA0-26C8-4B6E-A105-F905FA4A3A59}"/>
          </ac:spMkLst>
        </pc:spChg>
        <pc:spChg chg="mod">
          <ac:chgData name="Prasad Jagtap" userId="e46c50ef-2369-45f1-a8fd-57c22d8b30fe" providerId="ADAL" clId="{B5FB8AF6-67C6-4BC0-BCF3-4DE07935591C}" dt="2022-02-18T21:56:29.790" v="1163"/>
          <ac:spMkLst>
            <pc:docMk/>
            <pc:sldMk cId="1694200840" sldId="298"/>
            <ac:spMk id="69" creationId="{1996F3A5-66A3-422E-B77D-E2568407CBDB}"/>
          </ac:spMkLst>
        </pc:spChg>
        <pc:spChg chg="mod">
          <ac:chgData name="Prasad Jagtap" userId="e46c50ef-2369-45f1-a8fd-57c22d8b30fe" providerId="ADAL" clId="{B5FB8AF6-67C6-4BC0-BCF3-4DE07935591C}" dt="2022-02-18T21:56:29.790" v="1163"/>
          <ac:spMkLst>
            <pc:docMk/>
            <pc:sldMk cId="1694200840" sldId="298"/>
            <ac:spMk id="70" creationId="{27A1EFBA-9D3D-424D-A104-E111CBA0E1C4}"/>
          </ac:spMkLst>
        </pc:spChg>
        <pc:spChg chg="mod">
          <ac:chgData name="Prasad Jagtap" userId="e46c50ef-2369-45f1-a8fd-57c22d8b30fe" providerId="ADAL" clId="{B5FB8AF6-67C6-4BC0-BCF3-4DE07935591C}" dt="2022-02-18T21:56:29.790" v="1163"/>
          <ac:spMkLst>
            <pc:docMk/>
            <pc:sldMk cId="1694200840" sldId="298"/>
            <ac:spMk id="71" creationId="{353BADB2-4416-4944-8779-FA25E7BE2DBC}"/>
          </ac:spMkLst>
        </pc:spChg>
        <pc:spChg chg="mod">
          <ac:chgData name="Prasad Jagtap" userId="e46c50ef-2369-45f1-a8fd-57c22d8b30fe" providerId="ADAL" clId="{B5FB8AF6-67C6-4BC0-BCF3-4DE07935591C}" dt="2022-02-18T21:56:29.790" v="1163"/>
          <ac:spMkLst>
            <pc:docMk/>
            <pc:sldMk cId="1694200840" sldId="298"/>
            <ac:spMk id="72" creationId="{FF009FA7-C759-47B4-8799-49C8704CF6C5}"/>
          </ac:spMkLst>
        </pc:spChg>
        <pc:spChg chg="mod">
          <ac:chgData name="Prasad Jagtap" userId="e46c50ef-2369-45f1-a8fd-57c22d8b30fe" providerId="ADAL" clId="{B5FB8AF6-67C6-4BC0-BCF3-4DE07935591C}" dt="2022-02-18T21:56:29.790" v="1163"/>
          <ac:spMkLst>
            <pc:docMk/>
            <pc:sldMk cId="1694200840" sldId="298"/>
            <ac:spMk id="73" creationId="{F5DFB926-4317-4412-B120-B028A41E7FAA}"/>
          </ac:spMkLst>
        </pc:spChg>
        <pc:spChg chg="mod">
          <ac:chgData name="Prasad Jagtap" userId="e46c50ef-2369-45f1-a8fd-57c22d8b30fe" providerId="ADAL" clId="{B5FB8AF6-67C6-4BC0-BCF3-4DE07935591C}" dt="2022-02-18T21:56:29.790" v="1163"/>
          <ac:spMkLst>
            <pc:docMk/>
            <pc:sldMk cId="1694200840" sldId="298"/>
            <ac:spMk id="74" creationId="{A0023505-7BA1-4A3E-B28D-E2EF9A84FFCE}"/>
          </ac:spMkLst>
        </pc:spChg>
        <pc:spChg chg="mod">
          <ac:chgData name="Prasad Jagtap" userId="e46c50ef-2369-45f1-a8fd-57c22d8b30fe" providerId="ADAL" clId="{B5FB8AF6-67C6-4BC0-BCF3-4DE07935591C}" dt="2022-02-18T21:56:29.790" v="1163"/>
          <ac:spMkLst>
            <pc:docMk/>
            <pc:sldMk cId="1694200840" sldId="298"/>
            <ac:spMk id="75" creationId="{B7223394-5115-4BCB-9804-ABB1197F64C6}"/>
          </ac:spMkLst>
        </pc:spChg>
        <pc:spChg chg="mod">
          <ac:chgData name="Prasad Jagtap" userId="e46c50ef-2369-45f1-a8fd-57c22d8b30fe" providerId="ADAL" clId="{B5FB8AF6-67C6-4BC0-BCF3-4DE07935591C}" dt="2022-02-18T21:56:29.790" v="1163"/>
          <ac:spMkLst>
            <pc:docMk/>
            <pc:sldMk cId="1694200840" sldId="298"/>
            <ac:spMk id="76" creationId="{25B64CCF-D46D-4F51-A724-5A0B17C5A5A7}"/>
          </ac:spMkLst>
        </pc:spChg>
        <pc:spChg chg="mod">
          <ac:chgData name="Prasad Jagtap" userId="e46c50ef-2369-45f1-a8fd-57c22d8b30fe" providerId="ADAL" clId="{B5FB8AF6-67C6-4BC0-BCF3-4DE07935591C}" dt="2022-02-18T21:56:29.790" v="1163"/>
          <ac:spMkLst>
            <pc:docMk/>
            <pc:sldMk cId="1694200840" sldId="298"/>
            <ac:spMk id="77" creationId="{D7930D1D-36CA-4C37-802A-D2CBFAF9E6F7}"/>
          </ac:spMkLst>
        </pc:spChg>
        <pc:spChg chg="mod">
          <ac:chgData name="Prasad Jagtap" userId="e46c50ef-2369-45f1-a8fd-57c22d8b30fe" providerId="ADAL" clId="{B5FB8AF6-67C6-4BC0-BCF3-4DE07935591C}" dt="2022-02-18T21:56:29.790" v="1163"/>
          <ac:spMkLst>
            <pc:docMk/>
            <pc:sldMk cId="1694200840" sldId="298"/>
            <ac:spMk id="78" creationId="{5F9F3497-1BE7-444F-8C42-83F10567244E}"/>
          </ac:spMkLst>
        </pc:spChg>
        <pc:spChg chg="mod">
          <ac:chgData name="Prasad Jagtap" userId="e46c50ef-2369-45f1-a8fd-57c22d8b30fe" providerId="ADAL" clId="{B5FB8AF6-67C6-4BC0-BCF3-4DE07935591C}" dt="2022-02-18T21:56:29.790" v="1163"/>
          <ac:spMkLst>
            <pc:docMk/>
            <pc:sldMk cId="1694200840" sldId="298"/>
            <ac:spMk id="79" creationId="{6B005EDC-7534-44B2-9765-A40909F2AF9E}"/>
          </ac:spMkLst>
        </pc:spChg>
        <pc:spChg chg="mod">
          <ac:chgData name="Prasad Jagtap" userId="e46c50ef-2369-45f1-a8fd-57c22d8b30fe" providerId="ADAL" clId="{B5FB8AF6-67C6-4BC0-BCF3-4DE07935591C}" dt="2022-02-18T21:56:29.790" v="1163"/>
          <ac:spMkLst>
            <pc:docMk/>
            <pc:sldMk cId="1694200840" sldId="298"/>
            <ac:spMk id="80" creationId="{1B01D164-1248-4AAF-99B9-DC9FF251A5F9}"/>
          </ac:spMkLst>
        </pc:spChg>
        <pc:spChg chg="mod">
          <ac:chgData name="Prasad Jagtap" userId="e46c50ef-2369-45f1-a8fd-57c22d8b30fe" providerId="ADAL" clId="{B5FB8AF6-67C6-4BC0-BCF3-4DE07935591C}" dt="2022-02-18T21:56:29.790" v="1163"/>
          <ac:spMkLst>
            <pc:docMk/>
            <pc:sldMk cId="1694200840" sldId="298"/>
            <ac:spMk id="81" creationId="{29D85973-25C8-4968-85E0-64F8D3C8B1FE}"/>
          </ac:spMkLst>
        </pc:spChg>
        <pc:spChg chg="mod">
          <ac:chgData name="Prasad Jagtap" userId="e46c50ef-2369-45f1-a8fd-57c22d8b30fe" providerId="ADAL" clId="{B5FB8AF6-67C6-4BC0-BCF3-4DE07935591C}" dt="2022-02-18T21:56:29.790" v="1163"/>
          <ac:spMkLst>
            <pc:docMk/>
            <pc:sldMk cId="1694200840" sldId="298"/>
            <ac:spMk id="82" creationId="{A604979A-5BBC-47D1-8013-D041E7C770CD}"/>
          </ac:spMkLst>
        </pc:spChg>
        <pc:spChg chg="mod">
          <ac:chgData name="Prasad Jagtap" userId="e46c50ef-2369-45f1-a8fd-57c22d8b30fe" providerId="ADAL" clId="{B5FB8AF6-67C6-4BC0-BCF3-4DE07935591C}" dt="2022-02-18T21:56:29.790" v="1163"/>
          <ac:spMkLst>
            <pc:docMk/>
            <pc:sldMk cId="1694200840" sldId="298"/>
            <ac:spMk id="83" creationId="{ABB5DDFB-DCF0-46D6-A3E8-67CEBF4F224F}"/>
          </ac:spMkLst>
        </pc:spChg>
        <pc:spChg chg="mod">
          <ac:chgData name="Prasad Jagtap" userId="e46c50ef-2369-45f1-a8fd-57c22d8b30fe" providerId="ADAL" clId="{B5FB8AF6-67C6-4BC0-BCF3-4DE07935591C}" dt="2022-02-18T21:56:29.790" v="1163"/>
          <ac:spMkLst>
            <pc:docMk/>
            <pc:sldMk cId="1694200840" sldId="298"/>
            <ac:spMk id="84" creationId="{ED9E894B-C171-446D-8082-8109D3BEE29A}"/>
          </ac:spMkLst>
        </pc:spChg>
        <pc:spChg chg="mod">
          <ac:chgData name="Prasad Jagtap" userId="e46c50ef-2369-45f1-a8fd-57c22d8b30fe" providerId="ADAL" clId="{B5FB8AF6-67C6-4BC0-BCF3-4DE07935591C}" dt="2022-02-18T21:56:29.790" v="1163"/>
          <ac:spMkLst>
            <pc:docMk/>
            <pc:sldMk cId="1694200840" sldId="298"/>
            <ac:spMk id="85" creationId="{A263E89D-9843-4294-9F0D-6C641F71B1A6}"/>
          </ac:spMkLst>
        </pc:spChg>
        <pc:spChg chg="mod">
          <ac:chgData name="Prasad Jagtap" userId="e46c50ef-2369-45f1-a8fd-57c22d8b30fe" providerId="ADAL" clId="{B5FB8AF6-67C6-4BC0-BCF3-4DE07935591C}" dt="2022-02-18T21:56:29.790" v="1163"/>
          <ac:spMkLst>
            <pc:docMk/>
            <pc:sldMk cId="1694200840" sldId="298"/>
            <ac:spMk id="86" creationId="{4F7027F2-D401-45D7-945F-9405169AAA43}"/>
          </ac:spMkLst>
        </pc:spChg>
        <pc:spChg chg="mod">
          <ac:chgData name="Prasad Jagtap" userId="e46c50ef-2369-45f1-a8fd-57c22d8b30fe" providerId="ADAL" clId="{B5FB8AF6-67C6-4BC0-BCF3-4DE07935591C}" dt="2022-02-18T21:56:29.790" v="1163"/>
          <ac:spMkLst>
            <pc:docMk/>
            <pc:sldMk cId="1694200840" sldId="298"/>
            <ac:spMk id="87" creationId="{999CFE79-30BC-4949-82CC-7AF71F30E45D}"/>
          </ac:spMkLst>
        </pc:spChg>
        <pc:spChg chg="mod">
          <ac:chgData name="Prasad Jagtap" userId="e46c50ef-2369-45f1-a8fd-57c22d8b30fe" providerId="ADAL" clId="{B5FB8AF6-67C6-4BC0-BCF3-4DE07935591C}" dt="2022-02-18T21:56:29.790" v="1163"/>
          <ac:spMkLst>
            <pc:docMk/>
            <pc:sldMk cId="1694200840" sldId="298"/>
            <ac:spMk id="88" creationId="{724F157C-851C-447F-AF3E-0E37848509AF}"/>
          </ac:spMkLst>
        </pc:spChg>
        <pc:spChg chg="mod">
          <ac:chgData name="Prasad Jagtap" userId="e46c50ef-2369-45f1-a8fd-57c22d8b30fe" providerId="ADAL" clId="{B5FB8AF6-67C6-4BC0-BCF3-4DE07935591C}" dt="2022-02-18T21:56:29.790" v="1163"/>
          <ac:spMkLst>
            <pc:docMk/>
            <pc:sldMk cId="1694200840" sldId="298"/>
            <ac:spMk id="89" creationId="{22D8CD05-527E-4DA1-ADA7-DAEA52D2A412}"/>
          </ac:spMkLst>
        </pc:spChg>
        <pc:spChg chg="mod">
          <ac:chgData name="Prasad Jagtap" userId="e46c50ef-2369-45f1-a8fd-57c22d8b30fe" providerId="ADAL" clId="{B5FB8AF6-67C6-4BC0-BCF3-4DE07935591C}" dt="2022-02-18T21:56:29.790" v="1163"/>
          <ac:spMkLst>
            <pc:docMk/>
            <pc:sldMk cId="1694200840" sldId="298"/>
            <ac:spMk id="90" creationId="{B38F2C0E-693E-4EAB-8644-5685313D8B0E}"/>
          </ac:spMkLst>
        </pc:spChg>
        <pc:spChg chg="mod">
          <ac:chgData name="Prasad Jagtap" userId="e46c50ef-2369-45f1-a8fd-57c22d8b30fe" providerId="ADAL" clId="{B5FB8AF6-67C6-4BC0-BCF3-4DE07935591C}" dt="2022-02-18T21:56:29.790" v="1163"/>
          <ac:spMkLst>
            <pc:docMk/>
            <pc:sldMk cId="1694200840" sldId="298"/>
            <ac:spMk id="91" creationId="{E93403B1-A396-4D04-9398-B944BC3DC652}"/>
          </ac:spMkLst>
        </pc:spChg>
        <pc:spChg chg="mod">
          <ac:chgData name="Prasad Jagtap" userId="e46c50ef-2369-45f1-a8fd-57c22d8b30fe" providerId="ADAL" clId="{B5FB8AF6-67C6-4BC0-BCF3-4DE07935591C}" dt="2022-02-18T21:56:29.790" v="1163"/>
          <ac:spMkLst>
            <pc:docMk/>
            <pc:sldMk cId="1694200840" sldId="298"/>
            <ac:spMk id="92" creationId="{48EA0322-AFDD-4DD8-93CC-D2C10196CC36}"/>
          </ac:spMkLst>
        </pc:spChg>
        <pc:spChg chg="mod">
          <ac:chgData name="Prasad Jagtap" userId="e46c50ef-2369-45f1-a8fd-57c22d8b30fe" providerId="ADAL" clId="{B5FB8AF6-67C6-4BC0-BCF3-4DE07935591C}" dt="2022-02-18T21:56:29.790" v="1163"/>
          <ac:spMkLst>
            <pc:docMk/>
            <pc:sldMk cId="1694200840" sldId="298"/>
            <ac:spMk id="93" creationId="{A95308C0-D254-4AE8-8614-6607331EC100}"/>
          </ac:spMkLst>
        </pc:spChg>
        <pc:spChg chg="mod">
          <ac:chgData name="Prasad Jagtap" userId="e46c50ef-2369-45f1-a8fd-57c22d8b30fe" providerId="ADAL" clId="{B5FB8AF6-67C6-4BC0-BCF3-4DE07935591C}" dt="2022-02-18T21:56:29.790" v="1163"/>
          <ac:spMkLst>
            <pc:docMk/>
            <pc:sldMk cId="1694200840" sldId="298"/>
            <ac:spMk id="94" creationId="{DC36CE4B-0DF5-41AE-B467-FD95B37E2960}"/>
          </ac:spMkLst>
        </pc:spChg>
        <pc:spChg chg="mod">
          <ac:chgData name="Prasad Jagtap" userId="e46c50ef-2369-45f1-a8fd-57c22d8b30fe" providerId="ADAL" clId="{B5FB8AF6-67C6-4BC0-BCF3-4DE07935591C}" dt="2022-02-18T21:56:29.790" v="1163"/>
          <ac:spMkLst>
            <pc:docMk/>
            <pc:sldMk cId="1694200840" sldId="298"/>
            <ac:spMk id="95" creationId="{248B703B-D613-447E-BD7D-53D8C8190D21}"/>
          </ac:spMkLst>
        </pc:spChg>
        <pc:spChg chg="mod">
          <ac:chgData name="Prasad Jagtap" userId="e46c50ef-2369-45f1-a8fd-57c22d8b30fe" providerId="ADAL" clId="{B5FB8AF6-67C6-4BC0-BCF3-4DE07935591C}" dt="2022-02-18T21:56:29.790" v="1163"/>
          <ac:spMkLst>
            <pc:docMk/>
            <pc:sldMk cId="1694200840" sldId="298"/>
            <ac:spMk id="96" creationId="{7FE5DA32-593E-43CA-B438-12742FC887EF}"/>
          </ac:spMkLst>
        </pc:spChg>
        <pc:spChg chg="mod">
          <ac:chgData name="Prasad Jagtap" userId="e46c50ef-2369-45f1-a8fd-57c22d8b30fe" providerId="ADAL" clId="{B5FB8AF6-67C6-4BC0-BCF3-4DE07935591C}" dt="2022-02-18T21:56:29.790" v="1163"/>
          <ac:spMkLst>
            <pc:docMk/>
            <pc:sldMk cId="1694200840" sldId="298"/>
            <ac:spMk id="97" creationId="{FB540BF1-164D-4079-8F7B-CD05B0686E0D}"/>
          </ac:spMkLst>
        </pc:spChg>
        <pc:spChg chg="mod">
          <ac:chgData name="Prasad Jagtap" userId="e46c50ef-2369-45f1-a8fd-57c22d8b30fe" providerId="ADAL" clId="{B5FB8AF6-67C6-4BC0-BCF3-4DE07935591C}" dt="2022-02-18T21:56:29.790" v="1163"/>
          <ac:spMkLst>
            <pc:docMk/>
            <pc:sldMk cId="1694200840" sldId="298"/>
            <ac:spMk id="98" creationId="{404199CC-8948-4008-9CAF-06A29ED404B8}"/>
          </ac:spMkLst>
        </pc:spChg>
        <pc:spChg chg="mod">
          <ac:chgData name="Prasad Jagtap" userId="e46c50ef-2369-45f1-a8fd-57c22d8b30fe" providerId="ADAL" clId="{B5FB8AF6-67C6-4BC0-BCF3-4DE07935591C}" dt="2022-02-18T21:56:29.790" v="1163"/>
          <ac:spMkLst>
            <pc:docMk/>
            <pc:sldMk cId="1694200840" sldId="298"/>
            <ac:spMk id="99" creationId="{80D8094E-890A-4430-A804-D71EA2ABB967}"/>
          </ac:spMkLst>
        </pc:spChg>
        <pc:spChg chg="mod">
          <ac:chgData name="Prasad Jagtap" userId="e46c50ef-2369-45f1-a8fd-57c22d8b30fe" providerId="ADAL" clId="{B5FB8AF6-67C6-4BC0-BCF3-4DE07935591C}" dt="2022-02-18T21:56:29.790" v="1163"/>
          <ac:spMkLst>
            <pc:docMk/>
            <pc:sldMk cId="1694200840" sldId="298"/>
            <ac:spMk id="100" creationId="{89804369-4667-4509-BE84-101A4B0EDB4C}"/>
          </ac:spMkLst>
        </pc:spChg>
        <pc:spChg chg="mod">
          <ac:chgData name="Prasad Jagtap" userId="e46c50ef-2369-45f1-a8fd-57c22d8b30fe" providerId="ADAL" clId="{B5FB8AF6-67C6-4BC0-BCF3-4DE07935591C}" dt="2022-02-18T21:56:29.790" v="1163"/>
          <ac:spMkLst>
            <pc:docMk/>
            <pc:sldMk cId="1694200840" sldId="298"/>
            <ac:spMk id="101" creationId="{DC78AB48-D2A4-4080-9F37-C3BA3612D5E5}"/>
          </ac:spMkLst>
        </pc:spChg>
        <pc:spChg chg="mod">
          <ac:chgData name="Prasad Jagtap" userId="e46c50ef-2369-45f1-a8fd-57c22d8b30fe" providerId="ADAL" clId="{B5FB8AF6-67C6-4BC0-BCF3-4DE07935591C}" dt="2022-02-18T21:56:29.790" v="1163"/>
          <ac:spMkLst>
            <pc:docMk/>
            <pc:sldMk cId="1694200840" sldId="298"/>
            <ac:spMk id="102" creationId="{E4F7F848-F7F0-4E5E-BB99-A7A83C1BD4E7}"/>
          </ac:spMkLst>
        </pc:spChg>
        <pc:spChg chg="mod">
          <ac:chgData name="Prasad Jagtap" userId="e46c50ef-2369-45f1-a8fd-57c22d8b30fe" providerId="ADAL" clId="{B5FB8AF6-67C6-4BC0-BCF3-4DE07935591C}" dt="2022-02-18T21:56:29.790" v="1163"/>
          <ac:spMkLst>
            <pc:docMk/>
            <pc:sldMk cId="1694200840" sldId="298"/>
            <ac:spMk id="103" creationId="{554C9F23-CD09-4754-9AAB-1E192E4DAD10}"/>
          </ac:spMkLst>
        </pc:spChg>
        <pc:spChg chg="mod">
          <ac:chgData name="Prasad Jagtap" userId="e46c50ef-2369-45f1-a8fd-57c22d8b30fe" providerId="ADAL" clId="{B5FB8AF6-67C6-4BC0-BCF3-4DE07935591C}" dt="2022-02-18T21:56:29.790" v="1163"/>
          <ac:spMkLst>
            <pc:docMk/>
            <pc:sldMk cId="1694200840" sldId="298"/>
            <ac:spMk id="104" creationId="{BC1223D0-9B45-40E6-833C-80217C7F84DA}"/>
          </ac:spMkLst>
        </pc:spChg>
        <pc:spChg chg="mod">
          <ac:chgData name="Prasad Jagtap" userId="e46c50ef-2369-45f1-a8fd-57c22d8b30fe" providerId="ADAL" clId="{B5FB8AF6-67C6-4BC0-BCF3-4DE07935591C}" dt="2022-02-18T21:56:29.790" v="1163"/>
          <ac:spMkLst>
            <pc:docMk/>
            <pc:sldMk cId="1694200840" sldId="298"/>
            <ac:spMk id="105" creationId="{7747C139-0C9C-4988-8B04-BA49558B62F8}"/>
          </ac:spMkLst>
        </pc:spChg>
        <pc:spChg chg="mod">
          <ac:chgData name="Prasad Jagtap" userId="e46c50ef-2369-45f1-a8fd-57c22d8b30fe" providerId="ADAL" clId="{B5FB8AF6-67C6-4BC0-BCF3-4DE07935591C}" dt="2022-02-18T21:56:29.790" v="1163"/>
          <ac:spMkLst>
            <pc:docMk/>
            <pc:sldMk cId="1694200840" sldId="298"/>
            <ac:spMk id="106" creationId="{FAB42463-A3F9-495F-B69F-9C2EDB15720D}"/>
          </ac:spMkLst>
        </pc:spChg>
        <pc:spChg chg="mod">
          <ac:chgData name="Prasad Jagtap" userId="e46c50ef-2369-45f1-a8fd-57c22d8b30fe" providerId="ADAL" clId="{B5FB8AF6-67C6-4BC0-BCF3-4DE07935591C}" dt="2022-02-18T21:56:29.790" v="1163"/>
          <ac:spMkLst>
            <pc:docMk/>
            <pc:sldMk cId="1694200840" sldId="298"/>
            <ac:spMk id="107" creationId="{0B9239A9-73D6-49CC-A33F-E98220CF619B}"/>
          </ac:spMkLst>
        </pc:spChg>
        <pc:spChg chg="mod">
          <ac:chgData name="Prasad Jagtap" userId="e46c50ef-2369-45f1-a8fd-57c22d8b30fe" providerId="ADAL" clId="{B5FB8AF6-67C6-4BC0-BCF3-4DE07935591C}" dt="2022-02-18T21:56:29.790" v="1163"/>
          <ac:spMkLst>
            <pc:docMk/>
            <pc:sldMk cId="1694200840" sldId="298"/>
            <ac:spMk id="108" creationId="{94D2E997-971B-497F-AB65-79B8C58F136F}"/>
          </ac:spMkLst>
        </pc:spChg>
        <pc:spChg chg="mod">
          <ac:chgData name="Prasad Jagtap" userId="e46c50ef-2369-45f1-a8fd-57c22d8b30fe" providerId="ADAL" clId="{B5FB8AF6-67C6-4BC0-BCF3-4DE07935591C}" dt="2022-02-18T21:56:29.790" v="1163"/>
          <ac:spMkLst>
            <pc:docMk/>
            <pc:sldMk cId="1694200840" sldId="298"/>
            <ac:spMk id="109" creationId="{0009EABC-3937-4235-88E5-836A7BD316E9}"/>
          </ac:spMkLst>
        </pc:spChg>
        <pc:spChg chg="mod">
          <ac:chgData name="Prasad Jagtap" userId="e46c50ef-2369-45f1-a8fd-57c22d8b30fe" providerId="ADAL" clId="{B5FB8AF6-67C6-4BC0-BCF3-4DE07935591C}" dt="2022-02-18T21:56:29.790" v="1163"/>
          <ac:spMkLst>
            <pc:docMk/>
            <pc:sldMk cId="1694200840" sldId="298"/>
            <ac:spMk id="110" creationId="{673F356D-7629-47AD-A398-ABB99185D944}"/>
          </ac:spMkLst>
        </pc:spChg>
        <pc:spChg chg="mod">
          <ac:chgData name="Prasad Jagtap" userId="e46c50ef-2369-45f1-a8fd-57c22d8b30fe" providerId="ADAL" clId="{B5FB8AF6-67C6-4BC0-BCF3-4DE07935591C}" dt="2022-02-18T21:56:29.790" v="1163"/>
          <ac:spMkLst>
            <pc:docMk/>
            <pc:sldMk cId="1694200840" sldId="298"/>
            <ac:spMk id="111" creationId="{206CDA92-05DF-48E2-9100-39F9F1EF9FA4}"/>
          </ac:spMkLst>
        </pc:spChg>
        <pc:spChg chg="mod">
          <ac:chgData name="Prasad Jagtap" userId="e46c50ef-2369-45f1-a8fd-57c22d8b30fe" providerId="ADAL" clId="{B5FB8AF6-67C6-4BC0-BCF3-4DE07935591C}" dt="2022-02-18T21:56:29.790" v="1163"/>
          <ac:spMkLst>
            <pc:docMk/>
            <pc:sldMk cId="1694200840" sldId="298"/>
            <ac:spMk id="112" creationId="{6A2B8D7E-4670-467F-8390-0A4E4F4D9B96}"/>
          </ac:spMkLst>
        </pc:spChg>
        <pc:spChg chg="mod">
          <ac:chgData name="Prasad Jagtap" userId="e46c50ef-2369-45f1-a8fd-57c22d8b30fe" providerId="ADAL" clId="{B5FB8AF6-67C6-4BC0-BCF3-4DE07935591C}" dt="2022-02-18T21:56:29.790" v="1163"/>
          <ac:spMkLst>
            <pc:docMk/>
            <pc:sldMk cId="1694200840" sldId="298"/>
            <ac:spMk id="113" creationId="{6DC5CEF6-EACD-4B4A-9E0E-D17B5FBFE13A}"/>
          </ac:spMkLst>
        </pc:spChg>
        <pc:spChg chg="mod">
          <ac:chgData name="Prasad Jagtap" userId="e46c50ef-2369-45f1-a8fd-57c22d8b30fe" providerId="ADAL" clId="{B5FB8AF6-67C6-4BC0-BCF3-4DE07935591C}" dt="2022-02-18T21:56:29.790" v="1163"/>
          <ac:spMkLst>
            <pc:docMk/>
            <pc:sldMk cId="1694200840" sldId="298"/>
            <ac:spMk id="114" creationId="{799BBFFF-DA44-4363-82CE-FEE747C5F6F4}"/>
          </ac:spMkLst>
        </pc:spChg>
        <pc:spChg chg="mod">
          <ac:chgData name="Prasad Jagtap" userId="e46c50ef-2369-45f1-a8fd-57c22d8b30fe" providerId="ADAL" clId="{B5FB8AF6-67C6-4BC0-BCF3-4DE07935591C}" dt="2022-02-18T21:56:29.790" v="1163"/>
          <ac:spMkLst>
            <pc:docMk/>
            <pc:sldMk cId="1694200840" sldId="298"/>
            <ac:spMk id="115" creationId="{4207399D-941C-48E4-B77C-658066CED578}"/>
          </ac:spMkLst>
        </pc:spChg>
        <pc:spChg chg="mod">
          <ac:chgData name="Prasad Jagtap" userId="e46c50ef-2369-45f1-a8fd-57c22d8b30fe" providerId="ADAL" clId="{B5FB8AF6-67C6-4BC0-BCF3-4DE07935591C}" dt="2022-02-18T21:56:29.790" v="1163"/>
          <ac:spMkLst>
            <pc:docMk/>
            <pc:sldMk cId="1694200840" sldId="298"/>
            <ac:spMk id="116" creationId="{F528447C-01EB-4B37-AAC7-F64BCF344782}"/>
          </ac:spMkLst>
        </pc:spChg>
        <pc:spChg chg="mod">
          <ac:chgData name="Prasad Jagtap" userId="e46c50ef-2369-45f1-a8fd-57c22d8b30fe" providerId="ADAL" clId="{B5FB8AF6-67C6-4BC0-BCF3-4DE07935591C}" dt="2022-02-18T21:56:29.790" v="1163"/>
          <ac:spMkLst>
            <pc:docMk/>
            <pc:sldMk cId="1694200840" sldId="298"/>
            <ac:spMk id="117" creationId="{80450B16-EB9F-4DDA-8FB8-BB1CE650FC51}"/>
          </ac:spMkLst>
        </pc:spChg>
        <pc:spChg chg="mod">
          <ac:chgData name="Prasad Jagtap" userId="e46c50ef-2369-45f1-a8fd-57c22d8b30fe" providerId="ADAL" clId="{B5FB8AF6-67C6-4BC0-BCF3-4DE07935591C}" dt="2022-02-18T21:56:29.790" v="1163"/>
          <ac:spMkLst>
            <pc:docMk/>
            <pc:sldMk cId="1694200840" sldId="298"/>
            <ac:spMk id="118" creationId="{B8AC9E8E-D4CB-4DFE-82E5-B45518CC1C0E}"/>
          </ac:spMkLst>
        </pc:spChg>
        <pc:spChg chg="mod">
          <ac:chgData name="Prasad Jagtap" userId="e46c50ef-2369-45f1-a8fd-57c22d8b30fe" providerId="ADAL" clId="{B5FB8AF6-67C6-4BC0-BCF3-4DE07935591C}" dt="2022-02-18T21:56:29.790" v="1163"/>
          <ac:spMkLst>
            <pc:docMk/>
            <pc:sldMk cId="1694200840" sldId="298"/>
            <ac:spMk id="119" creationId="{257E331D-0EE6-4177-960E-1574E55F6773}"/>
          </ac:spMkLst>
        </pc:spChg>
        <pc:spChg chg="mod">
          <ac:chgData name="Prasad Jagtap" userId="e46c50ef-2369-45f1-a8fd-57c22d8b30fe" providerId="ADAL" clId="{B5FB8AF6-67C6-4BC0-BCF3-4DE07935591C}" dt="2022-02-18T21:56:29.790" v="1163"/>
          <ac:spMkLst>
            <pc:docMk/>
            <pc:sldMk cId="1694200840" sldId="298"/>
            <ac:spMk id="120" creationId="{1D300D78-61ED-4E41-BC22-3CFDD74B493A}"/>
          </ac:spMkLst>
        </pc:spChg>
        <pc:spChg chg="mod">
          <ac:chgData name="Prasad Jagtap" userId="e46c50ef-2369-45f1-a8fd-57c22d8b30fe" providerId="ADAL" clId="{B5FB8AF6-67C6-4BC0-BCF3-4DE07935591C}" dt="2022-02-18T21:56:29.790" v="1163"/>
          <ac:spMkLst>
            <pc:docMk/>
            <pc:sldMk cId="1694200840" sldId="298"/>
            <ac:spMk id="121" creationId="{7D896FE3-8B13-44CC-87CC-8696EC50858A}"/>
          </ac:spMkLst>
        </pc:spChg>
        <pc:spChg chg="mod">
          <ac:chgData name="Prasad Jagtap" userId="e46c50ef-2369-45f1-a8fd-57c22d8b30fe" providerId="ADAL" clId="{B5FB8AF6-67C6-4BC0-BCF3-4DE07935591C}" dt="2022-02-18T21:56:29.790" v="1163"/>
          <ac:spMkLst>
            <pc:docMk/>
            <pc:sldMk cId="1694200840" sldId="298"/>
            <ac:spMk id="122" creationId="{516A59B7-DC43-41D7-8B05-7CFEF69CE986}"/>
          </ac:spMkLst>
        </pc:spChg>
        <pc:spChg chg="mod">
          <ac:chgData name="Prasad Jagtap" userId="e46c50ef-2369-45f1-a8fd-57c22d8b30fe" providerId="ADAL" clId="{B5FB8AF6-67C6-4BC0-BCF3-4DE07935591C}" dt="2022-02-18T21:56:29.790" v="1163"/>
          <ac:spMkLst>
            <pc:docMk/>
            <pc:sldMk cId="1694200840" sldId="298"/>
            <ac:spMk id="123" creationId="{C4422990-8375-4768-A352-10DEF6FDCEB9}"/>
          </ac:spMkLst>
        </pc:spChg>
        <pc:spChg chg="mod">
          <ac:chgData name="Prasad Jagtap" userId="e46c50ef-2369-45f1-a8fd-57c22d8b30fe" providerId="ADAL" clId="{B5FB8AF6-67C6-4BC0-BCF3-4DE07935591C}" dt="2022-02-18T21:56:29.790" v="1163"/>
          <ac:spMkLst>
            <pc:docMk/>
            <pc:sldMk cId="1694200840" sldId="298"/>
            <ac:spMk id="124" creationId="{72A75105-C558-444E-9E63-437084E4A2CA}"/>
          </ac:spMkLst>
        </pc:spChg>
        <pc:spChg chg="mod">
          <ac:chgData name="Prasad Jagtap" userId="e46c50ef-2369-45f1-a8fd-57c22d8b30fe" providerId="ADAL" clId="{B5FB8AF6-67C6-4BC0-BCF3-4DE07935591C}" dt="2022-02-18T21:56:29.790" v="1163"/>
          <ac:spMkLst>
            <pc:docMk/>
            <pc:sldMk cId="1694200840" sldId="298"/>
            <ac:spMk id="125" creationId="{024E71CB-DFEF-46CD-A578-86026B0FD312}"/>
          </ac:spMkLst>
        </pc:spChg>
        <pc:spChg chg="mod">
          <ac:chgData name="Prasad Jagtap" userId="e46c50ef-2369-45f1-a8fd-57c22d8b30fe" providerId="ADAL" clId="{B5FB8AF6-67C6-4BC0-BCF3-4DE07935591C}" dt="2022-02-18T21:56:29.790" v="1163"/>
          <ac:spMkLst>
            <pc:docMk/>
            <pc:sldMk cId="1694200840" sldId="298"/>
            <ac:spMk id="126" creationId="{594DC75F-E7D6-4264-A7F6-4BBA6ADBFA94}"/>
          </ac:spMkLst>
        </pc:spChg>
        <pc:spChg chg="mod">
          <ac:chgData name="Prasad Jagtap" userId="e46c50ef-2369-45f1-a8fd-57c22d8b30fe" providerId="ADAL" clId="{B5FB8AF6-67C6-4BC0-BCF3-4DE07935591C}" dt="2022-02-18T21:56:29.790" v="1163"/>
          <ac:spMkLst>
            <pc:docMk/>
            <pc:sldMk cId="1694200840" sldId="298"/>
            <ac:spMk id="127" creationId="{9374AA74-5318-4BD6-AC5C-9770446451DC}"/>
          </ac:spMkLst>
        </pc:spChg>
        <pc:spChg chg="mod">
          <ac:chgData name="Prasad Jagtap" userId="e46c50ef-2369-45f1-a8fd-57c22d8b30fe" providerId="ADAL" clId="{B5FB8AF6-67C6-4BC0-BCF3-4DE07935591C}" dt="2022-02-18T21:56:29.790" v="1163"/>
          <ac:spMkLst>
            <pc:docMk/>
            <pc:sldMk cId="1694200840" sldId="298"/>
            <ac:spMk id="128" creationId="{120DE6CF-491D-4639-BAE2-3BABA8E3F7FC}"/>
          </ac:spMkLst>
        </pc:spChg>
        <pc:spChg chg="mod">
          <ac:chgData name="Prasad Jagtap" userId="e46c50ef-2369-45f1-a8fd-57c22d8b30fe" providerId="ADAL" clId="{B5FB8AF6-67C6-4BC0-BCF3-4DE07935591C}" dt="2022-02-18T21:56:29.790" v="1163"/>
          <ac:spMkLst>
            <pc:docMk/>
            <pc:sldMk cId="1694200840" sldId="298"/>
            <ac:spMk id="129" creationId="{0D0539C6-D896-4537-95AA-47BE6E48BB5B}"/>
          </ac:spMkLst>
        </pc:spChg>
        <pc:spChg chg="mod">
          <ac:chgData name="Prasad Jagtap" userId="e46c50ef-2369-45f1-a8fd-57c22d8b30fe" providerId="ADAL" clId="{B5FB8AF6-67C6-4BC0-BCF3-4DE07935591C}" dt="2022-02-18T21:56:29.790" v="1163"/>
          <ac:spMkLst>
            <pc:docMk/>
            <pc:sldMk cId="1694200840" sldId="298"/>
            <ac:spMk id="130" creationId="{871BAC19-0800-4E39-8511-B8839878B171}"/>
          </ac:spMkLst>
        </pc:spChg>
        <pc:spChg chg="mod">
          <ac:chgData name="Prasad Jagtap" userId="e46c50ef-2369-45f1-a8fd-57c22d8b30fe" providerId="ADAL" clId="{B5FB8AF6-67C6-4BC0-BCF3-4DE07935591C}" dt="2022-02-18T21:56:29.790" v="1163"/>
          <ac:spMkLst>
            <pc:docMk/>
            <pc:sldMk cId="1694200840" sldId="298"/>
            <ac:spMk id="131" creationId="{FEBE80C3-A18D-4350-A666-7A3F1BA59C85}"/>
          </ac:spMkLst>
        </pc:spChg>
        <pc:spChg chg="mod">
          <ac:chgData name="Prasad Jagtap" userId="e46c50ef-2369-45f1-a8fd-57c22d8b30fe" providerId="ADAL" clId="{B5FB8AF6-67C6-4BC0-BCF3-4DE07935591C}" dt="2022-02-18T21:56:29.790" v="1163"/>
          <ac:spMkLst>
            <pc:docMk/>
            <pc:sldMk cId="1694200840" sldId="298"/>
            <ac:spMk id="132" creationId="{09204224-245F-45D8-AB21-955009E9CB5E}"/>
          </ac:spMkLst>
        </pc:spChg>
        <pc:spChg chg="mod">
          <ac:chgData name="Prasad Jagtap" userId="e46c50ef-2369-45f1-a8fd-57c22d8b30fe" providerId="ADAL" clId="{B5FB8AF6-67C6-4BC0-BCF3-4DE07935591C}" dt="2022-02-18T21:56:29.790" v="1163"/>
          <ac:spMkLst>
            <pc:docMk/>
            <pc:sldMk cId="1694200840" sldId="298"/>
            <ac:spMk id="133" creationId="{1C0692B5-C736-4C45-BA43-A83B26901458}"/>
          </ac:spMkLst>
        </pc:spChg>
        <pc:spChg chg="mod">
          <ac:chgData name="Prasad Jagtap" userId="e46c50ef-2369-45f1-a8fd-57c22d8b30fe" providerId="ADAL" clId="{B5FB8AF6-67C6-4BC0-BCF3-4DE07935591C}" dt="2022-02-18T21:56:29.790" v="1163"/>
          <ac:spMkLst>
            <pc:docMk/>
            <pc:sldMk cId="1694200840" sldId="298"/>
            <ac:spMk id="134" creationId="{21E10CA3-4D1E-43FB-8340-CCF194CE8C42}"/>
          </ac:spMkLst>
        </pc:spChg>
        <pc:spChg chg="mod">
          <ac:chgData name="Prasad Jagtap" userId="e46c50ef-2369-45f1-a8fd-57c22d8b30fe" providerId="ADAL" clId="{B5FB8AF6-67C6-4BC0-BCF3-4DE07935591C}" dt="2022-02-18T21:56:29.790" v="1163"/>
          <ac:spMkLst>
            <pc:docMk/>
            <pc:sldMk cId="1694200840" sldId="298"/>
            <ac:spMk id="135" creationId="{8B41E75F-46CF-4C8B-9B13-7CAF15DCA469}"/>
          </ac:spMkLst>
        </pc:spChg>
        <pc:spChg chg="mod">
          <ac:chgData name="Prasad Jagtap" userId="e46c50ef-2369-45f1-a8fd-57c22d8b30fe" providerId="ADAL" clId="{B5FB8AF6-67C6-4BC0-BCF3-4DE07935591C}" dt="2022-02-18T21:56:29.790" v="1163"/>
          <ac:spMkLst>
            <pc:docMk/>
            <pc:sldMk cId="1694200840" sldId="298"/>
            <ac:spMk id="136" creationId="{64D95DB4-B7A4-4CED-8F7B-A6C04C580339}"/>
          </ac:spMkLst>
        </pc:spChg>
        <pc:spChg chg="mod">
          <ac:chgData name="Prasad Jagtap" userId="e46c50ef-2369-45f1-a8fd-57c22d8b30fe" providerId="ADAL" clId="{B5FB8AF6-67C6-4BC0-BCF3-4DE07935591C}" dt="2022-02-18T21:56:29.790" v="1163"/>
          <ac:spMkLst>
            <pc:docMk/>
            <pc:sldMk cId="1694200840" sldId="298"/>
            <ac:spMk id="137" creationId="{A1803E63-32D7-4A0D-8EF4-181A2810A755}"/>
          </ac:spMkLst>
        </pc:spChg>
        <pc:spChg chg="mod">
          <ac:chgData name="Prasad Jagtap" userId="e46c50ef-2369-45f1-a8fd-57c22d8b30fe" providerId="ADAL" clId="{B5FB8AF6-67C6-4BC0-BCF3-4DE07935591C}" dt="2022-02-18T21:56:29.790" v="1163"/>
          <ac:spMkLst>
            <pc:docMk/>
            <pc:sldMk cId="1694200840" sldId="298"/>
            <ac:spMk id="138" creationId="{7B7831B9-E0B1-4E9E-9EA6-8794F684362A}"/>
          </ac:spMkLst>
        </pc:spChg>
        <pc:spChg chg="mod">
          <ac:chgData name="Prasad Jagtap" userId="e46c50ef-2369-45f1-a8fd-57c22d8b30fe" providerId="ADAL" clId="{B5FB8AF6-67C6-4BC0-BCF3-4DE07935591C}" dt="2022-02-18T21:56:29.790" v="1163"/>
          <ac:spMkLst>
            <pc:docMk/>
            <pc:sldMk cId="1694200840" sldId="298"/>
            <ac:spMk id="139" creationId="{31998D42-F2CE-4C4C-997B-59B76C9279F7}"/>
          </ac:spMkLst>
        </pc:spChg>
        <pc:spChg chg="mod">
          <ac:chgData name="Prasad Jagtap" userId="e46c50ef-2369-45f1-a8fd-57c22d8b30fe" providerId="ADAL" clId="{B5FB8AF6-67C6-4BC0-BCF3-4DE07935591C}" dt="2022-02-18T21:56:29.790" v="1163"/>
          <ac:spMkLst>
            <pc:docMk/>
            <pc:sldMk cId="1694200840" sldId="298"/>
            <ac:spMk id="140" creationId="{79C0300F-8390-4059-AC75-0D691E907CE2}"/>
          </ac:spMkLst>
        </pc:spChg>
        <pc:spChg chg="mod">
          <ac:chgData name="Prasad Jagtap" userId="e46c50ef-2369-45f1-a8fd-57c22d8b30fe" providerId="ADAL" clId="{B5FB8AF6-67C6-4BC0-BCF3-4DE07935591C}" dt="2022-02-18T21:56:29.790" v="1163"/>
          <ac:spMkLst>
            <pc:docMk/>
            <pc:sldMk cId="1694200840" sldId="298"/>
            <ac:spMk id="141" creationId="{6B55AA8F-BB6F-4284-A628-FEF1FC1A2493}"/>
          </ac:spMkLst>
        </pc:spChg>
        <pc:spChg chg="mod">
          <ac:chgData name="Prasad Jagtap" userId="e46c50ef-2369-45f1-a8fd-57c22d8b30fe" providerId="ADAL" clId="{B5FB8AF6-67C6-4BC0-BCF3-4DE07935591C}" dt="2022-02-18T21:56:29.790" v="1163"/>
          <ac:spMkLst>
            <pc:docMk/>
            <pc:sldMk cId="1694200840" sldId="298"/>
            <ac:spMk id="142" creationId="{30ED23C4-41BE-4A55-BC54-34DEDB9F377D}"/>
          </ac:spMkLst>
        </pc:spChg>
        <pc:spChg chg="mod">
          <ac:chgData name="Prasad Jagtap" userId="e46c50ef-2369-45f1-a8fd-57c22d8b30fe" providerId="ADAL" clId="{B5FB8AF6-67C6-4BC0-BCF3-4DE07935591C}" dt="2022-02-18T21:56:29.790" v="1163"/>
          <ac:spMkLst>
            <pc:docMk/>
            <pc:sldMk cId="1694200840" sldId="298"/>
            <ac:spMk id="143" creationId="{C9F0EB7A-1743-47ED-89AE-1CA567E08AD5}"/>
          </ac:spMkLst>
        </pc:spChg>
        <pc:spChg chg="mod">
          <ac:chgData name="Prasad Jagtap" userId="e46c50ef-2369-45f1-a8fd-57c22d8b30fe" providerId="ADAL" clId="{B5FB8AF6-67C6-4BC0-BCF3-4DE07935591C}" dt="2022-02-18T21:56:29.790" v="1163"/>
          <ac:spMkLst>
            <pc:docMk/>
            <pc:sldMk cId="1694200840" sldId="298"/>
            <ac:spMk id="144" creationId="{99CDD61B-D286-48AD-A853-C1E533964B51}"/>
          </ac:spMkLst>
        </pc:spChg>
        <pc:spChg chg="mod">
          <ac:chgData name="Prasad Jagtap" userId="e46c50ef-2369-45f1-a8fd-57c22d8b30fe" providerId="ADAL" clId="{B5FB8AF6-67C6-4BC0-BCF3-4DE07935591C}" dt="2022-02-18T21:56:29.790" v="1163"/>
          <ac:spMkLst>
            <pc:docMk/>
            <pc:sldMk cId="1694200840" sldId="298"/>
            <ac:spMk id="145" creationId="{25426498-9DCB-4484-A500-6F286A56485A}"/>
          </ac:spMkLst>
        </pc:spChg>
        <pc:spChg chg="mod">
          <ac:chgData name="Prasad Jagtap" userId="e46c50ef-2369-45f1-a8fd-57c22d8b30fe" providerId="ADAL" clId="{B5FB8AF6-67C6-4BC0-BCF3-4DE07935591C}" dt="2022-02-18T21:56:29.790" v="1163"/>
          <ac:spMkLst>
            <pc:docMk/>
            <pc:sldMk cId="1694200840" sldId="298"/>
            <ac:spMk id="146" creationId="{CA99C7C4-9787-4FF4-9A49-C81BC1DC65EE}"/>
          </ac:spMkLst>
        </pc:spChg>
        <pc:spChg chg="mod">
          <ac:chgData name="Prasad Jagtap" userId="e46c50ef-2369-45f1-a8fd-57c22d8b30fe" providerId="ADAL" clId="{B5FB8AF6-67C6-4BC0-BCF3-4DE07935591C}" dt="2022-02-18T21:56:29.790" v="1163"/>
          <ac:spMkLst>
            <pc:docMk/>
            <pc:sldMk cId="1694200840" sldId="298"/>
            <ac:spMk id="147" creationId="{9C92CD30-97DC-46BB-832E-D3B01F56CD40}"/>
          </ac:spMkLst>
        </pc:spChg>
        <pc:spChg chg="mod">
          <ac:chgData name="Prasad Jagtap" userId="e46c50ef-2369-45f1-a8fd-57c22d8b30fe" providerId="ADAL" clId="{B5FB8AF6-67C6-4BC0-BCF3-4DE07935591C}" dt="2022-02-18T21:56:29.790" v="1163"/>
          <ac:spMkLst>
            <pc:docMk/>
            <pc:sldMk cId="1694200840" sldId="298"/>
            <ac:spMk id="148" creationId="{089A1DFF-7BB4-4C64-B5DE-B0D4D8EE41C2}"/>
          </ac:spMkLst>
        </pc:spChg>
        <pc:spChg chg="mod">
          <ac:chgData name="Prasad Jagtap" userId="e46c50ef-2369-45f1-a8fd-57c22d8b30fe" providerId="ADAL" clId="{B5FB8AF6-67C6-4BC0-BCF3-4DE07935591C}" dt="2022-02-18T21:56:29.790" v="1163"/>
          <ac:spMkLst>
            <pc:docMk/>
            <pc:sldMk cId="1694200840" sldId="298"/>
            <ac:spMk id="149" creationId="{67277459-22E1-4B11-9E84-C230064B000A}"/>
          </ac:spMkLst>
        </pc:spChg>
        <pc:spChg chg="mod">
          <ac:chgData name="Prasad Jagtap" userId="e46c50ef-2369-45f1-a8fd-57c22d8b30fe" providerId="ADAL" clId="{B5FB8AF6-67C6-4BC0-BCF3-4DE07935591C}" dt="2022-02-18T21:56:29.790" v="1163"/>
          <ac:spMkLst>
            <pc:docMk/>
            <pc:sldMk cId="1694200840" sldId="298"/>
            <ac:spMk id="150" creationId="{F4EB557E-6299-4313-B642-9C5422F5C130}"/>
          </ac:spMkLst>
        </pc:spChg>
        <pc:spChg chg="mod">
          <ac:chgData name="Prasad Jagtap" userId="e46c50ef-2369-45f1-a8fd-57c22d8b30fe" providerId="ADAL" clId="{B5FB8AF6-67C6-4BC0-BCF3-4DE07935591C}" dt="2022-02-18T21:56:29.790" v="1163"/>
          <ac:spMkLst>
            <pc:docMk/>
            <pc:sldMk cId="1694200840" sldId="298"/>
            <ac:spMk id="151" creationId="{A94EE3B9-E73D-4899-9CDE-1DB6A502E7CC}"/>
          </ac:spMkLst>
        </pc:spChg>
        <pc:spChg chg="mod">
          <ac:chgData name="Prasad Jagtap" userId="e46c50ef-2369-45f1-a8fd-57c22d8b30fe" providerId="ADAL" clId="{B5FB8AF6-67C6-4BC0-BCF3-4DE07935591C}" dt="2022-02-18T21:56:29.790" v="1163"/>
          <ac:spMkLst>
            <pc:docMk/>
            <pc:sldMk cId="1694200840" sldId="298"/>
            <ac:spMk id="152" creationId="{5D17F37B-1EEF-4A93-ABEC-78645A9C3F2C}"/>
          </ac:spMkLst>
        </pc:spChg>
        <pc:spChg chg="mod">
          <ac:chgData name="Prasad Jagtap" userId="e46c50ef-2369-45f1-a8fd-57c22d8b30fe" providerId="ADAL" clId="{B5FB8AF6-67C6-4BC0-BCF3-4DE07935591C}" dt="2022-02-18T21:56:29.790" v="1163"/>
          <ac:spMkLst>
            <pc:docMk/>
            <pc:sldMk cId="1694200840" sldId="298"/>
            <ac:spMk id="153" creationId="{380D3AE0-6DB0-418D-8FAC-BB09A46F0861}"/>
          </ac:spMkLst>
        </pc:spChg>
        <pc:spChg chg="mod">
          <ac:chgData name="Prasad Jagtap" userId="e46c50ef-2369-45f1-a8fd-57c22d8b30fe" providerId="ADAL" clId="{B5FB8AF6-67C6-4BC0-BCF3-4DE07935591C}" dt="2022-02-18T21:56:29.790" v="1163"/>
          <ac:spMkLst>
            <pc:docMk/>
            <pc:sldMk cId="1694200840" sldId="298"/>
            <ac:spMk id="154" creationId="{A957B9FF-E80B-4F35-ACAB-C02DC75E7142}"/>
          </ac:spMkLst>
        </pc:spChg>
        <pc:spChg chg="mod">
          <ac:chgData name="Prasad Jagtap" userId="e46c50ef-2369-45f1-a8fd-57c22d8b30fe" providerId="ADAL" clId="{B5FB8AF6-67C6-4BC0-BCF3-4DE07935591C}" dt="2022-02-18T21:56:29.790" v="1163"/>
          <ac:spMkLst>
            <pc:docMk/>
            <pc:sldMk cId="1694200840" sldId="298"/>
            <ac:spMk id="155" creationId="{B714F796-FF25-482B-AACC-DA85983FF73D}"/>
          </ac:spMkLst>
        </pc:spChg>
        <pc:spChg chg="mod">
          <ac:chgData name="Prasad Jagtap" userId="e46c50ef-2369-45f1-a8fd-57c22d8b30fe" providerId="ADAL" clId="{B5FB8AF6-67C6-4BC0-BCF3-4DE07935591C}" dt="2022-02-18T21:56:29.790" v="1163"/>
          <ac:spMkLst>
            <pc:docMk/>
            <pc:sldMk cId="1694200840" sldId="298"/>
            <ac:spMk id="156" creationId="{AAA15AB7-5372-4897-9C43-6BDD686893A9}"/>
          </ac:spMkLst>
        </pc:spChg>
        <pc:spChg chg="mod">
          <ac:chgData name="Prasad Jagtap" userId="e46c50ef-2369-45f1-a8fd-57c22d8b30fe" providerId="ADAL" clId="{B5FB8AF6-67C6-4BC0-BCF3-4DE07935591C}" dt="2022-02-18T21:56:29.790" v="1163"/>
          <ac:spMkLst>
            <pc:docMk/>
            <pc:sldMk cId="1694200840" sldId="298"/>
            <ac:spMk id="157" creationId="{BD235426-AAF5-41A7-9B5A-5D30C161F2C4}"/>
          </ac:spMkLst>
        </pc:spChg>
        <pc:spChg chg="mod">
          <ac:chgData name="Prasad Jagtap" userId="e46c50ef-2369-45f1-a8fd-57c22d8b30fe" providerId="ADAL" clId="{B5FB8AF6-67C6-4BC0-BCF3-4DE07935591C}" dt="2022-02-18T21:56:29.790" v="1163"/>
          <ac:spMkLst>
            <pc:docMk/>
            <pc:sldMk cId="1694200840" sldId="298"/>
            <ac:spMk id="158" creationId="{07988F67-49D3-46A1-9FD7-7488052A769F}"/>
          </ac:spMkLst>
        </pc:spChg>
        <pc:spChg chg="mod">
          <ac:chgData name="Prasad Jagtap" userId="e46c50ef-2369-45f1-a8fd-57c22d8b30fe" providerId="ADAL" clId="{B5FB8AF6-67C6-4BC0-BCF3-4DE07935591C}" dt="2022-02-18T21:56:29.790" v="1163"/>
          <ac:spMkLst>
            <pc:docMk/>
            <pc:sldMk cId="1694200840" sldId="298"/>
            <ac:spMk id="159" creationId="{72095055-7741-4518-8111-1562992ACED0}"/>
          </ac:spMkLst>
        </pc:spChg>
        <pc:spChg chg="mod">
          <ac:chgData name="Prasad Jagtap" userId="e46c50ef-2369-45f1-a8fd-57c22d8b30fe" providerId="ADAL" clId="{B5FB8AF6-67C6-4BC0-BCF3-4DE07935591C}" dt="2022-02-18T21:56:29.790" v="1163"/>
          <ac:spMkLst>
            <pc:docMk/>
            <pc:sldMk cId="1694200840" sldId="298"/>
            <ac:spMk id="160" creationId="{EEC171CE-10D9-40BD-B493-D11DC9A7DD6E}"/>
          </ac:spMkLst>
        </pc:spChg>
        <pc:spChg chg="mod">
          <ac:chgData name="Prasad Jagtap" userId="e46c50ef-2369-45f1-a8fd-57c22d8b30fe" providerId="ADAL" clId="{B5FB8AF6-67C6-4BC0-BCF3-4DE07935591C}" dt="2022-02-18T21:56:29.790" v="1163"/>
          <ac:spMkLst>
            <pc:docMk/>
            <pc:sldMk cId="1694200840" sldId="298"/>
            <ac:spMk id="161" creationId="{995AA0D7-140E-4DF3-8C4E-07D83E6EA2B0}"/>
          </ac:spMkLst>
        </pc:spChg>
        <pc:spChg chg="mod">
          <ac:chgData name="Prasad Jagtap" userId="e46c50ef-2369-45f1-a8fd-57c22d8b30fe" providerId="ADAL" clId="{B5FB8AF6-67C6-4BC0-BCF3-4DE07935591C}" dt="2022-02-18T21:56:29.790" v="1163"/>
          <ac:spMkLst>
            <pc:docMk/>
            <pc:sldMk cId="1694200840" sldId="298"/>
            <ac:spMk id="162" creationId="{553746AE-E235-4C73-9F2C-57C76AF1E50E}"/>
          </ac:spMkLst>
        </pc:spChg>
        <pc:spChg chg="mod">
          <ac:chgData name="Prasad Jagtap" userId="e46c50ef-2369-45f1-a8fd-57c22d8b30fe" providerId="ADAL" clId="{B5FB8AF6-67C6-4BC0-BCF3-4DE07935591C}" dt="2022-02-18T21:56:29.790" v="1163"/>
          <ac:spMkLst>
            <pc:docMk/>
            <pc:sldMk cId="1694200840" sldId="298"/>
            <ac:spMk id="163" creationId="{F7CB32F6-D014-40E4-97D9-464A601017B8}"/>
          </ac:spMkLst>
        </pc:spChg>
        <pc:spChg chg="mod">
          <ac:chgData name="Prasad Jagtap" userId="e46c50ef-2369-45f1-a8fd-57c22d8b30fe" providerId="ADAL" clId="{B5FB8AF6-67C6-4BC0-BCF3-4DE07935591C}" dt="2022-02-18T21:56:29.790" v="1163"/>
          <ac:spMkLst>
            <pc:docMk/>
            <pc:sldMk cId="1694200840" sldId="298"/>
            <ac:spMk id="164" creationId="{F5210153-EFA9-4239-AF1E-6FA01A15F46F}"/>
          </ac:spMkLst>
        </pc:spChg>
        <pc:spChg chg="mod">
          <ac:chgData name="Prasad Jagtap" userId="e46c50ef-2369-45f1-a8fd-57c22d8b30fe" providerId="ADAL" clId="{B5FB8AF6-67C6-4BC0-BCF3-4DE07935591C}" dt="2022-02-18T21:56:29.790" v="1163"/>
          <ac:spMkLst>
            <pc:docMk/>
            <pc:sldMk cId="1694200840" sldId="298"/>
            <ac:spMk id="165" creationId="{7A8E568A-3B67-4DC8-97A0-F1E18F36CC28}"/>
          </ac:spMkLst>
        </pc:spChg>
        <pc:spChg chg="mod">
          <ac:chgData name="Prasad Jagtap" userId="e46c50ef-2369-45f1-a8fd-57c22d8b30fe" providerId="ADAL" clId="{B5FB8AF6-67C6-4BC0-BCF3-4DE07935591C}" dt="2022-02-18T21:56:29.790" v="1163"/>
          <ac:spMkLst>
            <pc:docMk/>
            <pc:sldMk cId="1694200840" sldId="298"/>
            <ac:spMk id="166" creationId="{C1C48AF6-7932-4ED0-8F9D-A945A2AC77B9}"/>
          </ac:spMkLst>
        </pc:spChg>
        <pc:spChg chg="mod">
          <ac:chgData name="Prasad Jagtap" userId="e46c50ef-2369-45f1-a8fd-57c22d8b30fe" providerId="ADAL" clId="{B5FB8AF6-67C6-4BC0-BCF3-4DE07935591C}" dt="2022-02-18T21:56:29.790" v="1163"/>
          <ac:spMkLst>
            <pc:docMk/>
            <pc:sldMk cId="1694200840" sldId="298"/>
            <ac:spMk id="167" creationId="{EADC98E9-0198-45DD-890A-33ECDE9B568B}"/>
          </ac:spMkLst>
        </pc:spChg>
        <pc:spChg chg="mod">
          <ac:chgData name="Prasad Jagtap" userId="e46c50ef-2369-45f1-a8fd-57c22d8b30fe" providerId="ADAL" clId="{B5FB8AF6-67C6-4BC0-BCF3-4DE07935591C}" dt="2022-02-18T21:56:29.790" v="1163"/>
          <ac:spMkLst>
            <pc:docMk/>
            <pc:sldMk cId="1694200840" sldId="298"/>
            <ac:spMk id="168" creationId="{C7D8D4A3-369C-484D-8FA0-A4AC7A7AE072}"/>
          </ac:spMkLst>
        </pc:spChg>
        <pc:spChg chg="mod">
          <ac:chgData name="Prasad Jagtap" userId="e46c50ef-2369-45f1-a8fd-57c22d8b30fe" providerId="ADAL" clId="{B5FB8AF6-67C6-4BC0-BCF3-4DE07935591C}" dt="2022-02-18T21:56:29.790" v="1163"/>
          <ac:spMkLst>
            <pc:docMk/>
            <pc:sldMk cId="1694200840" sldId="298"/>
            <ac:spMk id="169" creationId="{C525E98A-7FE0-4588-B636-E5F2BBF86555}"/>
          </ac:spMkLst>
        </pc:spChg>
        <pc:spChg chg="mod">
          <ac:chgData name="Prasad Jagtap" userId="e46c50ef-2369-45f1-a8fd-57c22d8b30fe" providerId="ADAL" clId="{B5FB8AF6-67C6-4BC0-BCF3-4DE07935591C}" dt="2022-02-18T21:56:29.790" v="1163"/>
          <ac:spMkLst>
            <pc:docMk/>
            <pc:sldMk cId="1694200840" sldId="298"/>
            <ac:spMk id="170" creationId="{E7D54639-F937-4438-A242-51BF2F6DE2CB}"/>
          </ac:spMkLst>
        </pc:spChg>
        <pc:spChg chg="mod">
          <ac:chgData name="Prasad Jagtap" userId="e46c50ef-2369-45f1-a8fd-57c22d8b30fe" providerId="ADAL" clId="{B5FB8AF6-67C6-4BC0-BCF3-4DE07935591C}" dt="2022-02-18T21:56:29.790" v="1163"/>
          <ac:spMkLst>
            <pc:docMk/>
            <pc:sldMk cId="1694200840" sldId="298"/>
            <ac:spMk id="171" creationId="{5827CDF2-8C8A-476A-9015-570E44F08D8D}"/>
          </ac:spMkLst>
        </pc:spChg>
        <pc:spChg chg="mod">
          <ac:chgData name="Prasad Jagtap" userId="e46c50ef-2369-45f1-a8fd-57c22d8b30fe" providerId="ADAL" clId="{B5FB8AF6-67C6-4BC0-BCF3-4DE07935591C}" dt="2022-02-18T21:56:29.790" v="1163"/>
          <ac:spMkLst>
            <pc:docMk/>
            <pc:sldMk cId="1694200840" sldId="298"/>
            <ac:spMk id="172" creationId="{EC844503-59B0-4EC9-BF0E-9DBB1F75DB2A}"/>
          </ac:spMkLst>
        </pc:spChg>
        <pc:spChg chg="mod">
          <ac:chgData name="Prasad Jagtap" userId="e46c50ef-2369-45f1-a8fd-57c22d8b30fe" providerId="ADAL" clId="{B5FB8AF6-67C6-4BC0-BCF3-4DE07935591C}" dt="2022-02-18T21:56:29.790" v="1163"/>
          <ac:spMkLst>
            <pc:docMk/>
            <pc:sldMk cId="1694200840" sldId="298"/>
            <ac:spMk id="173" creationId="{5CEEA9BA-EA09-468A-A10A-D8C095B34025}"/>
          </ac:spMkLst>
        </pc:spChg>
        <pc:spChg chg="mod">
          <ac:chgData name="Prasad Jagtap" userId="e46c50ef-2369-45f1-a8fd-57c22d8b30fe" providerId="ADAL" clId="{B5FB8AF6-67C6-4BC0-BCF3-4DE07935591C}" dt="2022-02-18T21:56:29.790" v="1163"/>
          <ac:spMkLst>
            <pc:docMk/>
            <pc:sldMk cId="1694200840" sldId="298"/>
            <ac:spMk id="174" creationId="{78CE7D9B-933C-468B-98FA-38D6495FCF44}"/>
          </ac:spMkLst>
        </pc:spChg>
        <pc:spChg chg="mod">
          <ac:chgData name="Prasad Jagtap" userId="e46c50ef-2369-45f1-a8fd-57c22d8b30fe" providerId="ADAL" clId="{B5FB8AF6-67C6-4BC0-BCF3-4DE07935591C}" dt="2022-02-18T21:56:29.790" v="1163"/>
          <ac:spMkLst>
            <pc:docMk/>
            <pc:sldMk cId="1694200840" sldId="298"/>
            <ac:spMk id="175" creationId="{C6E0B2EF-2F79-4ED4-8270-1734E2E22B95}"/>
          </ac:spMkLst>
        </pc:spChg>
        <pc:spChg chg="mod">
          <ac:chgData name="Prasad Jagtap" userId="e46c50ef-2369-45f1-a8fd-57c22d8b30fe" providerId="ADAL" clId="{B5FB8AF6-67C6-4BC0-BCF3-4DE07935591C}" dt="2022-02-18T21:56:29.790" v="1163"/>
          <ac:spMkLst>
            <pc:docMk/>
            <pc:sldMk cId="1694200840" sldId="298"/>
            <ac:spMk id="176" creationId="{A4CE9317-C681-4775-B758-AEAD73AE490F}"/>
          </ac:spMkLst>
        </pc:spChg>
        <pc:spChg chg="mod">
          <ac:chgData name="Prasad Jagtap" userId="e46c50ef-2369-45f1-a8fd-57c22d8b30fe" providerId="ADAL" clId="{B5FB8AF6-67C6-4BC0-BCF3-4DE07935591C}" dt="2022-02-18T21:56:29.790" v="1163"/>
          <ac:spMkLst>
            <pc:docMk/>
            <pc:sldMk cId="1694200840" sldId="298"/>
            <ac:spMk id="177" creationId="{95A56F1D-4E56-48D6-9234-67D76DE29196}"/>
          </ac:spMkLst>
        </pc:spChg>
        <pc:spChg chg="mod">
          <ac:chgData name="Prasad Jagtap" userId="e46c50ef-2369-45f1-a8fd-57c22d8b30fe" providerId="ADAL" clId="{B5FB8AF6-67C6-4BC0-BCF3-4DE07935591C}" dt="2022-02-18T21:56:29.790" v="1163"/>
          <ac:spMkLst>
            <pc:docMk/>
            <pc:sldMk cId="1694200840" sldId="298"/>
            <ac:spMk id="178" creationId="{395B9CED-DCA3-4791-85C9-2061EB4F9056}"/>
          </ac:spMkLst>
        </pc:spChg>
        <pc:spChg chg="mod">
          <ac:chgData name="Prasad Jagtap" userId="e46c50ef-2369-45f1-a8fd-57c22d8b30fe" providerId="ADAL" clId="{B5FB8AF6-67C6-4BC0-BCF3-4DE07935591C}" dt="2022-02-18T21:56:29.790" v="1163"/>
          <ac:spMkLst>
            <pc:docMk/>
            <pc:sldMk cId="1694200840" sldId="298"/>
            <ac:spMk id="179" creationId="{72640684-CED4-4271-8C63-27F4B6BEDD91}"/>
          </ac:spMkLst>
        </pc:spChg>
        <pc:spChg chg="mod">
          <ac:chgData name="Prasad Jagtap" userId="e46c50ef-2369-45f1-a8fd-57c22d8b30fe" providerId="ADAL" clId="{B5FB8AF6-67C6-4BC0-BCF3-4DE07935591C}" dt="2022-02-18T21:56:29.790" v="1163"/>
          <ac:spMkLst>
            <pc:docMk/>
            <pc:sldMk cId="1694200840" sldId="298"/>
            <ac:spMk id="180" creationId="{46082123-8BC4-4096-B7E9-7B39227031CA}"/>
          </ac:spMkLst>
        </pc:spChg>
        <pc:spChg chg="mod">
          <ac:chgData name="Prasad Jagtap" userId="e46c50ef-2369-45f1-a8fd-57c22d8b30fe" providerId="ADAL" clId="{B5FB8AF6-67C6-4BC0-BCF3-4DE07935591C}" dt="2022-02-18T21:56:29.790" v="1163"/>
          <ac:spMkLst>
            <pc:docMk/>
            <pc:sldMk cId="1694200840" sldId="298"/>
            <ac:spMk id="181" creationId="{3D4812E4-2AC4-479C-853F-1B26A16D39A2}"/>
          </ac:spMkLst>
        </pc:spChg>
        <pc:spChg chg="mod">
          <ac:chgData name="Prasad Jagtap" userId="e46c50ef-2369-45f1-a8fd-57c22d8b30fe" providerId="ADAL" clId="{B5FB8AF6-67C6-4BC0-BCF3-4DE07935591C}" dt="2022-02-18T21:56:29.790" v="1163"/>
          <ac:spMkLst>
            <pc:docMk/>
            <pc:sldMk cId="1694200840" sldId="298"/>
            <ac:spMk id="182" creationId="{0640D89E-6A39-4F01-887E-9043D38EB037}"/>
          </ac:spMkLst>
        </pc:spChg>
        <pc:spChg chg="mod">
          <ac:chgData name="Prasad Jagtap" userId="e46c50ef-2369-45f1-a8fd-57c22d8b30fe" providerId="ADAL" clId="{B5FB8AF6-67C6-4BC0-BCF3-4DE07935591C}" dt="2022-02-18T21:56:29.790" v="1163"/>
          <ac:spMkLst>
            <pc:docMk/>
            <pc:sldMk cId="1694200840" sldId="298"/>
            <ac:spMk id="183" creationId="{CF056C8A-55AC-4FA0-995F-E9FAD26D826C}"/>
          </ac:spMkLst>
        </pc:spChg>
        <pc:spChg chg="mod">
          <ac:chgData name="Prasad Jagtap" userId="e46c50ef-2369-45f1-a8fd-57c22d8b30fe" providerId="ADAL" clId="{B5FB8AF6-67C6-4BC0-BCF3-4DE07935591C}" dt="2022-02-18T21:56:29.790" v="1163"/>
          <ac:spMkLst>
            <pc:docMk/>
            <pc:sldMk cId="1694200840" sldId="298"/>
            <ac:spMk id="184" creationId="{437B7EA4-23F9-4FCE-BA9D-99E89530FAF2}"/>
          </ac:spMkLst>
        </pc:spChg>
        <pc:spChg chg="mod">
          <ac:chgData name="Prasad Jagtap" userId="e46c50ef-2369-45f1-a8fd-57c22d8b30fe" providerId="ADAL" clId="{B5FB8AF6-67C6-4BC0-BCF3-4DE07935591C}" dt="2022-02-18T21:56:29.790" v="1163"/>
          <ac:spMkLst>
            <pc:docMk/>
            <pc:sldMk cId="1694200840" sldId="298"/>
            <ac:spMk id="185" creationId="{97735C0D-E9FA-474E-828B-68D5B0ACAA4A}"/>
          </ac:spMkLst>
        </pc:spChg>
        <pc:spChg chg="mod">
          <ac:chgData name="Prasad Jagtap" userId="e46c50ef-2369-45f1-a8fd-57c22d8b30fe" providerId="ADAL" clId="{B5FB8AF6-67C6-4BC0-BCF3-4DE07935591C}" dt="2022-02-18T21:56:29.790" v="1163"/>
          <ac:spMkLst>
            <pc:docMk/>
            <pc:sldMk cId="1694200840" sldId="298"/>
            <ac:spMk id="186" creationId="{F9AF6118-86E8-48E2-97CE-9B3C9FB648D7}"/>
          </ac:spMkLst>
        </pc:spChg>
        <pc:spChg chg="mod">
          <ac:chgData name="Prasad Jagtap" userId="e46c50ef-2369-45f1-a8fd-57c22d8b30fe" providerId="ADAL" clId="{B5FB8AF6-67C6-4BC0-BCF3-4DE07935591C}" dt="2022-02-18T21:56:29.790" v="1163"/>
          <ac:spMkLst>
            <pc:docMk/>
            <pc:sldMk cId="1694200840" sldId="298"/>
            <ac:spMk id="187" creationId="{F60DC84E-9E21-445D-81A5-B04AEF0CED7F}"/>
          </ac:spMkLst>
        </pc:spChg>
        <pc:spChg chg="mod">
          <ac:chgData name="Prasad Jagtap" userId="e46c50ef-2369-45f1-a8fd-57c22d8b30fe" providerId="ADAL" clId="{B5FB8AF6-67C6-4BC0-BCF3-4DE07935591C}" dt="2022-02-18T21:56:29.790" v="1163"/>
          <ac:spMkLst>
            <pc:docMk/>
            <pc:sldMk cId="1694200840" sldId="298"/>
            <ac:spMk id="188" creationId="{21BF0FB5-FD4B-48F5-BED7-5AF5B7D3431A}"/>
          </ac:spMkLst>
        </pc:spChg>
        <pc:spChg chg="mod">
          <ac:chgData name="Prasad Jagtap" userId="e46c50ef-2369-45f1-a8fd-57c22d8b30fe" providerId="ADAL" clId="{B5FB8AF6-67C6-4BC0-BCF3-4DE07935591C}" dt="2022-02-18T21:56:29.790" v="1163"/>
          <ac:spMkLst>
            <pc:docMk/>
            <pc:sldMk cId="1694200840" sldId="298"/>
            <ac:spMk id="189" creationId="{222CB323-5EE7-47E4-85F9-09556972C601}"/>
          </ac:spMkLst>
        </pc:spChg>
        <pc:spChg chg="mod">
          <ac:chgData name="Prasad Jagtap" userId="e46c50ef-2369-45f1-a8fd-57c22d8b30fe" providerId="ADAL" clId="{B5FB8AF6-67C6-4BC0-BCF3-4DE07935591C}" dt="2022-02-18T21:56:29.790" v="1163"/>
          <ac:spMkLst>
            <pc:docMk/>
            <pc:sldMk cId="1694200840" sldId="298"/>
            <ac:spMk id="190" creationId="{C166DC69-A3ED-4541-9F07-FF2FBF306165}"/>
          </ac:spMkLst>
        </pc:spChg>
        <pc:spChg chg="mod">
          <ac:chgData name="Prasad Jagtap" userId="e46c50ef-2369-45f1-a8fd-57c22d8b30fe" providerId="ADAL" clId="{B5FB8AF6-67C6-4BC0-BCF3-4DE07935591C}" dt="2022-02-18T21:56:29.790" v="1163"/>
          <ac:spMkLst>
            <pc:docMk/>
            <pc:sldMk cId="1694200840" sldId="298"/>
            <ac:spMk id="191" creationId="{B137305D-DAAA-4F94-B76C-180581E303B1}"/>
          </ac:spMkLst>
        </pc:spChg>
        <pc:spChg chg="mod">
          <ac:chgData name="Prasad Jagtap" userId="e46c50ef-2369-45f1-a8fd-57c22d8b30fe" providerId="ADAL" clId="{B5FB8AF6-67C6-4BC0-BCF3-4DE07935591C}" dt="2022-02-18T21:56:29.790" v="1163"/>
          <ac:spMkLst>
            <pc:docMk/>
            <pc:sldMk cId="1694200840" sldId="298"/>
            <ac:spMk id="192" creationId="{747B7EA7-EF61-4347-B980-B62D28022703}"/>
          </ac:spMkLst>
        </pc:spChg>
        <pc:spChg chg="mod">
          <ac:chgData name="Prasad Jagtap" userId="e46c50ef-2369-45f1-a8fd-57c22d8b30fe" providerId="ADAL" clId="{B5FB8AF6-67C6-4BC0-BCF3-4DE07935591C}" dt="2022-02-18T21:56:29.790" v="1163"/>
          <ac:spMkLst>
            <pc:docMk/>
            <pc:sldMk cId="1694200840" sldId="298"/>
            <ac:spMk id="193" creationId="{06995173-12F4-4617-9BF3-002E48FFE210}"/>
          </ac:spMkLst>
        </pc:spChg>
        <pc:spChg chg="mod">
          <ac:chgData name="Prasad Jagtap" userId="e46c50ef-2369-45f1-a8fd-57c22d8b30fe" providerId="ADAL" clId="{B5FB8AF6-67C6-4BC0-BCF3-4DE07935591C}" dt="2022-02-18T21:56:29.790" v="1163"/>
          <ac:spMkLst>
            <pc:docMk/>
            <pc:sldMk cId="1694200840" sldId="298"/>
            <ac:spMk id="194" creationId="{5D8F1753-76A3-4AF3-9FD8-ABB67939CAF1}"/>
          </ac:spMkLst>
        </pc:spChg>
        <pc:spChg chg="mod">
          <ac:chgData name="Prasad Jagtap" userId="e46c50ef-2369-45f1-a8fd-57c22d8b30fe" providerId="ADAL" clId="{B5FB8AF6-67C6-4BC0-BCF3-4DE07935591C}" dt="2022-02-18T21:56:29.790" v="1163"/>
          <ac:spMkLst>
            <pc:docMk/>
            <pc:sldMk cId="1694200840" sldId="298"/>
            <ac:spMk id="195" creationId="{CFB7A73D-86C0-4666-B08A-CEC0A0641819}"/>
          </ac:spMkLst>
        </pc:spChg>
        <pc:spChg chg="mod">
          <ac:chgData name="Prasad Jagtap" userId="e46c50ef-2369-45f1-a8fd-57c22d8b30fe" providerId="ADAL" clId="{B5FB8AF6-67C6-4BC0-BCF3-4DE07935591C}" dt="2022-02-18T21:56:29.790" v="1163"/>
          <ac:spMkLst>
            <pc:docMk/>
            <pc:sldMk cId="1694200840" sldId="298"/>
            <ac:spMk id="196" creationId="{C69F9029-C386-4868-8806-2E2608321425}"/>
          </ac:spMkLst>
        </pc:spChg>
        <pc:spChg chg="mod">
          <ac:chgData name="Prasad Jagtap" userId="e46c50ef-2369-45f1-a8fd-57c22d8b30fe" providerId="ADAL" clId="{B5FB8AF6-67C6-4BC0-BCF3-4DE07935591C}" dt="2022-02-18T21:56:29.790" v="1163"/>
          <ac:spMkLst>
            <pc:docMk/>
            <pc:sldMk cId="1694200840" sldId="298"/>
            <ac:spMk id="197" creationId="{30BDDE91-C568-4184-B053-62206FD16BD0}"/>
          </ac:spMkLst>
        </pc:spChg>
        <pc:spChg chg="mod">
          <ac:chgData name="Prasad Jagtap" userId="e46c50ef-2369-45f1-a8fd-57c22d8b30fe" providerId="ADAL" clId="{B5FB8AF6-67C6-4BC0-BCF3-4DE07935591C}" dt="2022-02-18T21:56:29.790" v="1163"/>
          <ac:spMkLst>
            <pc:docMk/>
            <pc:sldMk cId="1694200840" sldId="298"/>
            <ac:spMk id="198" creationId="{8774B272-98C4-4067-B960-031DCC7EA9BA}"/>
          </ac:spMkLst>
        </pc:spChg>
        <pc:spChg chg="mod">
          <ac:chgData name="Prasad Jagtap" userId="e46c50ef-2369-45f1-a8fd-57c22d8b30fe" providerId="ADAL" clId="{B5FB8AF6-67C6-4BC0-BCF3-4DE07935591C}" dt="2022-02-18T21:56:29.790" v="1163"/>
          <ac:spMkLst>
            <pc:docMk/>
            <pc:sldMk cId="1694200840" sldId="298"/>
            <ac:spMk id="199" creationId="{9E2A1323-0BA4-4992-8A92-97D26B4DF293}"/>
          </ac:spMkLst>
        </pc:spChg>
        <pc:spChg chg="mod">
          <ac:chgData name="Prasad Jagtap" userId="e46c50ef-2369-45f1-a8fd-57c22d8b30fe" providerId="ADAL" clId="{B5FB8AF6-67C6-4BC0-BCF3-4DE07935591C}" dt="2022-02-18T21:56:29.790" v="1163"/>
          <ac:spMkLst>
            <pc:docMk/>
            <pc:sldMk cId="1694200840" sldId="298"/>
            <ac:spMk id="200" creationId="{4CB1345A-215A-4D3E-8CFD-550A630DB622}"/>
          </ac:spMkLst>
        </pc:spChg>
        <pc:spChg chg="mod">
          <ac:chgData name="Prasad Jagtap" userId="e46c50ef-2369-45f1-a8fd-57c22d8b30fe" providerId="ADAL" clId="{B5FB8AF6-67C6-4BC0-BCF3-4DE07935591C}" dt="2022-02-18T21:56:29.790" v="1163"/>
          <ac:spMkLst>
            <pc:docMk/>
            <pc:sldMk cId="1694200840" sldId="298"/>
            <ac:spMk id="201" creationId="{7E737C64-1474-4035-8B56-259A10009B4E}"/>
          </ac:spMkLst>
        </pc:spChg>
        <pc:spChg chg="mod">
          <ac:chgData name="Prasad Jagtap" userId="e46c50ef-2369-45f1-a8fd-57c22d8b30fe" providerId="ADAL" clId="{B5FB8AF6-67C6-4BC0-BCF3-4DE07935591C}" dt="2022-02-18T21:56:29.790" v="1163"/>
          <ac:spMkLst>
            <pc:docMk/>
            <pc:sldMk cId="1694200840" sldId="298"/>
            <ac:spMk id="202" creationId="{0581E485-61DD-4D81-8BF3-A5AA2C4F3FCB}"/>
          </ac:spMkLst>
        </pc:spChg>
        <pc:spChg chg="mod">
          <ac:chgData name="Prasad Jagtap" userId="e46c50ef-2369-45f1-a8fd-57c22d8b30fe" providerId="ADAL" clId="{B5FB8AF6-67C6-4BC0-BCF3-4DE07935591C}" dt="2022-02-18T21:56:29.790" v="1163"/>
          <ac:spMkLst>
            <pc:docMk/>
            <pc:sldMk cId="1694200840" sldId="298"/>
            <ac:spMk id="203" creationId="{68248B4D-D4B8-45E2-9513-19B9A1B9A45D}"/>
          </ac:spMkLst>
        </pc:spChg>
        <pc:spChg chg="mod">
          <ac:chgData name="Prasad Jagtap" userId="e46c50ef-2369-45f1-a8fd-57c22d8b30fe" providerId="ADAL" clId="{B5FB8AF6-67C6-4BC0-BCF3-4DE07935591C}" dt="2022-02-18T21:56:29.790" v="1163"/>
          <ac:spMkLst>
            <pc:docMk/>
            <pc:sldMk cId="1694200840" sldId="298"/>
            <ac:spMk id="204" creationId="{E6280B35-BB00-4FBA-854A-DB2710E39199}"/>
          </ac:spMkLst>
        </pc:spChg>
        <pc:spChg chg="mod">
          <ac:chgData name="Prasad Jagtap" userId="e46c50ef-2369-45f1-a8fd-57c22d8b30fe" providerId="ADAL" clId="{B5FB8AF6-67C6-4BC0-BCF3-4DE07935591C}" dt="2022-02-18T21:56:29.790" v="1163"/>
          <ac:spMkLst>
            <pc:docMk/>
            <pc:sldMk cId="1694200840" sldId="298"/>
            <ac:spMk id="205" creationId="{8B5BB0DF-21B3-49E9-975A-B896DDC5CE91}"/>
          </ac:spMkLst>
        </pc:spChg>
        <pc:spChg chg="mod">
          <ac:chgData name="Prasad Jagtap" userId="e46c50ef-2369-45f1-a8fd-57c22d8b30fe" providerId="ADAL" clId="{B5FB8AF6-67C6-4BC0-BCF3-4DE07935591C}" dt="2022-02-18T21:56:29.790" v="1163"/>
          <ac:spMkLst>
            <pc:docMk/>
            <pc:sldMk cId="1694200840" sldId="298"/>
            <ac:spMk id="206" creationId="{5E37A0BF-9897-4503-871F-62E76866EB5F}"/>
          </ac:spMkLst>
        </pc:spChg>
        <pc:spChg chg="mod">
          <ac:chgData name="Prasad Jagtap" userId="e46c50ef-2369-45f1-a8fd-57c22d8b30fe" providerId="ADAL" clId="{B5FB8AF6-67C6-4BC0-BCF3-4DE07935591C}" dt="2022-02-18T21:56:29.790" v="1163"/>
          <ac:spMkLst>
            <pc:docMk/>
            <pc:sldMk cId="1694200840" sldId="298"/>
            <ac:spMk id="207" creationId="{8F3A8C35-4276-402A-B5BE-696918546AF8}"/>
          </ac:spMkLst>
        </pc:spChg>
        <pc:spChg chg="mod">
          <ac:chgData name="Prasad Jagtap" userId="e46c50ef-2369-45f1-a8fd-57c22d8b30fe" providerId="ADAL" clId="{B5FB8AF6-67C6-4BC0-BCF3-4DE07935591C}" dt="2022-02-18T21:56:29.790" v="1163"/>
          <ac:spMkLst>
            <pc:docMk/>
            <pc:sldMk cId="1694200840" sldId="298"/>
            <ac:spMk id="208" creationId="{B3824744-F533-4D54-82F5-45BCAABD5C53}"/>
          </ac:spMkLst>
        </pc:spChg>
        <pc:spChg chg="mod">
          <ac:chgData name="Prasad Jagtap" userId="e46c50ef-2369-45f1-a8fd-57c22d8b30fe" providerId="ADAL" clId="{B5FB8AF6-67C6-4BC0-BCF3-4DE07935591C}" dt="2022-02-18T21:56:29.790" v="1163"/>
          <ac:spMkLst>
            <pc:docMk/>
            <pc:sldMk cId="1694200840" sldId="298"/>
            <ac:spMk id="209" creationId="{758F624A-9FC3-4CE3-89DC-4480F293D499}"/>
          </ac:spMkLst>
        </pc:spChg>
        <pc:spChg chg="mod">
          <ac:chgData name="Prasad Jagtap" userId="e46c50ef-2369-45f1-a8fd-57c22d8b30fe" providerId="ADAL" clId="{B5FB8AF6-67C6-4BC0-BCF3-4DE07935591C}" dt="2022-02-18T21:56:29.790" v="1163"/>
          <ac:spMkLst>
            <pc:docMk/>
            <pc:sldMk cId="1694200840" sldId="298"/>
            <ac:spMk id="210" creationId="{321932EE-907D-4D11-AA55-4BCA23BCD0A0}"/>
          </ac:spMkLst>
        </pc:spChg>
        <pc:spChg chg="mod">
          <ac:chgData name="Prasad Jagtap" userId="e46c50ef-2369-45f1-a8fd-57c22d8b30fe" providerId="ADAL" clId="{B5FB8AF6-67C6-4BC0-BCF3-4DE07935591C}" dt="2022-02-18T21:56:29.790" v="1163"/>
          <ac:spMkLst>
            <pc:docMk/>
            <pc:sldMk cId="1694200840" sldId="298"/>
            <ac:spMk id="211" creationId="{173AB9E3-E35B-4879-B826-853F991E7097}"/>
          </ac:spMkLst>
        </pc:spChg>
        <pc:spChg chg="mod">
          <ac:chgData name="Prasad Jagtap" userId="e46c50ef-2369-45f1-a8fd-57c22d8b30fe" providerId="ADAL" clId="{B5FB8AF6-67C6-4BC0-BCF3-4DE07935591C}" dt="2022-02-18T21:56:29.790" v="1163"/>
          <ac:spMkLst>
            <pc:docMk/>
            <pc:sldMk cId="1694200840" sldId="298"/>
            <ac:spMk id="212" creationId="{D7859C5C-2D35-4DCB-A693-96B8BC2D9F6B}"/>
          </ac:spMkLst>
        </pc:spChg>
        <pc:spChg chg="mod">
          <ac:chgData name="Prasad Jagtap" userId="e46c50ef-2369-45f1-a8fd-57c22d8b30fe" providerId="ADAL" clId="{B5FB8AF6-67C6-4BC0-BCF3-4DE07935591C}" dt="2022-02-18T21:56:29.790" v="1163"/>
          <ac:spMkLst>
            <pc:docMk/>
            <pc:sldMk cId="1694200840" sldId="298"/>
            <ac:spMk id="213" creationId="{2734B2E5-BFB3-4BBB-B445-E8DB528E7ADC}"/>
          </ac:spMkLst>
        </pc:spChg>
        <pc:spChg chg="mod">
          <ac:chgData name="Prasad Jagtap" userId="e46c50ef-2369-45f1-a8fd-57c22d8b30fe" providerId="ADAL" clId="{B5FB8AF6-67C6-4BC0-BCF3-4DE07935591C}" dt="2022-02-18T21:56:29.790" v="1163"/>
          <ac:spMkLst>
            <pc:docMk/>
            <pc:sldMk cId="1694200840" sldId="298"/>
            <ac:spMk id="214" creationId="{75B5A9D8-AF2B-475E-A47A-8520495B62FF}"/>
          </ac:spMkLst>
        </pc:spChg>
        <pc:spChg chg="mod">
          <ac:chgData name="Prasad Jagtap" userId="e46c50ef-2369-45f1-a8fd-57c22d8b30fe" providerId="ADAL" clId="{B5FB8AF6-67C6-4BC0-BCF3-4DE07935591C}" dt="2022-02-18T21:56:29.790" v="1163"/>
          <ac:spMkLst>
            <pc:docMk/>
            <pc:sldMk cId="1694200840" sldId="298"/>
            <ac:spMk id="215" creationId="{1ADD289A-5136-42D6-AA5F-65CF7A901941}"/>
          </ac:spMkLst>
        </pc:spChg>
        <pc:spChg chg="mod">
          <ac:chgData name="Prasad Jagtap" userId="e46c50ef-2369-45f1-a8fd-57c22d8b30fe" providerId="ADAL" clId="{B5FB8AF6-67C6-4BC0-BCF3-4DE07935591C}" dt="2022-02-18T21:56:29.790" v="1163"/>
          <ac:spMkLst>
            <pc:docMk/>
            <pc:sldMk cId="1694200840" sldId="298"/>
            <ac:spMk id="216" creationId="{7D03EA8C-84AA-4E3A-9420-B066E97701DC}"/>
          </ac:spMkLst>
        </pc:spChg>
        <pc:spChg chg="mod">
          <ac:chgData name="Prasad Jagtap" userId="e46c50ef-2369-45f1-a8fd-57c22d8b30fe" providerId="ADAL" clId="{B5FB8AF6-67C6-4BC0-BCF3-4DE07935591C}" dt="2022-02-18T21:56:29.790" v="1163"/>
          <ac:spMkLst>
            <pc:docMk/>
            <pc:sldMk cId="1694200840" sldId="298"/>
            <ac:spMk id="217" creationId="{EBB3DE56-B348-4320-878A-DC028EEF365A}"/>
          </ac:spMkLst>
        </pc:spChg>
        <pc:spChg chg="mod">
          <ac:chgData name="Prasad Jagtap" userId="e46c50ef-2369-45f1-a8fd-57c22d8b30fe" providerId="ADAL" clId="{B5FB8AF6-67C6-4BC0-BCF3-4DE07935591C}" dt="2022-02-18T21:56:29.790" v="1163"/>
          <ac:spMkLst>
            <pc:docMk/>
            <pc:sldMk cId="1694200840" sldId="298"/>
            <ac:spMk id="218" creationId="{2613CB79-865C-4337-92B4-A24898547D77}"/>
          </ac:spMkLst>
        </pc:spChg>
        <pc:spChg chg="mod">
          <ac:chgData name="Prasad Jagtap" userId="e46c50ef-2369-45f1-a8fd-57c22d8b30fe" providerId="ADAL" clId="{B5FB8AF6-67C6-4BC0-BCF3-4DE07935591C}" dt="2022-02-18T21:56:29.790" v="1163"/>
          <ac:spMkLst>
            <pc:docMk/>
            <pc:sldMk cId="1694200840" sldId="298"/>
            <ac:spMk id="219" creationId="{F7764299-3B57-4C46-BA62-71AC0CB13978}"/>
          </ac:spMkLst>
        </pc:spChg>
        <pc:spChg chg="mod">
          <ac:chgData name="Prasad Jagtap" userId="e46c50ef-2369-45f1-a8fd-57c22d8b30fe" providerId="ADAL" clId="{B5FB8AF6-67C6-4BC0-BCF3-4DE07935591C}" dt="2022-02-18T21:56:29.790" v="1163"/>
          <ac:spMkLst>
            <pc:docMk/>
            <pc:sldMk cId="1694200840" sldId="298"/>
            <ac:spMk id="220" creationId="{86CA94C9-E27C-4033-8361-0A0F1B7ADC6F}"/>
          </ac:spMkLst>
        </pc:spChg>
        <pc:spChg chg="mod">
          <ac:chgData name="Prasad Jagtap" userId="e46c50ef-2369-45f1-a8fd-57c22d8b30fe" providerId="ADAL" clId="{B5FB8AF6-67C6-4BC0-BCF3-4DE07935591C}" dt="2022-02-18T21:56:29.790" v="1163"/>
          <ac:spMkLst>
            <pc:docMk/>
            <pc:sldMk cId="1694200840" sldId="298"/>
            <ac:spMk id="221" creationId="{8A84BEF0-6E23-4E6C-ABDA-69F0391C5C71}"/>
          </ac:spMkLst>
        </pc:spChg>
        <pc:spChg chg="mod">
          <ac:chgData name="Prasad Jagtap" userId="e46c50ef-2369-45f1-a8fd-57c22d8b30fe" providerId="ADAL" clId="{B5FB8AF6-67C6-4BC0-BCF3-4DE07935591C}" dt="2022-02-18T21:56:29.790" v="1163"/>
          <ac:spMkLst>
            <pc:docMk/>
            <pc:sldMk cId="1694200840" sldId="298"/>
            <ac:spMk id="222" creationId="{449E8476-FE1D-4D18-A153-B482388D5CF5}"/>
          </ac:spMkLst>
        </pc:spChg>
        <pc:spChg chg="mod">
          <ac:chgData name="Prasad Jagtap" userId="e46c50ef-2369-45f1-a8fd-57c22d8b30fe" providerId="ADAL" clId="{B5FB8AF6-67C6-4BC0-BCF3-4DE07935591C}" dt="2022-02-18T21:56:29.790" v="1163"/>
          <ac:spMkLst>
            <pc:docMk/>
            <pc:sldMk cId="1694200840" sldId="298"/>
            <ac:spMk id="223" creationId="{EE854773-DD4C-44AC-A4DD-76A800C4A576}"/>
          </ac:spMkLst>
        </pc:spChg>
        <pc:spChg chg="mod">
          <ac:chgData name="Prasad Jagtap" userId="e46c50ef-2369-45f1-a8fd-57c22d8b30fe" providerId="ADAL" clId="{B5FB8AF6-67C6-4BC0-BCF3-4DE07935591C}" dt="2022-02-18T21:56:29.790" v="1163"/>
          <ac:spMkLst>
            <pc:docMk/>
            <pc:sldMk cId="1694200840" sldId="298"/>
            <ac:spMk id="224" creationId="{7E302375-BC4A-4A40-BE8D-C5C0EE9253F1}"/>
          </ac:spMkLst>
        </pc:spChg>
        <pc:spChg chg="mod">
          <ac:chgData name="Prasad Jagtap" userId="e46c50ef-2369-45f1-a8fd-57c22d8b30fe" providerId="ADAL" clId="{B5FB8AF6-67C6-4BC0-BCF3-4DE07935591C}" dt="2022-02-18T21:56:29.790" v="1163"/>
          <ac:spMkLst>
            <pc:docMk/>
            <pc:sldMk cId="1694200840" sldId="298"/>
            <ac:spMk id="225" creationId="{BA7CF46E-E3FA-42E5-8455-8F53ADBFE351}"/>
          </ac:spMkLst>
        </pc:spChg>
        <pc:spChg chg="mod">
          <ac:chgData name="Prasad Jagtap" userId="e46c50ef-2369-45f1-a8fd-57c22d8b30fe" providerId="ADAL" clId="{B5FB8AF6-67C6-4BC0-BCF3-4DE07935591C}" dt="2022-02-18T21:56:29.790" v="1163"/>
          <ac:spMkLst>
            <pc:docMk/>
            <pc:sldMk cId="1694200840" sldId="298"/>
            <ac:spMk id="226" creationId="{485056BC-0AF1-4826-92DB-2B44696CD0CE}"/>
          </ac:spMkLst>
        </pc:spChg>
        <pc:spChg chg="mod">
          <ac:chgData name="Prasad Jagtap" userId="e46c50ef-2369-45f1-a8fd-57c22d8b30fe" providerId="ADAL" clId="{B5FB8AF6-67C6-4BC0-BCF3-4DE07935591C}" dt="2022-02-18T21:56:29.790" v="1163"/>
          <ac:spMkLst>
            <pc:docMk/>
            <pc:sldMk cId="1694200840" sldId="298"/>
            <ac:spMk id="227" creationId="{C5DCD3B9-F3B5-4BD5-8CC1-D84AB6719E80}"/>
          </ac:spMkLst>
        </pc:spChg>
        <pc:spChg chg="mod">
          <ac:chgData name="Prasad Jagtap" userId="e46c50ef-2369-45f1-a8fd-57c22d8b30fe" providerId="ADAL" clId="{B5FB8AF6-67C6-4BC0-BCF3-4DE07935591C}" dt="2022-02-18T21:56:29.790" v="1163"/>
          <ac:spMkLst>
            <pc:docMk/>
            <pc:sldMk cId="1694200840" sldId="298"/>
            <ac:spMk id="228" creationId="{D1FDCC7C-DF77-481F-89AD-843A6D04E799}"/>
          </ac:spMkLst>
        </pc:spChg>
        <pc:spChg chg="mod">
          <ac:chgData name="Prasad Jagtap" userId="e46c50ef-2369-45f1-a8fd-57c22d8b30fe" providerId="ADAL" clId="{B5FB8AF6-67C6-4BC0-BCF3-4DE07935591C}" dt="2022-02-18T21:56:29.790" v="1163"/>
          <ac:spMkLst>
            <pc:docMk/>
            <pc:sldMk cId="1694200840" sldId="298"/>
            <ac:spMk id="229" creationId="{B55DDE1E-53BC-4466-90DB-E6529D99A7A2}"/>
          </ac:spMkLst>
        </pc:spChg>
        <pc:spChg chg="mod">
          <ac:chgData name="Prasad Jagtap" userId="e46c50ef-2369-45f1-a8fd-57c22d8b30fe" providerId="ADAL" clId="{B5FB8AF6-67C6-4BC0-BCF3-4DE07935591C}" dt="2022-02-18T21:56:29.790" v="1163"/>
          <ac:spMkLst>
            <pc:docMk/>
            <pc:sldMk cId="1694200840" sldId="298"/>
            <ac:spMk id="230" creationId="{94B54BFB-8952-4478-8569-3A8E17750877}"/>
          </ac:spMkLst>
        </pc:spChg>
        <pc:spChg chg="mod">
          <ac:chgData name="Prasad Jagtap" userId="e46c50ef-2369-45f1-a8fd-57c22d8b30fe" providerId="ADAL" clId="{B5FB8AF6-67C6-4BC0-BCF3-4DE07935591C}" dt="2022-02-18T21:56:29.790" v="1163"/>
          <ac:spMkLst>
            <pc:docMk/>
            <pc:sldMk cId="1694200840" sldId="298"/>
            <ac:spMk id="231" creationId="{F474D60D-303C-4FBB-BDBD-7AC7096D2CE4}"/>
          </ac:spMkLst>
        </pc:spChg>
        <pc:spChg chg="mod">
          <ac:chgData name="Prasad Jagtap" userId="e46c50ef-2369-45f1-a8fd-57c22d8b30fe" providerId="ADAL" clId="{B5FB8AF6-67C6-4BC0-BCF3-4DE07935591C}" dt="2022-02-18T21:56:29.790" v="1163"/>
          <ac:spMkLst>
            <pc:docMk/>
            <pc:sldMk cId="1694200840" sldId="298"/>
            <ac:spMk id="232" creationId="{937A56A5-7785-4C25-9A18-30ACA3FEF9DD}"/>
          </ac:spMkLst>
        </pc:spChg>
        <pc:spChg chg="mod">
          <ac:chgData name="Prasad Jagtap" userId="e46c50ef-2369-45f1-a8fd-57c22d8b30fe" providerId="ADAL" clId="{B5FB8AF6-67C6-4BC0-BCF3-4DE07935591C}" dt="2022-02-18T21:56:29.790" v="1163"/>
          <ac:spMkLst>
            <pc:docMk/>
            <pc:sldMk cId="1694200840" sldId="298"/>
            <ac:spMk id="233" creationId="{249F8FA7-F5B5-49CB-93E5-6C850F6C766B}"/>
          </ac:spMkLst>
        </pc:spChg>
        <pc:spChg chg="mod">
          <ac:chgData name="Prasad Jagtap" userId="e46c50ef-2369-45f1-a8fd-57c22d8b30fe" providerId="ADAL" clId="{B5FB8AF6-67C6-4BC0-BCF3-4DE07935591C}" dt="2022-02-18T21:56:29.790" v="1163"/>
          <ac:spMkLst>
            <pc:docMk/>
            <pc:sldMk cId="1694200840" sldId="298"/>
            <ac:spMk id="234" creationId="{65E9C403-6F72-4A46-B76A-6DB51A62F81B}"/>
          </ac:spMkLst>
        </pc:spChg>
        <pc:spChg chg="mod">
          <ac:chgData name="Prasad Jagtap" userId="e46c50ef-2369-45f1-a8fd-57c22d8b30fe" providerId="ADAL" clId="{B5FB8AF6-67C6-4BC0-BCF3-4DE07935591C}" dt="2022-02-18T21:56:36.666" v="1169"/>
          <ac:spMkLst>
            <pc:docMk/>
            <pc:sldMk cId="1694200840" sldId="298"/>
            <ac:spMk id="236" creationId="{6D30FFA1-C5FE-4974-B887-7A16ACE871D3}"/>
          </ac:spMkLst>
        </pc:spChg>
        <pc:spChg chg="mod">
          <ac:chgData name="Prasad Jagtap" userId="e46c50ef-2369-45f1-a8fd-57c22d8b30fe" providerId="ADAL" clId="{B5FB8AF6-67C6-4BC0-BCF3-4DE07935591C}" dt="2022-02-18T21:56:36.666" v="1169"/>
          <ac:spMkLst>
            <pc:docMk/>
            <pc:sldMk cId="1694200840" sldId="298"/>
            <ac:spMk id="237" creationId="{65590152-F299-4F06-9209-00E735D860F9}"/>
          </ac:spMkLst>
        </pc:spChg>
        <pc:spChg chg="mod">
          <ac:chgData name="Prasad Jagtap" userId="e46c50ef-2369-45f1-a8fd-57c22d8b30fe" providerId="ADAL" clId="{B5FB8AF6-67C6-4BC0-BCF3-4DE07935591C}" dt="2022-02-18T21:56:36.666" v="1169"/>
          <ac:spMkLst>
            <pc:docMk/>
            <pc:sldMk cId="1694200840" sldId="298"/>
            <ac:spMk id="238" creationId="{7BD02391-3188-449F-8780-CADA5C87224F}"/>
          </ac:spMkLst>
        </pc:spChg>
        <pc:spChg chg="mod">
          <ac:chgData name="Prasad Jagtap" userId="e46c50ef-2369-45f1-a8fd-57c22d8b30fe" providerId="ADAL" clId="{B5FB8AF6-67C6-4BC0-BCF3-4DE07935591C}" dt="2022-02-18T21:56:36.666" v="1169"/>
          <ac:spMkLst>
            <pc:docMk/>
            <pc:sldMk cId="1694200840" sldId="298"/>
            <ac:spMk id="239" creationId="{C0D1FDDB-56E3-4346-BC20-254EEE2DE06B}"/>
          </ac:spMkLst>
        </pc:spChg>
        <pc:spChg chg="mod">
          <ac:chgData name="Prasad Jagtap" userId="e46c50ef-2369-45f1-a8fd-57c22d8b30fe" providerId="ADAL" clId="{B5FB8AF6-67C6-4BC0-BCF3-4DE07935591C}" dt="2022-02-18T21:56:36.666" v="1169"/>
          <ac:spMkLst>
            <pc:docMk/>
            <pc:sldMk cId="1694200840" sldId="298"/>
            <ac:spMk id="240" creationId="{E5D275D0-3107-465D-9D7D-386B5E5C888A}"/>
          </ac:spMkLst>
        </pc:spChg>
        <pc:spChg chg="mod">
          <ac:chgData name="Prasad Jagtap" userId="e46c50ef-2369-45f1-a8fd-57c22d8b30fe" providerId="ADAL" clId="{B5FB8AF6-67C6-4BC0-BCF3-4DE07935591C}" dt="2022-02-18T21:56:36.666" v="1169"/>
          <ac:spMkLst>
            <pc:docMk/>
            <pc:sldMk cId="1694200840" sldId="298"/>
            <ac:spMk id="241" creationId="{96E6A4D7-177E-4FDC-8D2C-15266531A5E3}"/>
          </ac:spMkLst>
        </pc:spChg>
        <pc:spChg chg="mod">
          <ac:chgData name="Prasad Jagtap" userId="e46c50ef-2369-45f1-a8fd-57c22d8b30fe" providerId="ADAL" clId="{B5FB8AF6-67C6-4BC0-BCF3-4DE07935591C}" dt="2022-02-18T21:56:36.666" v="1169"/>
          <ac:spMkLst>
            <pc:docMk/>
            <pc:sldMk cId="1694200840" sldId="298"/>
            <ac:spMk id="242" creationId="{19166756-55C0-4F81-B211-09ACA0BDB7CB}"/>
          </ac:spMkLst>
        </pc:spChg>
        <pc:spChg chg="mod">
          <ac:chgData name="Prasad Jagtap" userId="e46c50ef-2369-45f1-a8fd-57c22d8b30fe" providerId="ADAL" clId="{B5FB8AF6-67C6-4BC0-BCF3-4DE07935591C}" dt="2022-02-18T21:56:36.666" v="1169"/>
          <ac:spMkLst>
            <pc:docMk/>
            <pc:sldMk cId="1694200840" sldId="298"/>
            <ac:spMk id="243" creationId="{96167211-6893-477E-A779-B72842AFF3B1}"/>
          </ac:spMkLst>
        </pc:spChg>
        <pc:spChg chg="mod">
          <ac:chgData name="Prasad Jagtap" userId="e46c50ef-2369-45f1-a8fd-57c22d8b30fe" providerId="ADAL" clId="{B5FB8AF6-67C6-4BC0-BCF3-4DE07935591C}" dt="2022-02-18T21:56:36.666" v="1169"/>
          <ac:spMkLst>
            <pc:docMk/>
            <pc:sldMk cId="1694200840" sldId="298"/>
            <ac:spMk id="244" creationId="{BE26A528-C19A-45BB-87F8-C26436CEE9D2}"/>
          </ac:spMkLst>
        </pc:spChg>
        <pc:spChg chg="mod">
          <ac:chgData name="Prasad Jagtap" userId="e46c50ef-2369-45f1-a8fd-57c22d8b30fe" providerId="ADAL" clId="{B5FB8AF6-67C6-4BC0-BCF3-4DE07935591C}" dt="2022-02-18T21:56:36.666" v="1169"/>
          <ac:spMkLst>
            <pc:docMk/>
            <pc:sldMk cId="1694200840" sldId="298"/>
            <ac:spMk id="245" creationId="{A8759F57-CF2E-4AAF-9FFE-E4A6DF1E72C0}"/>
          </ac:spMkLst>
        </pc:spChg>
        <pc:spChg chg="mod">
          <ac:chgData name="Prasad Jagtap" userId="e46c50ef-2369-45f1-a8fd-57c22d8b30fe" providerId="ADAL" clId="{B5FB8AF6-67C6-4BC0-BCF3-4DE07935591C}" dt="2022-02-18T21:56:36.666" v="1169"/>
          <ac:spMkLst>
            <pc:docMk/>
            <pc:sldMk cId="1694200840" sldId="298"/>
            <ac:spMk id="246" creationId="{7B7B5B91-720F-4F6F-9524-DC316F2D9081}"/>
          </ac:spMkLst>
        </pc:spChg>
        <pc:spChg chg="mod">
          <ac:chgData name="Prasad Jagtap" userId="e46c50ef-2369-45f1-a8fd-57c22d8b30fe" providerId="ADAL" clId="{B5FB8AF6-67C6-4BC0-BCF3-4DE07935591C}" dt="2022-02-18T21:56:36.666" v="1169"/>
          <ac:spMkLst>
            <pc:docMk/>
            <pc:sldMk cId="1694200840" sldId="298"/>
            <ac:spMk id="247" creationId="{6438B5AE-B7BC-478A-AD6E-9CB4B8486BD2}"/>
          </ac:spMkLst>
        </pc:spChg>
        <pc:spChg chg="mod">
          <ac:chgData name="Prasad Jagtap" userId="e46c50ef-2369-45f1-a8fd-57c22d8b30fe" providerId="ADAL" clId="{B5FB8AF6-67C6-4BC0-BCF3-4DE07935591C}" dt="2022-02-18T21:56:36.666" v="1169"/>
          <ac:spMkLst>
            <pc:docMk/>
            <pc:sldMk cId="1694200840" sldId="298"/>
            <ac:spMk id="248" creationId="{78BF3B99-5483-4A18-B99B-8F00D98A2FB5}"/>
          </ac:spMkLst>
        </pc:spChg>
        <pc:spChg chg="mod">
          <ac:chgData name="Prasad Jagtap" userId="e46c50ef-2369-45f1-a8fd-57c22d8b30fe" providerId="ADAL" clId="{B5FB8AF6-67C6-4BC0-BCF3-4DE07935591C}" dt="2022-02-18T21:56:36.666" v="1169"/>
          <ac:spMkLst>
            <pc:docMk/>
            <pc:sldMk cId="1694200840" sldId="298"/>
            <ac:spMk id="249" creationId="{CB41D3BC-5EE8-491B-B02F-38930E028933}"/>
          </ac:spMkLst>
        </pc:spChg>
        <pc:spChg chg="mod">
          <ac:chgData name="Prasad Jagtap" userId="e46c50ef-2369-45f1-a8fd-57c22d8b30fe" providerId="ADAL" clId="{B5FB8AF6-67C6-4BC0-BCF3-4DE07935591C}" dt="2022-02-18T21:56:36.666" v="1169"/>
          <ac:spMkLst>
            <pc:docMk/>
            <pc:sldMk cId="1694200840" sldId="298"/>
            <ac:spMk id="250" creationId="{4DD38E4D-1F42-44D0-AB4A-7BB95B1D46DC}"/>
          </ac:spMkLst>
        </pc:spChg>
        <pc:spChg chg="mod">
          <ac:chgData name="Prasad Jagtap" userId="e46c50ef-2369-45f1-a8fd-57c22d8b30fe" providerId="ADAL" clId="{B5FB8AF6-67C6-4BC0-BCF3-4DE07935591C}" dt="2022-02-18T21:56:36.666" v="1169"/>
          <ac:spMkLst>
            <pc:docMk/>
            <pc:sldMk cId="1694200840" sldId="298"/>
            <ac:spMk id="251" creationId="{7B59CD97-B386-4C10-9596-83B86B35EC53}"/>
          </ac:spMkLst>
        </pc:spChg>
        <pc:spChg chg="mod">
          <ac:chgData name="Prasad Jagtap" userId="e46c50ef-2369-45f1-a8fd-57c22d8b30fe" providerId="ADAL" clId="{B5FB8AF6-67C6-4BC0-BCF3-4DE07935591C}" dt="2022-02-18T21:56:36.666" v="1169"/>
          <ac:spMkLst>
            <pc:docMk/>
            <pc:sldMk cId="1694200840" sldId="298"/>
            <ac:spMk id="252" creationId="{F3026C59-E783-468B-83E2-54B5293AD6AD}"/>
          </ac:spMkLst>
        </pc:spChg>
        <pc:spChg chg="mod">
          <ac:chgData name="Prasad Jagtap" userId="e46c50ef-2369-45f1-a8fd-57c22d8b30fe" providerId="ADAL" clId="{B5FB8AF6-67C6-4BC0-BCF3-4DE07935591C}" dt="2022-02-18T21:56:36.666" v="1169"/>
          <ac:spMkLst>
            <pc:docMk/>
            <pc:sldMk cId="1694200840" sldId="298"/>
            <ac:spMk id="253" creationId="{84B1CEBA-B03D-4113-B7AB-414D0E00859A}"/>
          </ac:spMkLst>
        </pc:spChg>
        <pc:spChg chg="mod">
          <ac:chgData name="Prasad Jagtap" userId="e46c50ef-2369-45f1-a8fd-57c22d8b30fe" providerId="ADAL" clId="{B5FB8AF6-67C6-4BC0-BCF3-4DE07935591C}" dt="2022-02-18T21:56:36.666" v="1169"/>
          <ac:spMkLst>
            <pc:docMk/>
            <pc:sldMk cId="1694200840" sldId="298"/>
            <ac:spMk id="254" creationId="{F77881C2-F246-48DB-B561-B6FB1E3B4898}"/>
          </ac:spMkLst>
        </pc:spChg>
        <pc:spChg chg="mod">
          <ac:chgData name="Prasad Jagtap" userId="e46c50ef-2369-45f1-a8fd-57c22d8b30fe" providerId="ADAL" clId="{B5FB8AF6-67C6-4BC0-BCF3-4DE07935591C}" dt="2022-02-18T21:56:36.666" v="1169"/>
          <ac:spMkLst>
            <pc:docMk/>
            <pc:sldMk cId="1694200840" sldId="298"/>
            <ac:spMk id="255" creationId="{05AA53D9-7F36-4344-B410-255A8C6A45F4}"/>
          </ac:spMkLst>
        </pc:spChg>
        <pc:spChg chg="mod">
          <ac:chgData name="Prasad Jagtap" userId="e46c50ef-2369-45f1-a8fd-57c22d8b30fe" providerId="ADAL" clId="{B5FB8AF6-67C6-4BC0-BCF3-4DE07935591C}" dt="2022-02-18T21:56:36.666" v="1169"/>
          <ac:spMkLst>
            <pc:docMk/>
            <pc:sldMk cId="1694200840" sldId="298"/>
            <ac:spMk id="256" creationId="{9FBB160D-29FA-487E-B634-323F46023851}"/>
          </ac:spMkLst>
        </pc:spChg>
        <pc:spChg chg="mod">
          <ac:chgData name="Prasad Jagtap" userId="e46c50ef-2369-45f1-a8fd-57c22d8b30fe" providerId="ADAL" clId="{B5FB8AF6-67C6-4BC0-BCF3-4DE07935591C}" dt="2022-02-18T21:56:36.666" v="1169"/>
          <ac:spMkLst>
            <pc:docMk/>
            <pc:sldMk cId="1694200840" sldId="298"/>
            <ac:spMk id="257" creationId="{FCDD05F6-8444-40C0-A094-E8B44F0ACD41}"/>
          </ac:spMkLst>
        </pc:spChg>
        <pc:spChg chg="mod">
          <ac:chgData name="Prasad Jagtap" userId="e46c50ef-2369-45f1-a8fd-57c22d8b30fe" providerId="ADAL" clId="{B5FB8AF6-67C6-4BC0-BCF3-4DE07935591C}" dt="2022-02-18T21:56:36.666" v="1169"/>
          <ac:spMkLst>
            <pc:docMk/>
            <pc:sldMk cId="1694200840" sldId="298"/>
            <ac:spMk id="258" creationId="{56917BFC-434E-4580-A9DC-318627AEA2F5}"/>
          </ac:spMkLst>
        </pc:spChg>
        <pc:spChg chg="mod">
          <ac:chgData name="Prasad Jagtap" userId="e46c50ef-2369-45f1-a8fd-57c22d8b30fe" providerId="ADAL" clId="{B5FB8AF6-67C6-4BC0-BCF3-4DE07935591C}" dt="2022-02-18T21:56:36.666" v="1169"/>
          <ac:spMkLst>
            <pc:docMk/>
            <pc:sldMk cId="1694200840" sldId="298"/>
            <ac:spMk id="259" creationId="{51AC0238-9A03-480B-B583-81743A86CF3E}"/>
          </ac:spMkLst>
        </pc:spChg>
        <pc:spChg chg="mod">
          <ac:chgData name="Prasad Jagtap" userId="e46c50ef-2369-45f1-a8fd-57c22d8b30fe" providerId="ADAL" clId="{B5FB8AF6-67C6-4BC0-BCF3-4DE07935591C}" dt="2022-02-18T21:56:36.666" v="1169"/>
          <ac:spMkLst>
            <pc:docMk/>
            <pc:sldMk cId="1694200840" sldId="298"/>
            <ac:spMk id="260" creationId="{3B8D2CCB-A326-432A-ABE3-32CD16E68AE1}"/>
          </ac:spMkLst>
        </pc:spChg>
        <pc:spChg chg="mod">
          <ac:chgData name="Prasad Jagtap" userId="e46c50ef-2369-45f1-a8fd-57c22d8b30fe" providerId="ADAL" clId="{B5FB8AF6-67C6-4BC0-BCF3-4DE07935591C}" dt="2022-02-18T21:56:36.666" v="1169"/>
          <ac:spMkLst>
            <pc:docMk/>
            <pc:sldMk cId="1694200840" sldId="298"/>
            <ac:spMk id="261" creationId="{FD7E9A9D-272B-479A-B6AC-5211DC0F9DBB}"/>
          </ac:spMkLst>
        </pc:spChg>
        <pc:spChg chg="mod">
          <ac:chgData name="Prasad Jagtap" userId="e46c50ef-2369-45f1-a8fd-57c22d8b30fe" providerId="ADAL" clId="{B5FB8AF6-67C6-4BC0-BCF3-4DE07935591C}" dt="2022-02-18T21:56:36.666" v="1169"/>
          <ac:spMkLst>
            <pc:docMk/>
            <pc:sldMk cId="1694200840" sldId="298"/>
            <ac:spMk id="262" creationId="{31723EB8-7363-4D10-9468-C633B3B5AD90}"/>
          </ac:spMkLst>
        </pc:spChg>
        <pc:spChg chg="mod">
          <ac:chgData name="Prasad Jagtap" userId="e46c50ef-2369-45f1-a8fd-57c22d8b30fe" providerId="ADAL" clId="{B5FB8AF6-67C6-4BC0-BCF3-4DE07935591C}" dt="2022-02-18T21:56:36.666" v="1169"/>
          <ac:spMkLst>
            <pc:docMk/>
            <pc:sldMk cId="1694200840" sldId="298"/>
            <ac:spMk id="263" creationId="{215FF951-5A55-4FD3-91FC-904D10C04D09}"/>
          </ac:spMkLst>
        </pc:spChg>
        <pc:spChg chg="mod">
          <ac:chgData name="Prasad Jagtap" userId="e46c50ef-2369-45f1-a8fd-57c22d8b30fe" providerId="ADAL" clId="{B5FB8AF6-67C6-4BC0-BCF3-4DE07935591C}" dt="2022-02-18T21:56:36.666" v="1169"/>
          <ac:spMkLst>
            <pc:docMk/>
            <pc:sldMk cId="1694200840" sldId="298"/>
            <ac:spMk id="264" creationId="{52BB4323-2589-4EC8-BEE1-F5A80E2937D0}"/>
          </ac:spMkLst>
        </pc:spChg>
        <pc:spChg chg="mod">
          <ac:chgData name="Prasad Jagtap" userId="e46c50ef-2369-45f1-a8fd-57c22d8b30fe" providerId="ADAL" clId="{B5FB8AF6-67C6-4BC0-BCF3-4DE07935591C}" dt="2022-02-18T21:56:36.666" v="1169"/>
          <ac:spMkLst>
            <pc:docMk/>
            <pc:sldMk cId="1694200840" sldId="298"/>
            <ac:spMk id="265" creationId="{458C3C59-FC1B-4537-81C8-10EFD561DB61}"/>
          </ac:spMkLst>
        </pc:spChg>
        <pc:spChg chg="mod">
          <ac:chgData name="Prasad Jagtap" userId="e46c50ef-2369-45f1-a8fd-57c22d8b30fe" providerId="ADAL" clId="{B5FB8AF6-67C6-4BC0-BCF3-4DE07935591C}" dt="2022-02-18T21:56:36.666" v="1169"/>
          <ac:spMkLst>
            <pc:docMk/>
            <pc:sldMk cId="1694200840" sldId="298"/>
            <ac:spMk id="266" creationId="{70D61D91-21FF-4675-8528-FCE805A798F0}"/>
          </ac:spMkLst>
        </pc:spChg>
        <pc:spChg chg="mod">
          <ac:chgData name="Prasad Jagtap" userId="e46c50ef-2369-45f1-a8fd-57c22d8b30fe" providerId="ADAL" clId="{B5FB8AF6-67C6-4BC0-BCF3-4DE07935591C}" dt="2022-02-18T21:56:36.666" v="1169"/>
          <ac:spMkLst>
            <pc:docMk/>
            <pc:sldMk cId="1694200840" sldId="298"/>
            <ac:spMk id="267" creationId="{E4B5432E-F001-4F02-A645-BFC7C3F8A9B3}"/>
          </ac:spMkLst>
        </pc:spChg>
        <pc:spChg chg="mod">
          <ac:chgData name="Prasad Jagtap" userId="e46c50ef-2369-45f1-a8fd-57c22d8b30fe" providerId="ADAL" clId="{B5FB8AF6-67C6-4BC0-BCF3-4DE07935591C}" dt="2022-02-18T21:56:36.666" v="1169"/>
          <ac:spMkLst>
            <pc:docMk/>
            <pc:sldMk cId="1694200840" sldId="298"/>
            <ac:spMk id="268" creationId="{57E1C094-BF86-4AD9-A03C-F1CAA3B8ECCA}"/>
          </ac:spMkLst>
        </pc:spChg>
        <pc:spChg chg="mod">
          <ac:chgData name="Prasad Jagtap" userId="e46c50ef-2369-45f1-a8fd-57c22d8b30fe" providerId="ADAL" clId="{B5FB8AF6-67C6-4BC0-BCF3-4DE07935591C}" dt="2022-02-18T21:56:36.666" v="1169"/>
          <ac:spMkLst>
            <pc:docMk/>
            <pc:sldMk cId="1694200840" sldId="298"/>
            <ac:spMk id="269" creationId="{CE4E3BE6-E723-4F43-9F73-1751813B7F57}"/>
          </ac:spMkLst>
        </pc:spChg>
        <pc:spChg chg="mod">
          <ac:chgData name="Prasad Jagtap" userId="e46c50ef-2369-45f1-a8fd-57c22d8b30fe" providerId="ADAL" clId="{B5FB8AF6-67C6-4BC0-BCF3-4DE07935591C}" dt="2022-02-18T21:56:36.666" v="1169"/>
          <ac:spMkLst>
            <pc:docMk/>
            <pc:sldMk cId="1694200840" sldId="298"/>
            <ac:spMk id="270" creationId="{8AB18380-3B62-4FCD-BED9-E9CB04C0CBFE}"/>
          </ac:spMkLst>
        </pc:spChg>
        <pc:spChg chg="mod">
          <ac:chgData name="Prasad Jagtap" userId="e46c50ef-2369-45f1-a8fd-57c22d8b30fe" providerId="ADAL" clId="{B5FB8AF6-67C6-4BC0-BCF3-4DE07935591C}" dt="2022-02-18T21:56:36.666" v="1169"/>
          <ac:spMkLst>
            <pc:docMk/>
            <pc:sldMk cId="1694200840" sldId="298"/>
            <ac:spMk id="271" creationId="{1FC2AE77-25F3-42D3-81AC-1CA3FBBB97A6}"/>
          </ac:spMkLst>
        </pc:spChg>
        <pc:spChg chg="mod">
          <ac:chgData name="Prasad Jagtap" userId="e46c50ef-2369-45f1-a8fd-57c22d8b30fe" providerId="ADAL" clId="{B5FB8AF6-67C6-4BC0-BCF3-4DE07935591C}" dt="2022-02-18T21:56:36.666" v="1169"/>
          <ac:spMkLst>
            <pc:docMk/>
            <pc:sldMk cId="1694200840" sldId="298"/>
            <ac:spMk id="272" creationId="{E6396559-0015-47D4-B31E-53B0D2B19479}"/>
          </ac:spMkLst>
        </pc:spChg>
        <pc:spChg chg="mod">
          <ac:chgData name="Prasad Jagtap" userId="e46c50ef-2369-45f1-a8fd-57c22d8b30fe" providerId="ADAL" clId="{B5FB8AF6-67C6-4BC0-BCF3-4DE07935591C}" dt="2022-02-18T21:56:36.666" v="1169"/>
          <ac:spMkLst>
            <pc:docMk/>
            <pc:sldMk cId="1694200840" sldId="298"/>
            <ac:spMk id="273" creationId="{B440C283-F155-44F5-ADF6-2B15287CD536}"/>
          </ac:spMkLst>
        </pc:spChg>
        <pc:spChg chg="mod">
          <ac:chgData name="Prasad Jagtap" userId="e46c50ef-2369-45f1-a8fd-57c22d8b30fe" providerId="ADAL" clId="{B5FB8AF6-67C6-4BC0-BCF3-4DE07935591C}" dt="2022-02-18T21:56:36.666" v="1169"/>
          <ac:spMkLst>
            <pc:docMk/>
            <pc:sldMk cId="1694200840" sldId="298"/>
            <ac:spMk id="274" creationId="{27AD886F-4457-4F0D-8E0A-559A94AC4B3B}"/>
          </ac:spMkLst>
        </pc:spChg>
        <pc:spChg chg="mod">
          <ac:chgData name="Prasad Jagtap" userId="e46c50ef-2369-45f1-a8fd-57c22d8b30fe" providerId="ADAL" clId="{B5FB8AF6-67C6-4BC0-BCF3-4DE07935591C}" dt="2022-02-18T21:56:36.666" v="1169"/>
          <ac:spMkLst>
            <pc:docMk/>
            <pc:sldMk cId="1694200840" sldId="298"/>
            <ac:spMk id="275" creationId="{9BAD510C-E241-4949-B323-BC59815C7044}"/>
          </ac:spMkLst>
        </pc:spChg>
        <pc:spChg chg="mod">
          <ac:chgData name="Prasad Jagtap" userId="e46c50ef-2369-45f1-a8fd-57c22d8b30fe" providerId="ADAL" clId="{B5FB8AF6-67C6-4BC0-BCF3-4DE07935591C}" dt="2022-02-18T21:56:36.666" v="1169"/>
          <ac:spMkLst>
            <pc:docMk/>
            <pc:sldMk cId="1694200840" sldId="298"/>
            <ac:spMk id="276" creationId="{9D52EF70-E50A-402E-A0CF-30CA01AB67C5}"/>
          </ac:spMkLst>
        </pc:spChg>
        <pc:spChg chg="mod">
          <ac:chgData name="Prasad Jagtap" userId="e46c50ef-2369-45f1-a8fd-57c22d8b30fe" providerId="ADAL" clId="{B5FB8AF6-67C6-4BC0-BCF3-4DE07935591C}" dt="2022-02-18T21:56:36.666" v="1169"/>
          <ac:spMkLst>
            <pc:docMk/>
            <pc:sldMk cId="1694200840" sldId="298"/>
            <ac:spMk id="277" creationId="{CC05B77E-6BC4-4268-8021-084A15986FD6}"/>
          </ac:spMkLst>
        </pc:spChg>
        <pc:spChg chg="mod">
          <ac:chgData name="Prasad Jagtap" userId="e46c50ef-2369-45f1-a8fd-57c22d8b30fe" providerId="ADAL" clId="{B5FB8AF6-67C6-4BC0-BCF3-4DE07935591C}" dt="2022-02-18T21:56:36.666" v="1169"/>
          <ac:spMkLst>
            <pc:docMk/>
            <pc:sldMk cId="1694200840" sldId="298"/>
            <ac:spMk id="278" creationId="{0815BCC7-3031-4C05-9571-486A95DF7E18}"/>
          </ac:spMkLst>
        </pc:spChg>
        <pc:spChg chg="mod">
          <ac:chgData name="Prasad Jagtap" userId="e46c50ef-2369-45f1-a8fd-57c22d8b30fe" providerId="ADAL" clId="{B5FB8AF6-67C6-4BC0-BCF3-4DE07935591C}" dt="2022-02-18T21:56:36.666" v="1169"/>
          <ac:spMkLst>
            <pc:docMk/>
            <pc:sldMk cId="1694200840" sldId="298"/>
            <ac:spMk id="279" creationId="{46E551E9-AFE9-4001-BD3F-24840AB6F67B}"/>
          </ac:spMkLst>
        </pc:spChg>
        <pc:spChg chg="mod">
          <ac:chgData name="Prasad Jagtap" userId="e46c50ef-2369-45f1-a8fd-57c22d8b30fe" providerId="ADAL" clId="{B5FB8AF6-67C6-4BC0-BCF3-4DE07935591C}" dt="2022-02-18T21:56:36.666" v="1169"/>
          <ac:spMkLst>
            <pc:docMk/>
            <pc:sldMk cId="1694200840" sldId="298"/>
            <ac:spMk id="280" creationId="{953DEF08-D5DF-46BE-A1BC-6FD595A24E78}"/>
          </ac:spMkLst>
        </pc:spChg>
        <pc:spChg chg="mod">
          <ac:chgData name="Prasad Jagtap" userId="e46c50ef-2369-45f1-a8fd-57c22d8b30fe" providerId="ADAL" clId="{B5FB8AF6-67C6-4BC0-BCF3-4DE07935591C}" dt="2022-02-18T21:56:36.666" v="1169"/>
          <ac:spMkLst>
            <pc:docMk/>
            <pc:sldMk cId="1694200840" sldId="298"/>
            <ac:spMk id="281" creationId="{359C58C3-E4EA-4048-A97F-048A83768877}"/>
          </ac:spMkLst>
        </pc:spChg>
        <pc:spChg chg="mod">
          <ac:chgData name="Prasad Jagtap" userId="e46c50ef-2369-45f1-a8fd-57c22d8b30fe" providerId="ADAL" clId="{B5FB8AF6-67C6-4BC0-BCF3-4DE07935591C}" dt="2022-02-18T21:56:36.666" v="1169"/>
          <ac:spMkLst>
            <pc:docMk/>
            <pc:sldMk cId="1694200840" sldId="298"/>
            <ac:spMk id="282" creationId="{BA5F4363-CD09-49E1-9BB8-4EB234BE672B}"/>
          </ac:spMkLst>
        </pc:spChg>
        <pc:spChg chg="mod">
          <ac:chgData name="Prasad Jagtap" userId="e46c50ef-2369-45f1-a8fd-57c22d8b30fe" providerId="ADAL" clId="{B5FB8AF6-67C6-4BC0-BCF3-4DE07935591C}" dt="2022-02-18T21:56:36.666" v="1169"/>
          <ac:spMkLst>
            <pc:docMk/>
            <pc:sldMk cId="1694200840" sldId="298"/>
            <ac:spMk id="283" creationId="{D7874FDF-5CDF-4F2E-8E08-C70ED0C1266E}"/>
          </ac:spMkLst>
        </pc:spChg>
        <pc:spChg chg="mod">
          <ac:chgData name="Prasad Jagtap" userId="e46c50ef-2369-45f1-a8fd-57c22d8b30fe" providerId="ADAL" clId="{B5FB8AF6-67C6-4BC0-BCF3-4DE07935591C}" dt="2022-02-18T21:56:36.666" v="1169"/>
          <ac:spMkLst>
            <pc:docMk/>
            <pc:sldMk cId="1694200840" sldId="298"/>
            <ac:spMk id="284" creationId="{76B3576F-042B-4F98-8DE0-26DBE697C870}"/>
          </ac:spMkLst>
        </pc:spChg>
        <pc:spChg chg="mod">
          <ac:chgData name="Prasad Jagtap" userId="e46c50ef-2369-45f1-a8fd-57c22d8b30fe" providerId="ADAL" clId="{B5FB8AF6-67C6-4BC0-BCF3-4DE07935591C}" dt="2022-02-18T21:56:36.666" v="1169"/>
          <ac:spMkLst>
            <pc:docMk/>
            <pc:sldMk cId="1694200840" sldId="298"/>
            <ac:spMk id="285" creationId="{1C492264-C069-4A6F-BE3D-6BD55E371E1D}"/>
          </ac:spMkLst>
        </pc:spChg>
        <pc:spChg chg="mod">
          <ac:chgData name="Prasad Jagtap" userId="e46c50ef-2369-45f1-a8fd-57c22d8b30fe" providerId="ADAL" clId="{B5FB8AF6-67C6-4BC0-BCF3-4DE07935591C}" dt="2022-02-18T21:56:36.666" v="1169"/>
          <ac:spMkLst>
            <pc:docMk/>
            <pc:sldMk cId="1694200840" sldId="298"/>
            <ac:spMk id="286" creationId="{3672422D-45A2-4F3D-A239-CBFC071055A2}"/>
          </ac:spMkLst>
        </pc:spChg>
        <pc:spChg chg="mod">
          <ac:chgData name="Prasad Jagtap" userId="e46c50ef-2369-45f1-a8fd-57c22d8b30fe" providerId="ADAL" clId="{B5FB8AF6-67C6-4BC0-BCF3-4DE07935591C}" dt="2022-02-18T21:56:36.666" v="1169"/>
          <ac:spMkLst>
            <pc:docMk/>
            <pc:sldMk cId="1694200840" sldId="298"/>
            <ac:spMk id="287" creationId="{28469064-EBEF-4B75-9DA1-717CF27F00F9}"/>
          </ac:spMkLst>
        </pc:spChg>
        <pc:spChg chg="mod">
          <ac:chgData name="Prasad Jagtap" userId="e46c50ef-2369-45f1-a8fd-57c22d8b30fe" providerId="ADAL" clId="{B5FB8AF6-67C6-4BC0-BCF3-4DE07935591C}" dt="2022-02-18T21:56:36.666" v="1169"/>
          <ac:spMkLst>
            <pc:docMk/>
            <pc:sldMk cId="1694200840" sldId="298"/>
            <ac:spMk id="288" creationId="{92A1E85F-E8B4-4E86-BF5E-6EDFE05AA227}"/>
          </ac:spMkLst>
        </pc:spChg>
        <pc:spChg chg="mod">
          <ac:chgData name="Prasad Jagtap" userId="e46c50ef-2369-45f1-a8fd-57c22d8b30fe" providerId="ADAL" clId="{B5FB8AF6-67C6-4BC0-BCF3-4DE07935591C}" dt="2022-02-18T21:56:36.666" v="1169"/>
          <ac:spMkLst>
            <pc:docMk/>
            <pc:sldMk cId="1694200840" sldId="298"/>
            <ac:spMk id="289" creationId="{B8287BA8-4BFC-4F11-836E-0CCF7E6C8F46}"/>
          </ac:spMkLst>
        </pc:spChg>
        <pc:spChg chg="mod">
          <ac:chgData name="Prasad Jagtap" userId="e46c50ef-2369-45f1-a8fd-57c22d8b30fe" providerId="ADAL" clId="{B5FB8AF6-67C6-4BC0-BCF3-4DE07935591C}" dt="2022-02-18T21:56:36.666" v="1169"/>
          <ac:spMkLst>
            <pc:docMk/>
            <pc:sldMk cId="1694200840" sldId="298"/>
            <ac:spMk id="290" creationId="{F7997FCF-083F-4A1C-96EE-14DAB8D159F8}"/>
          </ac:spMkLst>
        </pc:spChg>
        <pc:spChg chg="mod">
          <ac:chgData name="Prasad Jagtap" userId="e46c50ef-2369-45f1-a8fd-57c22d8b30fe" providerId="ADAL" clId="{B5FB8AF6-67C6-4BC0-BCF3-4DE07935591C}" dt="2022-02-18T21:56:36.666" v="1169"/>
          <ac:spMkLst>
            <pc:docMk/>
            <pc:sldMk cId="1694200840" sldId="298"/>
            <ac:spMk id="291" creationId="{8BB39A70-FDF1-4717-AB36-24C71A03FE0E}"/>
          </ac:spMkLst>
        </pc:spChg>
        <pc:spChg chg="mod">
          <ac:chgData name="Prasad Jagtap" userId="e46c50ef-2369-45f1-a8fd-57c22d8b30fe" providerId="ADAL" clId="{B5FB8AF6-67C6-4BC0-BCF3-4DE07935591C}" dt="2022-02-18T21:56:36.666" v="1169"/>
          <ac:spMkLst>
            <pc:docMk/>
            <pc:sldMk cId="1694200840" sldId="298"/>
            <ac:spMk id="292" creationId="{8A1D9E3C-6F38-4693-B0C0-91C08863694A}"/>
          </ac:spMkLst>
        </pc:spChg>
        <pc:spChg chg="mod">
          <ac:chgData name="Prasad Jagtap" userId="e46c50ef-2369-45f1-a8fd-57c22d8b30fe" providerId="ADAL" clId="{B5FB8AF6-67C6-4BC0-BCF3-4DE07935591C}" dt="2022-02-18T21:56:36.666" v="1169"/>
          <ac:spMkLst>
            <pc:docMk/>
            <pc:sldMk cId="1694200840" sldId="298"/>
            <ac:spMk id="293" creationId="{E4D31FF8-B52F-4EAA-979B-154D4D6E38D5}"/>
          </ac:spMkLst>
        </pc:spChg>
        <pc:spChg chg="mod">
          <ac:chgData name="Prasad Jagtap" userId="e46c50ef-2369-45f1-a8fd-57c22d8b30fe" providerId="ADAL" clId="{B5FB8AF6-67C6-4BC0-BCF3-4DE07935591C}" dt="2022-02-18T21:56:36.666" v="1169"/>
          <ac:spMkLst>
            <pc:docMk/>
            <pc:sldMk cId="1694200840" sldId="298"/>
            <ac:spMk id="294" creationId="{BA23969B-7142-4DBB-8CEF-13D5A48EED8A}"/>
          </ac:spMkLst>
        </pc:spChg>
        <pc:spChg chg="mod">
          <ac:chgData name="Prasad Jagtap" userId="e46c50ef-2369-45f1-a8fd-57c22d8b30fe" providerId="ADAL" clId="{B5FB8AF6-67C6-4BC0-BCF3-4DE07935591C}" dt="2022-02-18T21:56:36.666" v="1169"/>
          <ac:spMkLst>
            <pc:docMk/>
            <pc:sldMk cId="1694200840" sldId="298"/>
            <ac:spMk id="295" creationId="{81897C6A-61A2-4F01-AE1D-0314B97E0430}"/>
          </ac:spMkLst>
        </pc:spChg>
        <pc:spChg chg="mod">
          <ac:chgData name="Prasad Jagtap" userId="e46c50ef-2369-45f1-a8fd-57c22d8b30fe" providerId="ADAL" clId="{B5FB8AF6-67C6-4BC0-BCF3-4DE07935591C}" dt="2022-02-18T21:56:36.666" v="1169"/>
          <ac:spMkLst>
            <pc:docMk/>
            <pc:sldMk cId="1694200840" sldId="298"/>
            <ac:spMk id="296" creationId="{82F6286D-392A-4AE4-83AA-5F8D04293C93}"/>
          </ac:spMkLst>
        </pc:spChg>
        <pc:spChg chg="mod">
          <ac:chgData name="Prasad Jagtap" userId="e46c50ef-2369-45f1-a8fd-57c22d8b30fe" providerId="ADAL" clId="{B5FB8AF6-67C6-4BC0-BCF3-4DE07935591C}" dt="2022-02-18T21:56:36.666" v="1169"/>
          <ac:spMkLst>
            <pc:docMk/>
            <pc:sldMk cId="1694200840" sldId="298"/>
            <ac:spMk id="297" creationId="{0F9E1D3F-0566-49F0-9775-B28F6AE06850}"/>
          </ac:spMkLst>
        </pc:spChg>
        <pc:spChg chg="mod">
          <ac:chgData name="Prasad Jagtap" userId="e46c50ef-2369-45f1-a8fd-57c22d8b30fe" providerId="ADAL" clId="{B5FB8AF6-67C6-4BC0-BCF3-4DE07935591C}" dt="2022-02-18T21:56:36.666" v="1169"/>
          <ac:spMkLst>
            <pc:docMk/>
            <pc:sldMk cId="1694200840" sldId="298"/>
            <ac:spMk id="298" creationId="{191BA356-B6F3-41E8-A03F-3A0950DB899E}"/>
          </ac:spMkLst>
        </pc:spChg>
        <pc:spChg chg="mod">
          <ac:chgData name="Prasad Jagtap" userId="e46c50ef-2369-45f1-a8fd-57c22d8b30fe" providerId="ADAL" clId="{B5FB8AF6-67C6-4BC0-BCF3-4DE07935591C}" dt="2022-02-18T21:56:36.666" v="1169"/>
          <ac:spMkLst>
            <pc:docMk/>
            <pc:sldMk cId="1694200840" sldId="298"/>
            <ac:spMk id="299" creationId="{C90F9EC7-5853-497F-B200-71EE1D6F02E3}"/>
          </ac:spMkLst>
        </pc:spChg>
        <pc:spChg chg="mod">
          <ac:chgData name="Prasad Jagtap" userId="e46c50ef-2369-45f1-a8fd-57c22d8b30fe" providerId="ADAL" clId="{B5FB8AF6-67C6-4BC0-BCF3-4DE07935591C}" dt="2022-02-18T21:56:36.666" v="1169"/>
          <ac:spMkLst>
            <pc:docMk/>
            <pc:sldMk cId="1694200840" sldId="298"/>
            <ac:spMk id="300" creationId="{F81F2FE7-8901-4D03-9D3F-7E7B500689D1}"/>
          </ac:spMkLst>
        </pc:spChg>
        <pc:spChg chg="mod">
          <ac:chgData name="Prasad Jagtap" userId="e46c50ef-2369-45f1-a8fd-57c22d8b30fe" providerId="ADAL" clId="{B5FB8AF6-67C6-4BC0-BCF3-4DE07935591C}" dt="2022-02-18T21:56:36.666" v="1169"/>
          <ac:spMkLst>
            <pc:docMk/>
            <pc:sldMk cId="1694200840" sldId="298"/>
            <ac:spMk id="301" creationId="{900635E6-5A04-470B-9D75-2B93E0848549}"/>
          </ac:spMkLst>
        </pc:spChg>
        <pc:spChg chg="mod">
          <ac:chgData name="Prasad Jagtap" userId="e46c50ef-2369-45f1-a8fd-57c22d8b30fe" providerId="ADAL" clId="{B5FB8AF6-67C6-4BC0-BCF3-4DE07935591C}" dt="2022-02-18T21:56:36.666" v="1169"/>
          <ac:spMkLst>
            <pc:docMk/>
            <pc:sldMk cId="1694200840" sldId="298"/>
            <ac:spMk id="302" creationId="{9C867572-C51D-49C2-94B6-D43B9DC44549}"/>
          </ac:spMkLst>
        </pc:spChg>
        <pc:spChg chg="mod">
          <ac:chgData name="Prasad Jagtap" userId="e46c50ef-2369-45f1-a8fd-57c22d8b30fe" providerId="ADAL" clId="{B5FB8AF6-67C6-4BC0-BCF3-4DE07935591C}" dt="2022-02-18T21:56:36.666" v="1169"/>
          <ac:spMkLst>
            <pc:docMk/>
            <pc:sldMk cId="1694200840" sldId="298"/>
            <ac:spMk id="303" creationId="{AB478430-83B4-4590-863E-50ECA3A1B832}"/>
          </ac:spMkLst>
        </pc:spChg>
        <pc:spChg chg="mod">
          <ac:chgData name="Prasad Jagtap" userId="e46c50ef-2369-45f1-a8fd-57c22d8b30fe" providerId="ADAL" clId="{B5FB8AF6-67C6-4BC0-BCF3-4DE07935591C}" dt="2022-02-18T21:56:36.666" v="1169"/>
          <ac:spMkLst>
            <pc:docMk/>
            <pc:sldMk cId="1694200840" sldId="298"/>
            <ac:spMk id="304" creationId="{39AA525A-2505-41D2-A58F-99566009F9B8}"/>
          </ac:spMkLst>
        </pc:spChg>
        <pc:spChg chg="mod">
          <ac:chgData name="Prasad Jagtap" userId="e46c50ef-2369-45f1-a8fd-57c22d8b30fe" providerId="ADAL" clId="{B5FB8AF6-67C6-4BC0-BCF3-4DE07935591C}" dt="2022-02-18T21:56:36.666" v="1169"/>
          <ac:spMkLst>
            <pc:docMk/>
            <pc:sldMk cId="1694200840" sldId="298"/>
            <ac:spMk id="305" creationId="{4BA0EB5E-2B74-4F68-919E-AAD05963CE95}"/>
          </ac:spMkLst>
        </pc:spChg>
        <pc:spChg chg="mod">
          <ac:chgData name="Prasad Jagtap" userId="e46c50ef-2369-45f1-a8fd-57c22d8b30fe" providerId="ADAL" clId="{B5FB8AF6-67C6-4BC0-BCF3-4DE07935591C}" dt="2022-02-18T21:56:36.666" v="1169"/>
          <ac:spMkLst>
            <pc:docMk/>
            <pc:sldMk cId="1694200840" sldId="298"/>
            <ac:spMk id="306" creationId="{758FEE2A-0052-44D7-8B35-195832915FDA}"/>
          </ac:spMkLst>
        </pc:spChg>
        <pc:spChg chg="mod">
          <ac:chgData name="Prasad Jagtap" userId="e46c50ef-2369-45f1-a8fd-57c22d8b30fe" providerId="ADAL" clId="{B5FB8AF6-67C6-4BC0-BCF3-4DE07935591C}" dt="2022-02-18T21:56:36.666" v="1169"/>
          <ac:spMkLst>
            <pc:docMk/>
            <pc:sldMk cId="1694200840" sldId="298"/>
            <ac:spMk id="307" creationId="{64FF31B6-C80B-4222-818C-7FEE57D89CAE}"/>
          </ac:spMkLst>
        </pc:spChg>
        <pc:spChg chg="mod">
          <ac:chgData name="Prasad Jagtap" userId="e46c50ef-2369-45f1-a8fd-57c22d8b30fe" providerId="ADAL" clId="{B5FB8AF6-67C6-4BC0-BCF3-4DE07935591C}" dt="2022-02-18T21:56:36.666" v="1169"/>
          <ac:spMkLst>
            <pc:docMk/>
            <pc:sldMk cId="1694200840" sldId="298"/>
            <ac:spMk id="308" creationId="{04937A7D-5A83-4612-8390-45147929A8ED}"/>
          </ac:spMkLst>
        </pc:spChg>
        <pc:spChg chg="mod">
          <ac:chgData name="Prasad Jagtap" userId="e46c50ef-2369-45f1-a8fd-57c22d8b30fe" providerId="ADAL" clId="{B5FB8AF6-67C6-4BC0-BCF3-4DE07935591C}" dt="2022-02-18T21:56:36.666" v="1169"/>
          <ac:spMkLst>
            <pc:docMk/>
            <pc:sldMk cId="1694200840" sldId="298"/>
            <ac:spMk id="309" creationId="{DC3FB999-06E8-43FC-9570-0367FDD4D08B}"/>
          </ac:spMkLst>
        </pc:spChg>
        <pc:spChg chg="mod">
          <ac:chgData name="Prasad Jagtap" userId="e46c50ef-2369-45f1-a8fd-57c22d8b30fe" providerId="ADAL" clId="{B5FB8AF6-67C6-4BC0-BCF3-4DE07935591C}" dt="2022-02-18T21:56:36.666" v="1169"/>
          <ac:spMkLst>
            <pc:docMk/>
            <pc:sldMk cId="1694200840" sldId="298"/>
            <ac:spMk id="310" creationId="{D5806B12-1E64-4631-A88C-163DEBC85490}"/>
          </ac:spMkLst>
        </pc:spChg>
        <pc:spChg chg="mod">
          <ac:chgData name="Prasad Jagtap" userId="e46c50ef-2369-45f1-a8fd-57c22d8b30fe" providerId="ADAL" clId="{B5FB8AF6-67C6-4BC0-BCF3-4DE07935591C}" dt="2022-02-18T21:56:36.666" v="1169"/>
          <ac:spMkLst>
            <pc:docMk/>
            <pc:sldMk cId="1694200840" sldId="298"/>
            <ac:spMk id="311" creationId="{A567596D-3406-4D88-B419-C76D50B2BEA1}"/>
          </ac:spMkLst>
        </pc:spChg>
        <pc:spChg chg="mod">
          <ac:chgData name="Prasad Jagtap" userId="e46c50ef-2369-45f1-a8fd-57c22d8b30fe" providerId="ADAL" clId="{B5FB8AF6-67C6-4BC0-BCF3-4DE07935591C}" dt="2022-02-18T21:56:36.666" v="1169"/>
          <ac:spMkLst>
            <pc:docMk/>
            <pc:sldMk cId="1694200840" sldId="298"/>
            <ac:spMk id="312" creationId="{E1E94B86-9F11-49E1-B7AC-091D3B27AA11}"/>
          </ac:spMkLst>
        </pc:spChg>
        <pc:spChg chg="mod">
          <ac:chgData name="Prasad Jagtap" userId="e46c50ef-2369-45f1-a8fd-57c22d8b30fe" providerId="ADAL" clId="{B5FB8AF6-67C6-4BC0-BCF3-4DE07935591C}" dt="2022-02-18T21:56:36.666" v="1169"/>
          <ac:spMkLst>
            <pc:docMk/>
            <pc:sldMk cId="1694200840" sldId="298"/>
            <ac:spMk id="313" creationId="{956E3E98-D11A-4418-BF49-5A3F480DD0C0}"/>
          </ac:spMkLst>
        </pc:spChg>
        <pc:spChg chg="mod">
          <ac:chgData name="Prasad Jagtap" userId="e46c50ef-2369-45f1-a8fd-57c22d8b30fe" providerId="ADAL" clId="{B5FB8AF6-67C6-4BC0-BCF3-4DE07935591C}" dt="2022-02-18T21:56:36.666" v="1169"/>
          <ac:spMkLst>
            <pc:docMk/>
            <pc:sldMk cId="1694200840" sldId="298"/>
            <ac:spMk id="314" creationId="{0093C657-D528-4C2F-A0EE-A1A7A11E5308}"/>
          </ac:spMkLst>
        </pc:spChg>
        <pc:spChg chg="mod">
          <ac:chgData name="Prasad Jagtap" userId="e46c50ef-2369-45f1-a8fd-57c22d8b30fe" providerId="ADAL" clId="{B5FB8AF6-67C6-4BC0-BCF3-4DE07935591C}" dt="2022-02-18T21:56:36.666" v="1169"/>
          <ac:spMkLst>
            <pc:docMk/>
            <pc:sldMk cId="1694200840" sldId="298"/>
            <ac:spMk id="315" creationId="{56C1743B-97C8-4F25-A464-0FB88C999296}"/>
          </ac:spMkLst>
        </pc:spChg>
        <pc:spChg chg="mod">
          <ac:chgData name="Prasad Jagtap" userId="e46c50ef-2369-45f1-a8fd-57c22d8b30fe" providerId="ADAL" clId="{B5FB8AF6-67C6-4BC0-BCF3-4DE07935591C}" dt="2022-02-18T21:56:36.666" v="1169"/>
          <ac:spMkLst>
            <pc:docMk/>
            <pc:sldMk cId="1694200840" sldId="298"/>
            <ac:spMk id="316" creationId="{49FCB2D1-C0ED-477A-B4E5-8C460614D367}"/>
          </ac:spMkLst>
        </pc:spChg>
        <pc:spChg chg="mod">
          <ac:chgData name="Prasad Jagtap" userId="e46c50ef-2369-45f1-a8fd-57c22d8b30fe" providerId="ADAL" clId="{B5FB8AF6-67C6-4BC0-BCF3-4DE07935591C}" dt="2022-02-18T21:56:36.666" v="1169"/>
          <ac:spMkLst>
            <pc:docMk/>
            <pc:sldMk cId="1694200840" sldId="298"/>
            <ac:spMk id="317" creationId="{8EE24E40-3DCB-49A3-A894-8489FE8AEBFC}"/>
          </ac:spMkLst>
        </pc:spChg>
        <pc:spChg chg="mod">
          <ac:chgData name="Prasad Jagtap" userId="e46c50ef-2369-45f1-a8fd-57c22d8b30fe" providerId="ADAL" clId="{B5FB8AF6-67C6-4BC0-BCF3-4DE07935591C}" dt="2022-02-18T21:56:36.666" v="1169"/>
          <ac:spMkLst>
            <pc:docMk/>
            <pc:sldMk cId="1694200840" sldId="298"/>
            <ac:spMk id="318" creationId="{E7FECD51-7089-41D3-94CB-B71E6093FBB8}"/>
          </ac:spMkLst>
        </pc:spChg>
        <pc:spChg chg="mod">
          <ac:chgData name="Prasad Jagtap" userId="e46c50ef-2369-45f1-a8fd-57c22d8b30fe" providerId="ADAL" clId="{B5FB8AF6-67C6-4BC0-BCF3-4DE07935591C}" dt="2022-02-18T21:56:36.666" v="1169"/>
          <ac:spMkLst>
            <pc:docMk/>
            <pc:sldMk cId="1694200840" sldId="298"/>
            <ac:spMk id="319" creationId="{2E9C8F2F-D975-4609-8573-8821DDA29267}"/>
          </ac:spMkLst>
        </pc:spChg>
        <pc:spChg chg="mod">
          <ac:chgData name="Prasad Jagtap" userId="e46c50ef-2369-45f1-a8fd-57c22d8b30fe" providerId="ADAL" clId="{B5FB8AF6-67C6-4BC0-BCF3-4DE07935591C}" dt="2022-02-18T21:56:36.666" v="1169"/>
          <ac:spMkLst>
            <pc:docMk/>
            <pc:sldMk cId="1694200840" sldId="298"/>
            <ac:spMk id="320" creationId="{23CAEE04-2D14-4C6D-BAB4-E36FD2F0A04A}"/>
          </ac:spMkLst>
        </pc:spChg>
        <pc:spChg chg="mod">
          <ac:chgData name="Prasad Jagtap" userId="e46c50ef-2369-45f1-a8fd-57c22d8b30fe" providerId="ADAL" clId="{B5FB8AF6-67C6-4BC0-BCF3-4DE07935591C}" dt="2022-02-18T21:56:36.666" v="1169"/>
          <ac:spMkLst>
            <pc:docMk/>
            <pc:sldMk cId="1694200840" sldId="298"/>
            <ac:spMk id="321" creationId="{CD76DC07-4D28-4E35-A08E-A353C5CC9534}"/>
          </ac:spMkLst>
        </pc:spChg>
        <pc:spChg chg="mod">
          <ac:chgData name="Prasad Jagtap" userId="e46c50ef-2369-45f1-a8fd-57c22d8b30fe" providerId="ADAL" clId="{B5FB8AF6-67C6-4BC0-BCF3-4DE07935591C}" dt="2022-02-18T21:56:36.666" v="1169"/>
          <ac:spMkLst>
            <pc:docMk/>
            <pc:sldMk cId="1694200840" sldId="298"/>
            <ac:spMk id="322" creationId="{A6AE4057-BA8D-4925-9261-204F7307EAA8}"/>
          </ac:spMkLst>
        </pc:spChg>
        <pc:spChg chg="mod">
          <ac:chgData name="Prasad Jagtap" userId="e46c50ef-2369-45f1-a8fd-57c22d8b30fe" providerId="ADAL" clId="{B5FB8AF6-67C6-4BC0-BCF3-4DE07935591C}" dt="2022-02-18T21:56:36.666" v="1169"/>
          <ac:spMkLst>
            <pc:docMk/>
            <pc:sldMk cId="1694200840" sldId="298"/>
            <ac:spMk id="323" creationId="{53C4116F-8D04-4730-BE1D-44DB42375E1C}"/>
          </ac:spMkLst>
        </pc:spChg>
        <pc:spChg chg="mod">
          <ac:chgData name="Prasad Jagtap" userId="e46c50ef-2369-45f1-a8fd-57c22d8b30fe" providerId="ADAL" clId="{B5FB8AF6-67C6-4BC0-BCF3-4DE07935591C}" dt="2022-02-18T21:56:36.666" v="1169"/>
          <ac:spMkLst>
            <pc:docMk/>
            <pc:sldMk cId="1694200840" sldId="298"/>
            <ac:spMk id="324" creationId="{F64174F7-B3DF-4871-B6C7-273C94429965}"/>
          </ac:spMkLst>
        </pc:spChg>
        <pc:spChg chg="mod">
          <ac:chgData name="Prasad Jagtap" userId="e46c50ef-2369-45f1-a8fd-57c22d8b30fe" providerId="ADAL" clId="{B5FB8AF6-67C6-4BC0-BCF3-4DE07935591C}" dt="2022-02-18T21:56:36.666" v="1169"/>
          <ac:spMkLst>
            <pc:docMk/>
            <pc:sldMk cId="1694200840" sldId="298"/>
            <ac:spMk id="325" creationId="{67939A5D-84EF-4297-9626-67F7B1CE1D50}"/>
          </ac:spMkLst>
        </pc:spChg>
        <pc:spChg chg="mod">
          <ac:chgData name="Prasad Jagtap" userId="e46c50ef-2369-45f1-a8fd-57c22d8b30fe" providerId="ADAL" clId="{B5FB8AF6-67C6-4BC0-BCF3-4DE07935591C}" dt="2022-02-18T21:56:36.666" v="1169"/>
          <ac:spMkLst>
            <pc:docMk/>
            <pc:sldMk cId="1694200840" sldId="298"/>
            <ac:spMk id="326" creationId="{7A9E5186-5A04-4705-A201-F940144834AB}"/>
          </ac:spMkLst>
        </pc:spChg>
        <pc:spChg chg="mod">
          <ac:chgData name="Prasad Jagtap" userId="e46c50ef-2369-45f1-a8fd-57c22d8b30fe" providerId="ADAL" clId="{B5FB8AF6-67C6-4BC0-BCF3-4DE07935591C}" dt="2022-02-18T21:56:36.666" v="1169"/>
          <ac:spMkLst>
            <pc:docMk/>
            <pc:sldMk cId="1694200840" sldId="298"/>
            <ac:spMk id="327" creationId="{196D05A7-B4C2-40AE-8710-6B661311C526}"/>
          </ac:spMkLst>
        </pc:spChg>
        <pc:spChg chg="mod">
          <ac:chgData name="Prasad Jagtap" userId="e46c50ef-2369-45f1-a8fd-57c22d8b30fe" providerId="ADAL" clId="{B5FB8AF6-67C6-4BC0-BCF3-4DE07935591C}" dt="2022-02-18T21:56:36.666" v="1169"/>
          <ac:spMkLst>
            <pc:docMk/>
            <pc:sldMk cId="1694200840" sldId="298"/>
            <ac:spMk id="328" creationId="{50C007BE-84EC-47D8-98B2-C91ECDCE20CB}"/>
          </ac:spMkLst>
        </pc:spChg>
        <pc:spChg chg="mod">
          <ac:chgData name="Prasad Jagtap" userId="e46c50ef-2369-45f1-a8fd-57c22d8b30fe" providerId="ADAL" clId="{B5FB8AF6-67C6-4BC0-BCF3-4DE07935591C}" dt="2022-02-18T21:56:36.666" v="1169"/>
          <ac:spMkLst>
            <pc:docMk/>
            <pc:sldMk cId="1694200840" sldId="298"/>
            <ac:spMk id="329" creationId="{DA5D0717-FA54-4BAC-9745-DCC4F1179249}"/>
          </ac:spMkLst>
        </pc:spChg>
        <pc:spChg chg="mod">
          <ac:chgData name="Prasad Jagtap" userId="e46c50ef-2369-45f1-a8fd-57c22d8b30fe" providerId="ADAL" clId="{B5FB8AF6-67C6-4BC0-BCF3-4DE07935591C}" dt="2022-02-18T21:56:36.666" v="1169"/>
          <ac:spMkLst>
            <pc:docMk/>
            <pc:sldMk cId="1694200840" sldId="298"/>
            <ac:spMk id="330" creationId="{752D54A5-EDFA-4719-85F5-3981F54DD906}"/>
          </ac:spMkLst>
        </pc:spChg>
        <pc:spChg chg="mod">
          <ac:chgData name="Prasad Jagtap" userId="e46c50ef-2369-45f1-a8fd-57c22d8b30fe" providerId="ADAL" clId="{B5FB8AF6-67C6-4BC0-BCF3-4DE07935591C}" dt="2022-02-18T21:56:36.666" v="1169"/>
          <ac:spMkLst>
            <pc:docMk/>
            <pc:sldMk cId="1694200840" sldId="298"/>
            <ac:spMk id="331" creationId="{AF928A31-B77A-465C-814C-C773A6844B89}"/>
          </ac:spMkLst>
        </pc:spChg>
        <pc:spChg chg="mod">
          <ac:chgData name="Prasad Jagtap" userId="e46c50ef-2369-45f1-a8fd-57c22d8b30fe" providerId="ADAL" clId="{B5FB8AF6-67C6-4BC0-BCF3-4DE07935591C}" dt="2022-02-18T21:56:36.666" v="1169"/>
          <ac:spMkLst>
            <pc:docMk/>
            <pc:sldMk cId="1694200840" sldId="298"/>
            <ac:spMk id="332" creationId="{3447237C-A9D1-433F-9B4E-F11F4B69D82B}"/>
          </ac:spMkLst>
        </pc:spChg>
        <pc:spChg chg="mod">
          <ac:chgData name="Prasad Jagtap" userId="e46c50ef-2369-45f1-a8fd-57c22d8b30fe" providerId="ADAL" clId="{B5FB8AF6-67C6-4BC0-BCF3-4DE07935591C}" dt="2022-02-18T21:56:36.666" v="1169"/>
          <ac:spMkLst>
            <pc:docMk/>
            <pc:sldMk cId="1694200840" sldId="298"/>
            <ac:spMk id="333" creationId="{792D9A34-8F38-48A8-B4F6-30EDDC83CF31}"/>
          </ac:spMkLst>
        </pc:spChg>
        <pc:spChg chg="mod">
          <ac:chgData name="Prasad Jagtap" userId="e46c50ef-2369-45f1-a8fd-57c22d8b30fe" providerId="ADAL" clId="{B5FB8AF6-67C6-4BC0-BCF3-4DE07935591C}" dt="2022-02-18T21:56:36.666" v="1169"/>
          <ac:spMkLst>
            <pc:docMk/>
            <pc:sldMk cId="1694200840" sldId="298"/>
            <ac:spMk id="334" creationId="{389548B3-9D32-46FF-9FD7-FBACCAB4338D}"/>
          </ac:spMkLst>
        </pc:spChg>
        <pc:spChg chg="mod">
          <ac:chgData name="Prasad Jagtap" userId="e46c50ef-2369-45f1-a8fd-57c22d8b30fe" providerId="ADAL" clId="{B5FB8AF6-67C6-4BC0-BCF3-4DE07935591C}" dt="2022-02-18T21:56:36.666" v="1169"/>
          <ac:spMkLst>
            <pc:docMk/>
            <pc:sldMk cId="1694200840" sldId="298"/>
            <ac:spMk id="335" creationId="{ACC7141D-B6D6-48F7-A8A9-55265C8A8412}"/>
          </ac:spMkLst>
        </pc:spChg>
        <pc:spChg chg="mod">
          <ac:chgData name="Prasad Jagtap" userId="e46c50ef-2369-45f1-a8fd-57c22d8b30fe" providerId="ADAL" clId="{B5FB8AF6-67C6-4BC0-BCF3-4DE07935591C}" dt="2022-02-18T21:56:36.666" v="1169"/>
          <ac:spMkLst>
            <pc:docMk/>
            <pc:sldMk cId="1694200840" sldId="298"/>
            <ac:spMk id="336" creationId="{3B3DDA2F-E042-4315-B78E-A4C105ACC3B4}"/>
          </ac:spMkLst>
        </pc:spChg>
        <pc:spChg chg="mod">
          <ac:chgData name="Prasad Jagtap" userId="e46c50ef-2369-45f1-a8fd-57c22d8b30fe" providerId="ADAL" clId="{B5FB8AF6-67C6-4BC0-BCF3-4DE07935591C}" dt="2022-02-18T21:56:36.666" v="1169"/>
          <ac:spMkLst>
            <pc:docMk/>
            <pc:sldMk cId="1694200840" sldId="298"/>
            <ac:spMk id="337" creationId="{396818E2-E7A9-4066-9542-5A1349AD7CD6}"/>
          </ac:spMkLst>
        </pc:spChg>
        <pc:spChg chg="mod">
          <ac:chgData name="Prasad Jagtap" userId="e46c50ef-2369-45f1-a8fd-57c22d8b30fe" providerId="ADAL" clId="{B5FB8AF6-67C6-4BC0-BCF3-4DE07935591C}" dt="2022-02-18T21:56:36.666" v="1169"/>
          <ac:spMkLst>
            <pc:docMk/>
            <pc:sldMk cId="1694200840" sldId="298"/>
            <ac:spMk id="338" creationId="{3C365180-CC1D-406A-AE66-2AD852C35367}"/>
          </ac:spMkLst>
        </pc:spChg>
        <pc:spChg chg="mod">
          <ac:chgData name="Prasad Jagtap" userId="e46c50ef-2369-45f1-a8fd-57c22d8b30fe" providerId="ADAL" clId="{B5FB8AF6-67C6-4BC0-BCF3-4DE07935591C}" dt="2022-02-18T21:56:36.666" v="1169"/>
          <ac:spMkLst>
            <pc:docMk/>
            <pc:sldMk cId="1694200840" sldId="298"/>
            <ac:spMk id="339" creationId="{BCD2F6AE-F31D-4987-B66F-AFD2725C5EA5}"/>
          </ac:spMkLst>
        </pc:spChg>
        <pc:spChg chg="mod">
          <ac:chgData name="Prasad Jagtap" userId="e46c50ef-2369-45f1-a8fd-57c22d8b30fe" providerId="ADAL" clId="{B5FB8AF6-67C6-4BC0-BCF3-4DE07935591C}" dt="2022-02-18T21:56:36.666" v="1169"/>
          <ac:spMkLst>
            <pc:docMk/>
            <pc:sldMk cId="1694200840" sldId="298"/>
            <ac:spMk id="340" creationId="{F06D98FA-1155-4F8F-83FC-3BF79202A109}"/>
          </ac:spMkLst>
        </pc:spChg>
        <pc:spChg chg="mod">
          <ac:chgData name="Prasad Jagtap" userId="e46c50ef-2369-45f1-a8fd-57c22d8b30fe" providerId="ADAL" clId="{B5FB8AF6-67C6-4BC0-BCF3-4DE07935591C}" dt="2022-02-18T21:56:36.666" v="1169"/>
          <ac:spMkLst>
            <pc:docMk/>
            <pc:sldMk cId="1694200840" sldId="298"/>
            <ac:spMk id="341" creationId="{67905292-401A-49DC-96F6-CB45BC0CEDE7}"/>
          </ac:spMkLst>
        </pc:spChg>
        <pc:spChg chg="mod">
          <ac:chgData name="Prasad Jagtap" userId="e46c50ef-2369-45f1-a8fd-57c22d8b30fe" providerId="ADAL" clId="{B5FB8AF6-67C6-4BC0-BCF3-4DE07935591C}" dt="2022-02-18T21:56:36.666" v="1169"/>
          <ac:spMkLst>
            <pc:docMk/>
            <pc:sldMk cId="1694200840" sldId="298"/>
            <ac:spMk id="342" creationId="{554D9B62-FC49-47AE-B27A-EF8380700C27}"/>
          </ac:spMkLst>
        </pc:spChg>
        <pc:spChg chg="mod">
          <ac:chgData name="Prasad Jagtap" userId="e46c50ef-2369-45f1-a8fd-57c22d8b30fe" providerId="ADAL" clId="{B5FB8AF6-67C6-4BC0-BCF3-4DE07935591C}" dt="2022-02-18T21:56:36.666" v="1169"/>
          <ac:spMkLst>
            <pc:docMk/>
            <pc:sldMk cId="1694200840" sldId="298"/>
            <ac:spMk id="343" creationId="{6F460E25-72F4-432C-ACB2-65FECD0CA917}"/>
          </ac:spMkLst>
        </pc:spChg>
        <pc:spChg chg="mod">
          <ac:chgData name="Prasad Jagtap" userId="e46c50ef-2369-45f1-a8fd-57c22d8b30fe" providerId="ADAL" clId="{B5FB8AF6-67C6-4BC0-BCF3-4DE07935591C}" dt="2022-02-18T21:56:36.666" v="1169"/>
          <ac:spMkLst>
            <pc:docMk/>
            <pc:sldMk cId="1694200840" sldId="298"/>
            <ac:spMk id="344" creationId="{C367664E-BBC5-42AE-B3DA-80C68166AF12}"/>
          </ac:spMkLst>
        </pc:spChg>
        <pc:spChg chg="mod">
          <ac:chgData name="Prasad Jagtap" userId="e46c50ef-2369-45f1-a8fd-57c22d8b30fe" providerId="ADAL" clId="{B5FB8AF6-67C6-4BC0-BCF3-4DE07935591C}" dt="2022-02-18T21:56:36.666" v="1169"/>
          <ac:spMkLst>
            <pc:docMk/>
            <pc:sldMk cId="1694200840" sldId="298"/>
            <ac:spMk id="345" creationId="{797355F4-0EC0-41F4-B109-0E1A7E2DC5AA}"/>
          </ac:spMkLst>
        </pc:spChg>
        <pc:spChg chg="mod">
          <ac:chgData name="Prasad Jagtap" userId="e46c50ef-2369-45f1-a8fd-57c22d8b30fe" providerId="ADAL" clId="{B5FB8AF6-67C6-4BC0-BCF3-4DE07935591C}" dt="2022-02-18T21:56:36.666" v="1169"/>
          <ac:spMkLst>
            <pc:docMk/>
            <pc:sldMk cId="1694200840" sldId="298"/>
            <ac:spMk id="346" creationId="{9EADD47F-87E0-4A45-9860-78557C2EF4E6}"/>
          </ac:spMkLst>
        </pc:spChg>
        <pc:spChg chg="mod">
          <ac:chgData name="Prasad Jagtap" userId="e46c50ef-2369-45f1-a8fd-57c22d8b30fe" providerId="ADAL" clId="{B5FB8AF6-67C6-4BC0-BCF3-4DE07935591C}" dt="2022-02-18T21:56:36.666" v="1169"/>
          <ac:spMkLst>
            <pc:docMk/>
            <pc:sldMk cId="1694200840" sldId="298"/>
            <ac:spMk id="347" creationId="{B7CB8A8D-7184-417C-A738-FB6E1BF3EC58}"/>
          </ac:spMkLst>
        </pc:spChg>
        <pc:spChg chg="mod">
          <ac:chgData name="Prasad Jagtap" userId="e46c50ef-2369-45f1-a8fd-57c22d8b30fe" providerId="ADAL" clId="{B5FB8AF6-67C6-4BC0-BCF3-4DE07935591C}" dt="2022-02-18T21:56:36.666" v="1169"/>
          <ac:spMkLst>
            <pc:docMk/>
            <pc:sldMk cId="1694200840" sldId="298"/>
            <ac:spMk id="348" creationId="{241CE046-3B6E-4816-BD6D-DF691D71372B}"/>
          </ac:spMkLst>
        </pc:spChg>
        <pc:spChg chg="mod">
          <ac:chgData name="Prasad Jagtap" userId="e46c50ef-2369-45f1-a8fd-57c22d8b30fe" providerId="ADAL" clId="{B5FB8AF6-67C6-4BC0-BCF3-4DE07935591C}" dt="2022-02-18T21:56:36.666" v="1169"/>
          <ac:spMkLst>
            <pc:docMk/>
            <pc:sldMk cId="1694200840" sldId="298"/>
            <ac:spMk id="349" creationId="{B5B87BD0-1D1E-42C6-A7DC-A959F5B2DFBF}"/>
          </ac:spMkLst>
        </pc:spChg>
        <pc:spChg chg="mod">
          <ac:chgData name="Prasad Jagtap" userId="e46c50ef-2369-45f1-a8fd-57c22d8b30fe" providerId="ADAL" clId="{B5FB8AF6-67C6-4BC0-BCF3-4DE07935591C}" dt="2022-02-18T21:56:36.666" v="1169"/>
          <ac:spMkLst>
            <pc:docMk/>
            <pc:sldMk cId="1694200840" sldId="298"/>
            <ac:spMk id="350" creationId="{51B5A4C4-B821-4D21-8E54-5FB8482B7517}"/>
          </ac:spMkLst>
        </pc:spChg>
        <pc:spChg chg="mod">
          <ac:chgData name="Prasad Jagtap" userId="e46c50ef-2369-45f1-a8fd-57c22d8b30fe" providerId="ADAL" clId="{B5FB8AF6-67C6-4BC0-BCF3-4DE07935591C}" dt="2022-02-18T21:56:36.666" v="1169"/>
          <ac:spMkLst>
            <pc:docMk/>
            <pc:sldMk cId="1694200840" sldId="298"/>
            <ac:spMk id="351" creationId="{CF00C427-44D2-4A49-9B1D-4F4DC58D9C96}"/>
          </ac:spMkLst>
        </pc:spChg>
        <pc:spChg chg="mod">
          <ac:chgData name="Prasad Jagtap" userId="e46c50ef-2369-45f1-a8fd-57c22d8b30fe" providerId="ADAL" clId="{B5FB8AF6-67C6-4BC0-BCF3-4DE07935591C}" dt="2022-02-18T21:56:36.666" v="1169"/>
          <ac:spMkLst>
            <pc:docMk/>
            <pc:sldMk cId="1694200840" sldId="298"/>
            <ac:spMk id="352" creationId="{83FC8F54-9AF5-4A91-BD65-AA9C85123658}"/>
          </ac:spMkLst>
        </pc:spChg>
        <pc:spChg chg="mod">
          <ac:chgData name="Prasad Jagtap" userId="e46c50ef-2369-45f1-a8fd-57c22d8b30fe" providerId="ADAL" clId="{B5FB8AF6-67C6-4BC0-BCF3-4DE07935591C}" dt="2022-02-18T21:56:36.666" v="1169"/>
          <ac:spMkLst>
            <pc:docMk/>
            <pc:sldMk cId="1694200840" sldId="298"/>
            <ac:spMk id="353" creationId="{995B56DF-5D98-4307-B805-FE5F686E2CD8}"/>
          </ac:spMkLst>
        </pc:spChg>
        <pc:spChg chg="mod">
          <ac:chgData name="Prasad Jagtap" userId="e46c50ef-2369-45f1-a8fd-57c22d8b30fe" providerId="ADAL" clId="{B5FB8AF6-67C6-4BC0-BCF3-4DE07935591C}" dt="2022-02-18T21:56:36.666" v="1169"/>
          <ac:spMkLst>
            <pc:docMk/>
            <pc:sldMk cId="1694200840" sldId="298"/>
            <ac:spMk id="354" creationId="{7DF8BC73-7D67-4108-817D-FDDC85D0EFBC}"/>
          </ac:spMkLst>
        </pc:spChg>
        <pc:spChg chg="mod">
          <ac:chgData name="Prasad Jagtap" userId="e46c50ef-2369-45f1-a8fd-57c22d8b30fe" providerId="ADAL" clId="{B5FB8AF6-67C6-4BC0-BCF3-4DE07935591C}" dt="2022-02-18T21:56:36.666" v="1169"/>
          <ac:spMkLst>
            <pc:docMk/>
            <pc:sldMk cId="1694200840" sldId="298"/>
            <ac:spMk id="355" creationId="{EB689EC6-FDEE-4124-9E96-A39214B046D6}"/>
          </ac:spMkLst>
        </pc:spChg>
        <pc:spChg chg="mod">
          <ac:chgData name="Prasad Jagtap" userId="e46c50ef-2369-45f1-a8fd-57c22d8b30fe" providerId="ADAL" clId="{B5FB8AF6-67C6-4BC0-BCF3-4DE07935591C}" dt="2022-02-18T21:56:36.666" v="1169"/>
          <ac:spMkLst>
            <pc:docMk/>
            <pc:sldMk cId="1694200840" sldId="298"/>
            <ac:spMk id="356" creationId="{64C07254-CC37-4747-8028-B67F8F61CCFC}"/>
          </ac:spMkLst>
        </pc:spChg>
        <pc:spChg chg="mod">
          <ac:chgData name="Prasad Jagtap" userId="e46c50ef-2369-45f1-a8fd-57c22d8b30fe" providerId="ADAL" clId="{B5FB8AF6-67C6-4BC0-BCF3-4DE07935591C}" dt="2022-02-18T21:56:36.666" v="1169"/>
          <ac:spMkLst>
            <pc:docMk/>
            <pc:sldMk cId="1694200840" sldId="298"/>
            <ac:spMk id="357" creationId="{1AECDF2D-A53E-4EF2-BE6C-A78BE802AC99}"/>
          </ac:spMkLst>
        </pc:spChg>
        <pc:spChg chg="mod">
          <ac:chgData name="Prasad Jagtap" userId="e46c50ef-2369-45f1-a8fd-57c22d8b30fe" providerId="ADAL" clId="{B5FB8AF6-67C6-4BC0-BCF3-4DE07935591C}" dt="2022-02-18T21:56:36.666" v="1169"/>
          <ac:spMkLst>
            <pc:docMk/>
            <pc:sldMk cId="1694200840" sldId="298"/>
            <ac:spMk id="358" creationId="{A32CBB5A-DBDE-4FB1-AD92-4432571FCAD4}"/>
          </ac:spMkLst>
        </pc:spChg>
        <pc:spChg chg="mod">
          <ac:chgData name="Prasad Jagtap" userId="e46c50ef-2369-45f1-a8fd-57c22d8b30fe" providerId="ADAL" clId="{B5FB8AF6-67C6-4BC0-BCF3-4DE07935591C}" dt="2022-02-18T21:56:36.666" v="1169"/>
          <ac:spMkLst>
            <pc:docMk/>
            <pc:sldMk cId="1694200840" sldId="298"/>
            <ac:spMk id="359" creationId="{5864242A-D0F7-42F8-AD3A-49154FDAB6E7}"/>
          </ac:spMkLst>
        </pc:spChg>
        <pc:spChg chg="mod">
          <ac:chgData name="Prasad Jagtap" userId="e46c50ef-2369-45f1-a8fd-57c22d8b30fe" providerId="ADAL" clId="{B5FB8AF6-67C6-4BC0-BCF3-4DE07935591C}" dt="2022-02-18T21:56:36.666" v="1169"/>
          <ac:spMkLst>
            <pc:docMk/>
            <pc:sldMk cId="1694200840" sldId="298"/>
            <ac:spMk id="360" creationId="{71B31E8B-AFF6-4F3E-BF1B-3A6CE3CA7819}"/>
          </ac:spMkLst>
        </pc:spChg>
        <pc:spChg chg="mod">
          <ac:chgData name="Prasad Jagtap" userId="e46c50ef-2369-45f1-a8fd-57c22d8b30fe" providerId="ADAL" clId="{B5FB8AF6-67C6-4BC0-BCF3-4DE07935591C}" dt="2022-02-18T21:56:36.666" v="1169"/>
          <ac:spMkLst>
            <pc:docMk/>
            <pc:sldMk cId="1694200840" sldId="298"/>
            <ac:spMk id="361" creationId="{7AB10343-A703-4A85-997C-490173C05289}"/>
          </ac:spMkLst>
        </pc:spChg>
        <pc:spChg chg="mod">
          <ac:chgData name="Prasad Jagtap" userId="e46c50ef-2369-45f1-a8fd-57c22d8b30fe" providerId="ADAL" clId="{B5FB8AF6-67C6-4BC0-BCF3-4DE07935591C}" dt="2022-02-18T21:56:36.666" v="1169"/>
          <ac:spMkLst>
            <pc:docMk/>
            <pc:sldMk cId="1694200840" sldId="298"/>
            <ac:spMk id="362" creationId="{55A476F9-AF2B-407F-A501-BD9D8E044FC2}"/>
          </ac:spMkLst>
        </pc:spChg>
        <pc:spChg chg="mod">
          <ac:chgData name="Prasad Jagtap" userId="e46c50ef-2369-45f1-a8fd-57c22d8b30fe" providerId="ADAL" clId="{B5FB8AF6-67C6-4BC0-BCF3-4DE07935591C}" dt="2022-02-18T21:56:36.666" v="1169"/>
          <ac:spMkLst>
            <pc:docMk/>
            <pc:sldMk cId="1694200840" sldId="298"/>
            <ac:spMk id="363" creationId="{C1DF33CE-4D2E-4956-B537-23B0A48720C0}"/>
          </ac:spMkLst>
        </pc:spChg>
        <pc:spChg chg="mod">
          <ac:chgData name="Prasad Jagtap" userId="e46c50ef-2369-45f1-a8fd-57c22d8b30fe" providerId="ADAL" clId="{B5FB8AF6-67C6-4BC0-BCF3-4DE07935591C}" dt="2022-02-18T21:56:36.666" v="1169"/>
          <ac:spMkLst>
            <pc:docMk/>
            <pc:sldMk cId="1694200840" sldId="298"/>
            <ac:spMk id="364" creationId="{B7F9AB2A-1F8B-4C78-9C6D-1E84B62074C7}"/>
          </ac:spMkLst>
        </pc:spChg>
        <pc:spChg chg="mod">
          <ac:chgData name="Prasad Jagtap" userId="e46c50ef-2369-45f1-a8fd-57c22d8b30fe" providerId="ADAL" clId="{B5FB8AF6-67C6-4BC0-BCF3-4DE07935591C}" dt="2022-02-18T21:56:36.666" v="1169"/>
          <ac:spMkLst>
            <pc:docMk/>
            <pc:sldMk cId="1694200840" sldId="298"/>
            <ac:spMk id="365" creationId="{F27FE2A2-5236-46AD-8DB6-761C7078B92A}"/>
          </ac:spMkLst>
        </pc:spChg>
        <pc:spChg chg="mod">
          <ac:chgData name="Prasad Jagtap" userId="e46c50ef-2369-45f1-a8fd-57c22d8b30fe" providerId="ADAL" clId="{B5FB8AF6-67C6-4BC0-BCF3-4DE07935591C}" dt="2022-02-18T21:56:36.666" v="1169"/>
          <ac:spMkLst>
            <pc:docMk/>
            <pc:sldMk cId="1694200840" sldId="298"/>
            <ac:spMk id="366" creationId="{13CEBC81-5A1A-4770-9CCE-926886CC6101}"/>
          </ac:spMkLst>
        </pc:spChg>
        <pc:spChg chg="mod">
          <ac:chgData name="Prasad Jagtap" userId="e46c50ef-2369-45f1-a8fd-57c22d8b30fe" providerId="ADAL" clId="{B5FB8AF6-67C6-4BC0-BCF3-4DE07935591C}" dt="2022-02-18T21:56:36.666" v="1169"/>
          <ac:spMkLst>
            <pc:docMk/>
            <pc:sldMk cId="1694200840" sldId="298"/>
            <ac:spMk id="367" creationId="{3FA174F4-AF82-41F7-B816-C35231810F04}"/>
          </ac:spMkLst>
        </pc:spChg>
        <pc:spChg chg="mod">
          <ac:chgData name="Prasad Jagtap" userId="e46c50ef-2369-45f1-a8fd-57c22d8b30fe" providerId="ADAL" clId="{B5FB8AF6-67C6-4BC0-BCF3-4DE07935591C}" dt="2022-02-18T21:56:36.666" v="1169"/>
          <ac:spMkLst>
            <pc:docMk/>
            <pc:sldMk cId="1694200840" sldId="298"/>
            <ac:spMk id="368" creationId="{CA4675ED-CB6C-48D6-A973-E513268B2C28}"/>
          </ac:spMkLst>
        </pc:spChg>
        <pc:spChg chg="mod">
          <ac:chgData name="Prasad Jagtap" userId="e46c50ef-2369-45f1-a8fd-57c22d8b30fe" providerId="ADAL" clId="{B5FB8AF6-67C6-4BC0-BCF3-4DE07935591C}" dt="2022-02-18T21:56:36.666" v="1169"/>
          <ac:spMkLst>
            <pc:docMk/>
            <pc:sldMk cId="1694200840" sldId="298"/>
            <ac:spMk id="369" creationId="{AD486C59-3802-424A-AC70-3C885C64B3E0}"/>
          </ac:spMkLst>
        </pc:spChg>
        <pc:spChg chg="mod">
          <ac:chgData name="Prasad Jagtap" userId="e46c50ef-2369-45f1-a8fd-57c22d8b30fe" providerId="ADAL" clId="{B5FB8AF6-67C6-4BC0-BCF3-4DE07935591C}" dt="2022-02-18T21:56:36.666" v="1169"/>
          <ac:spMkLst>
            <pc:docMk/>
            <pc:sldMk cId="1694200840" sldId="298"/>
            <ac:spMk id="370" creationId="{6924E075-6356-4F1E-8A91-DF9CEAFC0D92}"/>
          </ac:spMkLst>
        </pc:spChg>
        <pc:spChg chg="mod">
          <ac:chgData name="Prasad Jagtap" userId="e46c50ef-2369-45f1-a8fd-57c22d8b30fe" providerId="ADAL" clId="{B5FB8AF6-67C6-4BC0-BCF3-4DE07935591C}" dt="2022-02-18T21:56:36.666" v="1169"/>
          <ac:spMkLst>
            <pc:docMk/>
            <pc:sldMk cId="1694200840" sldId="298"/>
            <ac:spMk id="371" creationId="{E23DBC65-3D14-4AAC-904E-29D78E6F7117}"/>
          </ac:spMkLst>
        </pc:spChg>
        <pc:spChg chg="mod">
          <ac:chgData name="Prasad Jagtap" userId="e46c50ef-2369-45f1-a8fd-57c22d8b30fe" providerId="ADAL" clId="{B5FB8AF6-67C6-4BC0-BCF3-4DE07935591C}" dt="2022-02-18T21:56:36.666" v="1169"/>
          <ac:spMkLst>
            <pc:docMk/>
            <pc:sldMk cId="1694200840" sldId="298"/>
            <ac:spMk id="372" creationId="{1BE1FB8F-628E-4AEF-A507-D29769770C88}"/>
          </ac:spMkLst>
        </pc:spChg>
        <pc:spChg chg="mod">
          <ac:chgData name="Prasad Jagtap" userId="e46c50ef-2369-45f1-a8fd-57c22d8b30fe" providerId="ADAL" clId="{B5FB8AF6-67C6-4BC0-BCF3-4DE07935591C}" dt="2022-02-18T21:56:36.666" v="1169"/>
          <ac:spMkLst>
            <pc:docMk/>
            <pc:sldMk cId="1694200840" sldId="298"/>
            <ac:spMk id="373" creationId="{269CDD6E-6226-4D59-8208-78096003A629}"/>
          </ac:spMkLst>
        </pc:spChg>
        <pc:spChg chg="mod">
          <ac:chgData name="Prasad Jagtap" userId="e46c50ef-2369-45f1-a8fd-57c22d8b30fe" providerId="ADAL" clId="{B5FB8AF6-67C6-4BC0-BCF3-4DE07935591C}" dt="2022-02-18T21:56:36.666" v="1169"/>
          <ac:spMkLst>
            <pc:docMk/>
            <pc:sldMk cId="1694200840" sldId="298"/>
            <ac:spMk id="374" creationId="{3BD8D9AD-4883-445A-A8BC-D5128A82179A}"/>
          </ac:spMkLst>
        </pc:spChg>
        <pc:spChg chg="mod">
          <ac:chgData name="Prasad Jagtap" userId="e46c50ef-2369-45f1-a8fd-57c22d8b30fe" providerId="ADAL" clId="{B5FB8AF6-67C6-4BC0-BCF3-4DE07935591C}" dt="2022-02-18T21:56:36.666" v="1169"/>
          <ac:spMkLst>
            <pc:docMk/>
            <pc:sldMk cId="1694200840" sldId="298"/>
            <ac:spMk id="375" creationId="{39CB4745-68D4-4282-A0BD-4452344F6C5B}"/>
          </ac:spMkLst>
        </pc:spChg>
        <pc:spChg chg="mod">
          <ac:chgData name="Prasad Jagtap" userId="e46c50ef-2369-45f1-a8fd-57c22d8b30fe" providerId="ADAL" clId="{B5FB8AF6-67C6-4BC0-BCF3-4DE07935591C}" dt="2022-02-18T21:56:36.666" v="1169"/>
          <ac:spMkLst>
            <pc:docMk/>
            <pc:sldMk cId="1694200840" sldId="298"/>
            <ac:spMk id="376" creationId="{4B77DE6F-03FE-444D-BBA4-40328B3B27E7}"/>
          </ac:spMkLst>
        </pc:spChg>
        <pc:spChg chg="mod">
          <ac:chgData name="Prasad Jagtap" userId="e46c50ef-2369-45f1-a8fd-57c22d8b30fe" providerId="ADAL" clId="{B5FB8AF6-67C6-4BC0-BCF3-4DE07935591C}" dt="2022-02-18T21:56:36.666" v="1169"/>
          <ac:spMkLst>
            <pc:docMk/>
            <pc:sldMk cId="1694200840" sldId="298"/>
            <ac:spMk id="377" creationId="{36D9E7F7-3CF0-472E-B195-F821C0F5E44C}"/>
          </ac:spMkLst>
        </pc:spChg>
        <pc:spChg chg="mod">
          <ac:chgData name="Prasad Jagtap" userId="e46c50ef-2369-45f1-a8fd-57c22d8b30fe" providerId="ADAL" clId="{B5FB8AF6-67C6-4BC0-BCF3-4DE07935591C}" dt="2022-02-18T21:56:36.666" v="1169"/>
          <ac:spMkLst>
            <pc:docMk/>
            <pc:sldMk cId="1694200840" sldId="298"/>
            <ac:spMk id="378" creationId="{F248FA89-6D0B-4309-A2BD-24C323457B80}"/>
          </ac:spMkLst>
        </pc:spChg>
        <pc:spChg chg="mod">
          <ac:chgData name="Prasad Jagtap" userId="e46c50ef-2369-45f1-a8fd-57c22d8b30fe" providerId="ADAL" clId="{B5FB8AF6-67C6-4BC0-BCF3-4DE07935591C}" dt="2022-02-18T21:56:36.666" v="1169"/>
          <ac:spMkLst>
            <pc:docMk/>
            <pc:sldMk cId="1694200840" sldId="298"/>
            <ac:spMk id="379" creationId="{3EF070AF-B7E1-48D2-A25C-52FAFF08A305}"/>
          </ac:spMkLst>
        </pc:spChg>
        <pc:spChg chg="mod">
          <ac:chgData name="Prasad Jagtap" userId="e46c50ef-2369-45f1-a8fd-57c22d8b30fe" providerId="ADAL" clId="{B5FB8AF6-67C6-4BC0-BCF3-4DE07935591C}" dt="2022-02-18T21:56:36.666" v="1169"/>
          <ac:spMkLst>
            <pc:docMk/>
            <pc:sldMk cId="1694200840" sldId="298"/>
            <ac:spMk id="380" creationId="{EE15243E-3201-4059-AA94-93FF1DABB2D9}"/>
          </ac:spMkLst>
        </pc:spChg>
        <pc:spChg chg="mod">
          <ac:chgData name="Prasad Jagtap" userId="e46c50ef-2369-45f1-a8fd-57c22d8b30fe" providerId="ADAL" clId="{B5FB8AF6-67C6-4BC0-BCF3-4DE07935591C}" dt="2022-02-18T21:56:36.666" v="1169"/>
          <ac:spMkLst>
            <pc:docMk/>
            <pc:sldMk cId="1694200840" sldId="298"/>
            <ac:spMk id="381" creationId="{7AC14A21-B104-4481-AEED-EC9939CDFAD0}"/>
          </ac:spMkLst>
        </pc:spChg>
        <pc:spChg chg="mod">
          <ac:chgData name="Prasad Jagtap" userId="e46c50ef-2369-45f1-a8fd-57c22d8b30fe" providerId="ADAL" clId="{B5FB8AF6-67C6-4BC0-BCF3-4DE07935591C}" dt="2022-02-18T21:56:36.666" v="1169"/>
          <ac:spMkLst>
            <pc:docMk/>
            <pc:sldMk cId="1694200840" sldId="298"/>
            <ac:spMk id="382" creationId="{10FC031A-12C8-4DF9-920B-4353A16DBE3F}"/>
          </ac:spMkLst>
        </pc:spChg>
        <pc:spChg chg="mod">
          <ac:chgData name="Prasad Jagtap" userId="e46c50ef-2369-45f1-a8fd-57c22d8b30fe" providerId="ADAL" clId="{B5FB8AF6-67C6-4BC0-BCF3-4DE07935591C}" dt="2022-02-18T21:56:36.666" v="1169"/>
          <ac:spMkLst>
            <pc:docMk/>
            <pc:sldMk cId="1694200840" sldId="298"/>
            <ac:spMk id="383" creationId="{4A1F6245-6CC4-4210-BC87-0B7B2C9375C7}"/>
          </ac:spMkLst>
        </pc:spChg>
        <pc:spChg chg="mod">
          <ac:chgData name="Prasad Jagtap" userId="e46c50ef-2369-45f1-a8fd-57c22d8b30fe" providerId="ADAL" clId="{B5FB8AF6-67C6-4BC0-BCF3-4DE07935591C}" dt="2022-02-18T21:56:36.666" v="1169"/>
          <ac:spMkLst>
            <pc:docMk/>
            <pc:sldMk cId="1694200840" sldId="298"/>
            <ac:spMk id="384" creationId="{A401E565-1D69-4A9B-BD9E-9E9950951E69}"/>
          </ac:spMkLst>
        </pc:spChg>
        <pc:spChg chg="mod">
          <ac:chgData name="Prasad Jagtap" userId="e46c50ef-2369-45f1-a8fd-57c22d8b30fe" providerId="ADAL" clId="{B5FB8AF6-67C6-4BC0-BCF3-4DE07935591C}" dt="2022-02-18T21:56:36.666" v="1169"/>
          <ac:spMkLst>
            <pc:docMk/>
            <pc:sldMk cId="1694200840" sldId="298"/>
            <ac:spMk id="385" creationId="{F351ADFC-C7AD-40EE-9F93-343F9F539557}"/>
          </ac:spMkLst>
        </pc:spChg>
        <pc:spChg chg="mod">
          <ac:chgData name="Prasad Jagtap" userId="e46c50ef-2369-45f1-a8fd-57c22d8b30fe" providerId="ADAL" clId="{B5FB8AF6-67C6-4BC0-BCF3-4DE07935591C}" dt="2022-02-18T21:56:36.666" v="1169"/>
          <ac:spMkLst>
            <pc:docMk/>
            <pc:sldMk cId="1694200840" sldId="298"/>
            <ac:spMk id="386" creationId="{403D734A-312A-4D3F-BE91-3BFD5C3AB633}"/>
          </ac:spMkLst>
        </pc:spChg>
        <pc:spChg chg="mod">
          <ac:chgData name="Prasad Jagtap" userId="e46c50ef-2369-45f1-a8fd-57c22d8b30fe" providerId="ADAL" clId="{B5FB8AF6-67C6-4BC0-BCF3-4DE07935591C}" dt="2022-02-18T21:56:36.666" v="1169"/>
          <ac:spMkLst>
            <pc:docMk/>
            <pc:sldMk cId="1694200840" sldId="298"/>
            <ac:spMk id="387" creationId="{18B3D125-4A22-49CF-8F6B-B03A93B1679F}"/>
          </ac:spMkLst>
        </pc:spChg>
        <pc:spChg chg="mod">
          <ac:chgData name="Prasad Jagtap" userId="e46c50ef-2369-45f1-a8fd-57c22d8b30fe" providerId="ADAL" clId="{B5FB8AF6-67C6-4BC0-BCF3-4DE07935591C}" dt="2022-02-18T21:56:36.666" v="1169"/>
          <ac:spMkLst>
            <pc:docMk/>
            <pc:sldMk cId="1694200840" sldId="298"/>
            <ac:spMk id="388" creationId="{55896C3C-EAF3-46B7-8378-035285A6BD21}"/>
          </ac:spMkLst>
        </pc:spChg>
        <pc:spChg chg="mod">
          <ac:chgData name="Prasad Jagtap" userId="e46c50ef-2369-45f1-a8fd-57c22d8b30fe" providerId="ADAL" clId="{B5FB8AF6-67C6-4BC0-BCF3-4DE07935591C}" dt="2022-02-18T21:56:36.666" v="1169"/>
          <ac:spMkLst>
            <pc:docMk/>
            <pc:sldMk cId="1694200840" sldId="298"/>
            <ac:spMk id="389" creationId="{0E2064E4-C104-4C2B-ACF2-34620B8A1E55}"/>
          </ac:spMkLst>
        </pc:spChg>
        <pc:spChg chg="mod">
          <ac:chgData name="Prasad Jagtap" userId="e46c50ef-2369-45f1-a8fd-57c22d8b30fe" providerId="ADAL" clId="{B5FB8AF6-67C6-4BC0-BCF3-4DE07935591C}" dt="2022-02-18T21:56:36.666" v="1169"/>
          <ac:spMkLst>
            <pc:docMk/>
            <pc:sldMk cId="1694200840" sldId="298"/>
            <ac:spMk id="390" creationId="{090E3D48-12B6-400D-9EED-9E6CFFD9FC12}"/>
          </ac:spMkLst>
        </pc:spChg>
        <pc:spChg chg="mod">
          <ac:chgData name="Prasad Jagtap" userId="e46c50ef-2369-45f1-a8fd-57c22d8b30fe" providerId="ADAL" clId="{B5FB8AF6-67C6-4BC0-BCF3-4DE07935591C}" dt="2022-02-18T21:56:36.666" v="1169"/>
          <ac:spMkLst>
            <pc:docMk/>
            <pc:sldMk cId="1694200840" sldId="298"/>
            <ac:spMk id="391" creationId="{CE3E4072-8E3A-40D3-81D4-48904A06F8DF}"/>
          </ac:spMkLst>
        </pc:spChg>
        <pc:spChg chg="mod">
          <ac:chgData name="Prasad Jagtap" userId="e46c50ef-2369-45f1-a8fd-57c22d8b30fe" providerId="ADAL" clId="{B5FB8AF6-67C6-4BC0-BCF3-4DE07935591C}" dt="2022-02-18T21:56:36.666" v="1169"/>
          <ac:spMkLst>
            <pc:docMk/>
            <pc:sldMk cId="1694200840" sldId="298"/>
            <ac:spMk id="392" creationId="{A936F165-6BDE-40E5-9CF2-99F176F22D42}"/>
          </ac:spMkLst>
        </pc:spChg>
        <pc:spChg chg="mod">
          <ac:chgData name="Prasad Jagtap" userId="e46c50ef-2369-45f1-a8fd-57c22d8b30fe" providerId="ADAL" clId="{B5FB8AF6-67C6-4BC0-BCF3-4DE07935591C}" dt="2022-02-18T21:56:36.666" v="1169"/>
          <ac:spMkLst>
            <pc:docMk/>
            <pc:sldMk cId="1694200840" sldId="298"/>
            <ac:spMk id="393" creationId="{90491BDC-B10A-4988-AC87-24FE8C280CA0}"/>
          </ac:spMkLst>
        </pc:spChg>
        <pc:spChg chg="mod">
          <ac:chgData name="Prasad Jagtap" userId="e46c50ef-2369-45f1-a8fd-57c22d8b30fe" providerId="ADAL" clId="{B5FB8AF6-67C6-4BC0-BCF3-4DE07935591C}" dt="2022-02-18T21:56:36.666" v="1169"/>
          <ac:spMkLst>
            <pc:docMk/>
            <pc:sldMk cId="1694200840" sldId="298"/>
            <ac:spMk id="394" creationId="{B1212354-64C6-4546-A4D1-47A7C483F120}"/>
          </ac:spMkLst>
        </pc:spChg>
        <pc:spChg chg="mod">
          <ac:chgData name="Prasad Jagtap" userId="e46c50ef-2369-45f1-a8fd-57c22d8b30fe" providerId="ADAL" clId="{B5FB8AF6-67C6-4BC0-BCF3-4DE07935591C}" dt="2022-02-18T21:56:36.666" v="1169"/>
          <ac:spMkLst>
            <pc:docMk/>
            <pc:sldMk cId="1694200840" sldId="298"/>
            <ac:spMk id="395" creationId="{FA6B85D2-3B29-43F0-BEF1-78CEC13B8F06}"/>
          </ac:spMkLst>
        </pc:spChg>
        <pc:spChg chg="mod">
          <ac:chgData name="Prasad Jagtap" userId="e46c50ef-2369-45f1-a8fd-57c22d8b30fe" providerId="ADAL" clId="{B5FB8AF6-67C6-4BC0-BCF3-4DE07935591C}" dt="2022-02-18T21:56:36.666" v="1169"/>
          <ac:spMkLst>
            <pc:docMk/>
            <pc:sldMk cId="1694200840" sldId="298"/>
            <ac:spMk id="396" creationId="{3DB71CF4-CA99-4DBB-A102-77F4A279F78F}"/>
          </ac:spMkLst>
        </pc:spChg>
        <pc:spChg chg="mod">
          <ac:chgData name="Prasad Jagtap" userId="e46c50ef-2369-45f1-a8fd-57c22d8b30fe" providerId="ADAL" clId="{B5FB8AF6-67C6-4BC0-BCF3-4DE07935591C}" dt="2022-02-18T21:56:36.666" v="1169"/>
          <ac:spMkLst>
            <pc:docMk/>
            <pc:sldMk cId="1694200840" sldId="298"/>
            <ac:spMk id="397" creationId="{28D288E3-DC1B-4B38-8BBC-8087443AD2A9}"/>
          </ac:spMkLst>
        </pc:spChg>
        <pc:spChg chg="mod">
          <ac:chgData name="Prasad Jagtap" userId="e46c50ef-2369-45f1-a8fd-57c22d8b30fe" providerId="ADAL" clId="{B5FB8AF6-67C6-4BC0-BCF3-4DE07935591C}" dt="2022-02-18T21:56:36.666" v="1169"/>
          <ac:spMkLst>
            <pc:docMk/>
            <pc:sldMk cId="1694200840" sldId="298"/>
            <ac:spMk id="398" creationId="{2945E916-C237-4D3C-A619-921E91ABA1A4}"/>
          </ac:spMkLst>
        </pc:spChg>
        <pc:spChg chg="mod">
          <ac:chgData name="Prasad Jagtap" userId="e46c50ef-2369-45f1-a8fd-57c22d8b30fe" providerId="ADAL" clId="{B5FB8AF6-67C6-4BC0-BCF3-4DE07935591C}" dt="2022-02-18T21:56:36.666" v="1169"/>
          <ac:spMkLst>
            <pc:docMk/>
            <pc:sldMk cId="1694200840" sldId="298"/>
            <ac:spMk id="399" creationId="{4CA9289E-4115-4450-9A78-A2C5E66E58D8}"/>
          </ac:spMkLst>
        </pc:spChg>
        <pc:spChg chg="mod">
          <ac:chgData name="Prasad Jagtap" userId="e46c50ef-2369-45f1-a8fd-57c22d8b30fe" providerId="ADAL" clId="{B5FB8AF6-67C6-4BC0-BCF3-4DE07935591C}" dt="2022-02-18T21:56:36.666" v="1169"/>
          <ac:spMkLst>
            <pc:docMk/>
            <pc:sldMk cId="1694200840" sldId="298"/>
            <ac:spMk id="400" creationId="{BAE51F26-2621-48A5-9472-9CAEF85DC648}"/>
          </ac:spMkLst>
        </pc:spChg>
        <pc:spChg chg="mod">
          <ac:chgData name="Prasad Jagtap" userId="e46c50ef-2369-45f1-a8fd-57c22d8b30fe" providerId="ADAL" clId="{B5FB8AF6-67C6-4BC0-BCF3-4DE07935591C}" dt="2022-02-18T21:56:36.666" v="1169"/>
          <ac:spMkLst>
            <pc:docMk/>
            <pc:sldMk cId="1694200840" sldId="298"/>
            <ac:spMk id="401" creationId="{0E2B6AED-4084-4B2C-B161-632AD3295EBF}"/>
          </ac:spMkLst>
        </pc:spChg>
        <pc:spChg chg="mod">
          <ac:chgData name="Prasad Jagtap" userId="e46c50ef-2369-45f1-a8fd-57c22d8b30fe" providerId="ADAL" clId="{B5FB8AF6-67C6-4BC0-BCF3-4DE07935591C}" dt="2022-02-18T21:56:36.666" v="1169"/>
          <ac:spMkLst>
            <pc:docMk/>
            <pc:sldMk cId="1694200840" sldId="298"/>
            <ac:spMk id="402" creationId="{184F5EE2-9CF1-4340-81E2-723240EBCB4C}"/>
          </ac:spMkLst>
        </pc:spChg>
        <pc:spChg chg="mod">
          <ac:chgData name="Prasad Jagtap" userId="e46c50ef-2369-45f1-a8fd-57c22d8b30fe" providerId="ADAL" clId="{B5FB8AF6-67C6-4BC0-BCF3-4DE07935591C}" dt="2022-02-18T21:56:36.666" v="1169"/>
          <ac:spMkLst>
            <pc:docMk/>
            <pc:sldMk cId="1694200840" sldId="298"/>
            <ac:spMk id="403" creationId="{E3DE5F23-0DC4-4795-BA6A-F32BDB8823F5}"/>
          </ac:spMkLst>
        </pc:spChg>
        <pc:spChg chg="mod">
          <ac:chgData name="Prasad Jagtap" userId="e46c50ef-2369-45f1-a8fd-57c22d8b30fe" providerId="ADAL" clId="{B5FB8AF6-67C6-4BC0-BCF3-4DE07935591C}" dt="2022-02-18T21:56:36.666" v="1169"/>
          <ac:spMkLst>
            <pc:docMk/>
            <pc:sldMk cId="1694200840" sldId="298"/>
            <ac:spMk id="404" creationId="{557F96FC-7F59-4E5E-9EA4-631B75881F39}"/>
          </ac:spMkLst>
        </pc:spChg>
        <pc:spChg chg="mod">
          <ac:chgData name="Prasad Jagtap" userId="e46c50ef-2369-45f1-a8fd-57c22d8b30fe" providerId="ADAL" clId="{B5FB8AF6-67C6-4BC0-BCF3-4DE07935591C}" dt="2022-02-18T21:56:36.666" v="1169"/>
          <ac:spMkLst>
            <pc:docMk/>
            <pc:sldMk cId="1694200840" sldId="298"/>
            <ac:spMk id="405" creationId="{E707F53F-4EEE-4B9F-97AD-DBA3CFA7CF74}"/>
          </ac:spMkLst>
        </pc:spChg>
        <pc:spChg chg="mod">
          <ac:chgData name="Prasad Jagtap" userId="e46c50ef-2369-45f1-a8fd-57c22d8b30fe" providerId="ADAL" clId="{B5FB8AF6-67C6-4BC0-BCF3-4DE07935591C}" dt="2022-02-18T21:56:36.666" v="1169"/>
          <ac:spMkLst>
            <pc:docMk/>
            <pc:sldMk cId="1694200840" sldId="298"/>
            <ac:spMk id="406" creationId="{A52443C8-8D12-4AE1-8D21-9EE6C893D999}"/>
          </ac:spMkLst>
        </pc:spChg>
        <pc:spChg chg="mod">
          <ac:chgData name="Prasad Jagtap" userId="e46c50ef-2369-45f1-a8fd-57c22d8b30fe" providerId="ADAL" clId="{B5FB8AF6-67C6-4BC0-BCF3-4DE07935591C}" dt="2022-02-18T21:56:36.666" v="1169"/>
          <ac:spMkLst>
            <pc:docMk/>
            <pc:sldMk cId="1694200840" sldId="298"/>
            <ac:spMk id="407" creationId="{A0AE5504-A40A-4F7F-840B-5F3BF30BE6E9}"/>
          </ac:spMkLst>
        </pc:spChg>
        <pc:spChg chg="mod">
          <ac:chgData name="Prasad Jagtap" userId="e46c50ef-2369-45f1-a8fd-57c22d8b30fe" providerId="ADAL" clId="{B5FB8AF6-67C6-4BC0-BCF3-4DE07935591C}" dt="2022-02-18T21:56:36.666" v="1169"/>
          <ac:spMkLst>
            <pc:docMk/>
            <pc:sldMk cId="1694200840" sldId="298"/>
            <ac:spMk id="408" creationId="{0319BFAC-6CD3-48E1-BFC8-C29870937763}"/>
          </ac:spMkLst>
        </pc:spChg>
        <pc:spChg chg="mod">
          <ac:chgData name="Prasad Jagtap" userId="e46c50ef-2369-45f1-a8fd-57c22d8b30fe" providerId="ADAL" clId="{B5FB8AF6-67C6-4BC0-BCF3-4DE07935591C}" dt="2022-02-18T21:56:36.666" v="1169"/>
          <ac:spMkLst>
            <pc:docMk/>
            <pc:sldMk cId="1694200840" sldId="298"/>
            <ac:spMk id="409" creationId="{4F4AA4C8-7C65-4B5B-8FD4-5CFCD81511FB}"/>
          </ac:spMkLst>
        </pc:spChg>
        <pc:spChg chg="mod">
          <ac:chgData name="Prasad Jagtap" userId="e46c50ef-2369-45f1-a8fd-57c22d8b30fe" providerId="ADAL" clId="{B5FB8AF6-67C6-4BC0-BCF3-4DE07935591C}" dt="2022-02-18T21:56:36.666" v="1169"/>
          <ac:spMkLst>
            <pc:docMk/>
            <pc:sldMk cId="1694200840" sldId="298"/>
            <ac:spMk id="410" creationId="{27BE0EC8-04BE-40C6-903E-9E1E4F2C47F9}"/>
          </ac:spMkLst>
        </pc:spChg>
        <pc:spChg chg="mod">
          <ac:chgData name="Prasad Jagtap" userId="e46c50ef-2369-45f1-a8fd-57c22d8b30fe" providerId="ADAL" clId="{B5FB8AF6-67C6-4BC0-BCF3-4DE07935591C}" dt="2022-02-18T21:56:36.666" v="1169"/>
          <ac:spMkLst>
            <pc:docMk/>
            <pc:sldMk cId="1694200840" sldId="298"/>
            <ac:spMk id="411" creationId="{82595DE9-F096-4A1B-9EA7-D45F12A2E5EE}"/>
          </ac:spMkLst>
        </pc:spChg>
        <pc:spChg chg="mod">
          <ac:chgData name="Prasad Jagtap" userId="e46c50ef-2369-45f1-a8fd-57c22d8b30fe" providerId="ADAL" clId="{B5FB8AF6-67C6-4BC0-BCF3-4DE07935591C}" dt="2022-02-18T21:56:36.666" v="1169"/>
          <ac:spMkLst>
            <pc:docMk/>
            <pc:sldMk cId="1694200840" sldId="298"/>
            <ac:spMk id="412" creationId="{FCF48D77-ED03-4F00-A0DC-8E3E853BD7CB}"/>
          </ac:spMkLst>
        </pc:spChg>
        <pc:spChg chg="mod">
          <ac:chgData name="Prasad Jagtap" userId="e46c50ef-2369-45f1-a8fd-57c22d8b30fe" providerId="ADAL" clId="{B5FB8AF6-67C6-4BC0-BCF3-4DE07935591C}" dt="2022-02-18T21:56:36.666" v="1169"/>
          <ac:spMkLst>
            <pc:docMk/>
            <pc:sldMk cId="1694200840" sldId="298"/>
            <ac:spMk id="413" creationId="{DA6286B5-463C-466A-8B4D-1545295D1C90}"/>
          </ac:spMkLst>
        </pc:spChg>
        <pc:spChg chg="mod">
          <ac:chgData name="Prasad Jagtap" userId="e46c50ef-2369-45f1-a8fd-57c22d8b30fe" providerId="ADAL" clId="{B5FB8AF6-67C6-4BC0-BCF3-4DE07935591C}" dt="2022-02-18T21:56:36.666" v="1169"/>
          <ac:spMkLst>
            <pc:docMk/>
            <pc:sldMk cId="1694200840" sldId="298"/>
            <ac:spMk id="414" creationId="{90E53691-D8BA-44B5-9E0A-5C68D16A730C}"/>
          </ac:spMkLst>
        </pc:spChg>
        <pc:spChg chg="mod">
          <ac:chgData name="Prasad Jagtap" userId="e46c50ef-2369-45f1-a8fd-57c22d8b30fe" providerId="ADAL" clId="{B5FB8AF6-67C6-4BC0-BCF3-4DE07935591C}" dt="2022-02-18T21:56:36.666" v="1169"/>
          <ac:spMkLst>
            <pc:docMk/>
            <pc:sldMk cId="1694200840" sldId="298"/>
            <ac:spMk id="415" creationId="{515B2F38-FEAC-4A5D-828B-D475C37FE418}"/>
          </ac:spMkLst>
        </pc:spChg>
        <pc:spChg chg="mod">
          <ac:chgData name="Prasad Jagtap" userId="e46c50ef-2369-45f1-a8fd-57c22d8b30fe" providerId="ADAL" clId="{B5FB8AF6-67C6-4BC0-BCF3-4DE07935591C}" dt="2022-02-18T21:56:36.666" v="1169"/>
          <ac:spMkLst>
            <pc:docMk/>
            <pc:sldMk cId="1694200840" sldId="298"/>
            <ac:spMk id="416" creationId="{C23FF980-7D26-42E5-92A5-B5D8511FBD40}"/>
          </ac:spMkLst>
        </pc:spChg>
        <pc:spChg chg="mod">
          <ac:chgData name="Prasad Jagtap" userId="e46c50ef-2369-45f1-a8fd-57c22d8b30fe" providerId="ADAL" clId="{B5FB8AF6-67C6-4BC0-BCF3-4DE07935591C}" dt="2022-02-18T21:56:36.666" v="1169"/>
          <ac:spMkLst>
            <pc:docMk/>
            <pc:sldMk cId="1694200840" sldId="298"/>
            <ac:spMk id="417" creationId="{677E7600-36AD-40FF-95E9-3B7277788E28}"/>
          </ac:spMkLst>
        </pc:spChg>
        <pc:spChg chg="mod">
          <ac:chgData name="Prasad Jagtap" userId="e46c50ef-2369-45f1-a8fd-57c22d8b30fe" providerId="ADAL" clId="{B5FB8AF6-67C6-4BC0-BCF3-4DE07935591C}" dt="2022-02-18T21:56:36.666" v="1169"/>
          <ac:spMkLst>
            <pc:docMk/>
            <pc:sldMk cId="1694200840" sldId="298"/>
            <ac:spMk id="418" creationId="{DF40E00A-7F67-4B97-B928-AEB064E7870D}"/>
          </ac:spMkLst>
        </pc:spChg>
        <pc:spChg chg="mod">
          <ac:chgData name="Prasad Jagtap" userId="e46c50ef-2369-45f1-a8fd-57c22d8b30fe" providerId="ADAL" clId="{B5FB8AF6-67C6-4BC0-BCF3-4DE07935591C}" dt="2022-02-18T21:56:36.666" v="1169"/>
          <ac:spMkLst>
            <pc:docMk/>
            <pc:sldMk cId="1694200840" sldId="298"/>
            <ac:spMk id="419" creationId="{20488E4D-8706-4341-9586-1511BED2FC32}"/>
          </ac:spMkLst>
        </pc:spChg>
        <pc:spChg chg="mod">
          <ac:chgData name="Prasad Jagtap" userId="e46c50ef-2369-45f1-a8fd-57c22d8b30fe" providerId="ADAL" clId="{B5FB8AF6-67C6-4BC0-BCF3-4DE07935591C}" dt="2022-02-18T21:56:36.666" v="1169"/>
          <ac:spMkLst>
            <pc:docMk/>
            <pc:sldMk cId="1694200840" sldId="298"/>
            <ac:spMk id="420" creationId="{186B369B-00BE-4CEE-B262-ADD65D5AF0E7}"/>
          </ac:spMkLst>
        </pc:spChg>
        <pc:spChg chg="mod">
          <ac:chgData name="Prasad Jagtap" userId="e46c50ef-2369-45f1-a8fd-57c22d8b30fe" providerId="ADAL" clId="{B5FB8AF6-67C6-4BC0-BCF3-4DE07935591C}" dt="2022-02-18T21:56:36.666" v="1169"/>
          <ac:spMkLst>
            <pc:docMk/>
            <pc:sldMk cId="1694200840" sldId="298"/>
            <ac:spMk id="421" creationId="{5D29CD12-4CF9-4CEA-B33C-297A0A20BBE6}"/>
          </ac:spMkLst>
        </pc:spChg>
        <pc:spChg chg="mod">
          <ac:chgData name="Prasad Jagtap" userId="e46c50ef-2369-45f1-a8fd-57c22d8b30fe" providerId="ADAL" clId="{B5FB8AF6-67C6-4BC0-BCF3-4DE07935591C}" dt="2022-02-18T21:56:36.666" v="1169"/>
          <ac:spMkLst>
            <pc:docMk/>
            <pc:sldMk cId="1694200840" sldId="298"/>
            <ac:spMk id="422" creationId="{6ED95864-DB7D-4ED2-9206-9EA7FF697421}"/>
          </ac:spMkLst>
        </pc:spChg>
        <pc:spChg chg="mod">
          <ac:chgData name="Prasad Jagtap" userId="e46c50ef-2369-45f1-a8fd-57c22d8b30fe" providerId="ADAL" clId="{B5FB8AF6-67C6-4BC0-BCF3-4DE07935591C}" dt="2022-02-18T21:56:36.666" v="1169"/>
          <ac:spMkLst>
            <pc:docMk/>
            <pc:sldMk cId="1694200840" sldId="298"/>
            <ac:spMk id="423" creationId="{84AC7067-B025-419C-B267-D86784C30271}"/>
          </ac:spMkLst>
        </pc:spChg>
        <pc:spChg chg="mod">
          <ac:chgData name="Prasad Jagtap" userId="e46c50ef-2369-45f1-a8fd-57c22d8b30fe" providerId="ADAL" clId="{B5FB8AF6-67C6-4BC0-BCF3-4DE07935591C}" dt="2022-02-18T21:56:36.666" v="1169"/>
          <ac:spMkLst>
            <pc:docMk/>
            <pc:sldMk cId="1694200840" sldId="298"/>
            <ac:spMk id="424" creationId="{0A41723E-8590-4452-9304-9EB55209E669}"/>
          </ac:spMkLst>
        </pc:spChg>
        <pc:spChg chg="mod">
          <ac:chgData name="Prasad Jagtap" userId="e46c50ef-2369-45f1-a8fd-57c22d8b30fe" providerId="ADAL" clId="{B5FB8AF6-67C6-4BC0-BCF3-4DE07935591C}" dt="2022-02-18T21:56:36.666" v="1169"/>
          <ac:spMkLst>
            <pc:docMk/>
            <pc:sldMk cId="1694200840" sldId="298"/>
            <ac:spMk id="425" creationId="{F215AEE0-A301-4346-BAEA-C52805972E5B}"/>
          </ac:spMkLst>
        </pc:spChg>
        <pc:spChg chg="mod">
          <ac:chgData name="Prasad Jagtap" userId="e46c50ef-2369-45f1-a8fd-57c22d8b30fe" providerId="ADAL" clId="{B5FB8AF6-67C6-4BC0-BCF3-4DE07935591C}" dt="2022-02-18T21:56:36.666" v="1169"/>
          <ac:spMkLst>
            <pc:docMk/>
            <pc:sldMk cId="1694200840" sldId="298"/>
            <ac:spMk id="426" creationId="{961F5FC2-1E67-4005-93FC-9D39B948F405}"/>
          </ac:spMkLst>
        </pc:spChg>
        <pc:spChg chg="mod">
          <ac:chgData name="Prasad Jagtap" userId="e46c50ef-2369-45f1-a8fd-57c22d8b30fe" providerId="ADAL" clId="{B5FB8AF6-67C6-4BC0-BCF3-4DE07935591C}" dt="2022-02-18T21:56:36.666" v="1169"/>
          <ac:spMkLst>
            <pc:docMk/>
            <pc:sldMk cId="1694200840" sldId="298"/>
            <ac:spMk id="427" creationId="{CD0A10D7-9172-4C83-8EA9-0E268B1EB287}"/>
          </ac:spMkLst>
        </pc:spChg>
        <pc:spChg chg="mod">
          <ac:chgData name="Prasad Jagtap" userId="e46c50ef-2369-45f1-a8fd-57c22d8b30fe" providerId="ADAL" clId="{B5FB8AF6-67C6-4BC0-BCF3-4DE07935591C}" dt="2022-02-18T21:56:36.666" v="1169"/>
          <ac:spMkLst>
            <pc:docMk/>
            <pc:sldMk cId="1694200840" sldId="298"/>
            <ac:spMk id="428" creationId="{308078FA-380F-451B-AF4E-FC85089786A3}"/>
          </ac:spMkLst>
        </pc:spChg>
        <pc:spChg chg="mod">
          <ac:chgData name="Prasad Jagtap" userId="e46c50ef-2369-45f1-a8fd-57c22d8b30fe" providerId="ADAL" clId="{B5FB8AF6-67C6-4BC0-BCF3-4DE07935591C}" dt="2022-02-18T21:56:36.666" v="1169"/>
          <ac:spMkLst>
            <pc:docMk/>
            <pc:sldMk cId="1694200840" sldId="298"/>
            <ac:spMk id="429" creationId="{DD6A0EE7-5336-4F96-B008-0F9245711B0D}"/>
          </ac:spMkLst>
        </pc:spChg>
        <pc:spChg chg="mod">
          <ac:chgData name="Prasad Jagtap" userId="e46c50ef-2369-45f1-a8fd-57c22d8b30fe" providerId="ADAL" clId="{B5FB8AF6-67C6-4BC0-BCF3-4DE07935591C}" dt="2022-02-18T21:56:36.666" v="1169"/>
          <ac:spMkLst>
            <pc:docMk/>
            <pc:sldMk cId="1694200840" sldId="298"/>
            <ac:spMk id="430" creationId="{77E00735-AE3F-4D86-9BF5-25F36A8B45A4}"/>
          </ac:spMkLst>
        </pc:spChg>
        <pc:spChg chg="mod">
          <ac:chgData name="Prasad Jagtap" userId="e46c50ef-2369-45f1-a8fd-57c22d8b30fe" providerId="ADAL" clId="{B5FB8AF6-67C6-4BC0-BCF3-4DE07935591C}" dt="2022-02-18T21:56:36.666" v="1169"/>
          <ac:spMkLst>
            <pc:docMk/>
            <pc:sldMk cId="1694200840" sldId="298"/>
            <ac:spMk id="431" creationId="{8E17EB42-697B-4D46-9207-B59402DA4145}"/>
          </ac:spMkLst>
        </pc:spChg>
        <pc:spChg chg="mod">
          <ac:chgData name="Prasad Jagtap" userId="e46c50ef-2369-45f1-a8fd-57c22d8b30fe" providerId="ADAL" clId="{B5FB8AF6-67C6-4BC0-BCF3-4DE07935591C}" dt="2022-02-18T21:56:36.666" v="1169"/>
          <ac:spMkLst>
            <pc:docMk/>
            <pc:sldMk cId="1694200840" sldId="298"/>
            <ac:spMk id="432" creationId="{0AAA97C1-4FF8-4AB1-967C-452FEE13CEBD}"/>
          </ac:spMkLst>
        </pc:spChg>
        <pc:spChg chg="mod">
          <ac:chgData name="Prasad Jagtap" userId="e46c50ef-2369-45f1-a8fd-57c22d8b30fe" providerId="ADAL" clId="{B5FB8AF6-67C6-4BC0-BCF3-4DE07935591C}" dt="2022-02-18T21:56:36.666" v="1169"/>
          <ac:spMkLst>
            <pc:docMk/>
            <pc:sldMk cId="1694200840" sldId="298"/>
            <ac:spMk id="433" creationId="{A8E2F205-91F4-4A9A-8CB6-697AFC64875F}"/>
          </ac:spMkLst>
        </pc:spChg>
        <pc:spChg chg="mod">
          <ac:chgData name="Prasad Jagtap" userId="e46c50ef-2369-45f1-a8fd-57c22d8b30fe" providerId="ADAL" clId="{B5FB8AF6-67C6-4BC0-BCF3-4DE07935591C}" dt="2022-02-18T21:56:36.666" v="1169"/>
          <ac:spMkLst>
            <pc:docMk/>
            <pc:sldMk cId="1694200840" sldId="298"/>
            <ac:spMk id="434" creationId="{90BC228B-A09E-41C9-91C5-EDC0C609C1B6}"/>
          </ac:spMkLst>
        </pc:spChg>
        <pc:spChg chg="mod">
          <ac:chgData name="Prasad Jagtap" userId="e46c50ef-2369-45f1-a8fd-57c22d8b30fe" providerId="ADAL" clId="{B5FB8AF6-67C6-4BC0-BCF3-4DE07935591C}" dt="2022-02-18T21:56:36.666" v="1169"/>
          <ac:spMkLst>
            <pc:docMk/>
            <pc:sldMk cId="1694200840" sldId="298"/>
            <ac:spMk id="435" creationId="{9EC32B09-EC0A-44B9-80EC-8A472AB42310}"/>
          </ac:spMkLst>
        </pc:spChg>
        <pc:spChg chg="mod">
          <ac:chgData name="Prasad Jagtap" userId="e46c50ef-2369-45f1-a8fd-57c22d8b30fe" providerId="ADAL" clId="{B5FB8AF6-67C6-4BC0-BCF3-4DE07935591C}" dt="2022-02-18T21:56:36.666" v="1169"/>
          <ac:spMkLst>
            <pc:docMk/>
            <pc:sldMk cId="1694200840" sldId="298"/>
            <ac:spMk id="436" creationId="{F0590585-8BE6-4065-AA83-513053A47DAE}"/>
          </ac:spMkLst>
        </pc:spChg>
        <pc:spChg chg="mod">
          <ac:chgData name="Prasad Jagtap" userId="e46c50ef-2369-45f1-a8fd-57c22d8b30fe" providerId="ADAL" clId="{B5FB8AF6-67C6-4BC0-BCF3-4DE07935591C}" dt="2022-02-18T21:56:36.666" v="1169"/>
          <ac:spMkLst>
            <pc:docMk/>
            <pc:sldMk cId="1694200840" sldId="298"/>
            <ac:spMk id="437" creationId="{1F9AF46F-A484-4602-9141-415FC77D3A8D}"/>
          </ac:spMkLst>
        </pc:spChg>
        <pc:spChg chg="mod">
          <ac:chgData name="Prasad Jagtap" userId="e46c50ef-2369-45f1-a8fd-57c22d8b30fe" providerId="ADAL" clId="{B5FB8AF6-67C6-4BC0-BCF3-4DE07935591C}" dt="2022-02-18T21:56:36.666" v="1169"/>
          <ac:spMkLst>
            <pc:docMk/>
            <pc:sldMk cId="1694200840" sldId="298"/>
            <ac:spMk id="438" creationId="{45CB21FD-EA2D-42AE-9DFC-2A1F5634066C}"/>
          </ac:spMkLst>
        </pc:spChg>
        <pc:spChg chg="mod">
          <ac:chgData name="Prasad Jagtap" userId="e46c50ef-2369-45f1-a8fd-57c22d8b30fe" providerId="ADAL" clId="{B5FB8AF6-67C6-4BC0-BCF3-4DE07935591C}" dt="2022-02-18T21:56:36.666" v="1169"/>
          <ac:spMkLst>
            <pc:docMk/>
            <pc:sldMk cId="1694200840" sldId="298"/>
            <ac:spMk id="439" creationId="{8C8B0B9E-3A84-4244-A28D-96AB1DCF3FD7}"/>
          </ac:spMkLst>
        </pc:spChg>
        <pc:spChg chg="mod">
          <ac:chgData name="Prasad Jagtap" userId="e46c50ef-2369-45f1-a8fd-57c22d8b30fe" providerId="ADAL" clId="{B5FB8AF6-67C6-4BC0-BCF3-4DE07935591C}" dt="2022-02-18T21:56:36.666" v="1169"/>
          <ac:spMkLst>
            <pc:docMk/>
            <pc:sldMk cId="1694200840" sldId="298"/>
            <ac:spMk id="440" creationId="{01C3B134-5FBB-4359-8990-E832B7A028D9}"/>
          </ac:spMkLst>
        </pc:spChg>
        <pc:spChg chg="mod">
          <ac:chgData name="Prasad Jagtap" userId="e46c50ef-2369-45f1-a8fd-57c22d8b30fe" providerId="ADAL" clId="{B5FB8AF6-67C6-4BC0-BCF3-4DE07935591C}" dt="2022-02-18T21:56:36.666" v="1169"/>
          <ac:spMkLst>
            <pc:docMk/>
            <pc:sldMk cId="1694200840" sldId="298"/>
            <ac:spMk id="441" creationId="{00213A15-AFAA-4997-8F75-DE3EA57E9EA9}"/>
          </ac:spMkLst>
        </pc:spChg>
        <pc:spChg chg="mod">
          <ac:chgData name="Prasad Jagtap" userId="e46c50ef-2369-45f1-a8fd-57c22d8b30fe" providerId="ADAL" clId="{B5FB8AF6-67C6-4BC0-BCF3-4DE07935591C}" dt="2022-02-18T21:56:36.666" v="1169"/>
          <ac:spMkLst>
            <pc:docMk/>
            <pc:sldMk cId="1694200840" sldId="298"/>
            <ac:spMk id="442" creationId="{5713CE31-CDE1-4918-A58E-17663046F955}"/>
          </ac:spMkLst>
        </pc:spChg>
        <pc:spChg chg="mod">
          <ac:chgData name="Prasad Jagtap" userId="e46c50ef-2369-45f1-a8fd-57c22d8b30fe" providerId="ADAL" clId="{B5FB8AF6-67C6-4BC0-BCF3-4DE07935591C}" dt="2022-02-18T21:56:36.666" v="1169"/>
          <ac:spMkLst>
            <pc:docMk/>
            <pc:sldMk cId="1694200840" sldId="298"/>
            <ac:spMk id="443" creationId="{4DDF58DB-4E7A-4C48-AEA3-6F15125D0132}"/>
          </ac:spMkLst>
        </pc:spChg>
        <pc:spChg chg="mod">
          <ac:chgData name="Prasad Jagtap" userId="e46c50ef-2369-45f1-a8fd-57c22d8b30fe" providerId="ADAL" clId="{B5FB8AF6-67C6-4BC0-BCF3-4DE07935591C}" dt="2022-02-18T21:56:36.666" v="1169"/>
          <ac:spMkLst>
            <pc:docMk/>
            <pc:sldMk cId="1694200840" sldId="298"/>
            <ac:spMk id="444" creationId="{68274A2A-8665-4CA0-9906-F4C6404E035C}"/>
          </ac:spMkLst>
        </pc:spChg>
        <pc:spChg chg="mod">
          <ac:chgData name="Prasad Jagtap" userId="e46c50ef-2369-45f1-a8fd-57c22d8b30fe" providerId="ADAL" clId="{B5FB8AF6-67C6-4BC0-BCF3-4DE07935591C}" dt="2022-02-18T21:56:36.666" v="1169"/>
          <ac:spMkLst>
            <pc:docMk/>
            <pc:sldMk cId="1694200840" sldId="298"/>
            <ac:spMk id="445" creationId="{F382B195-8B21-40B9-8179-44B8DD94681E}"/>
          </ac:spMkLst>
        </pc:spChg>
        <pc:spChg chg="mod">
          <ac:chgData name="Prasad Jagtap" userId="e46c50ef-2369-45f1-a8fd-57c22d8b30fe" providerId="ADAL" clId="{B5FB8AF6-67C6-4BC0-BCF3-4DE07935591C}" dt="2022-02-18T21:56:36.666" v="1169"/>
          <ac:spMkLst>
            <pc:docMk/>
            <pc:sldMk cId="1694200840" sldId="298"/>
            <ac:spMk id="446" creationId="{02B516C1-ED36-410D-92DE-A465C0145BC4}"/>
          </ac:spMkLst>
        </pc:spChg>
        <pc:spChg chg="mod">
          <ac:chgData name="Prasad Jagtap" userId="e46c50ef-2369-45f1-a8fd-57c22d8b30fe" providerId="ADAL" clId="{B5FB8AF6-67C6-4BC0-BCF3-4DE07935591C}" dt="2022-02-18T21:56:36.666" v="1169"/>
          <ac:spMkLst>
            <pc:docMk/>
            <pc:sldMk cId="1694200840" sldId="298"/>
            <ac:spMk id="447" creationId="{147D185B-1464-4BF4-A4BA-45036CCF2220}"/>
          </ac:spMkLst>
        </pc:spChg>
        <pc:spChg chg="mod">
          <ac:chgData name="Prasad Jagtap" userId="e46c50ef-2369-45f1-a8fd-57c22d8b30fe" providerId="ADAL" clId="{B5FB8AF6-67C6-4BC0-BCF3-4DE07935591C}" dt="2022-02-18T21:56:36.666" v="1169"/>
          <ac:spMkLst>
            <pc:docMk/>
            <pc:sldMk cId="1694200840" sldId="298"/>
            <ac:spMk id="448" creationId="{82258A16-441A-4A11-AE35-24A56B791CAC}"/>
          </ac:spMkLst>
        </pc:spChg>
        <pc:spChg chg="mod">
          <ac:chgData name="Prasad Jagtap" userId="e46c50ef-2369-45f1-a8fd-57c22d8b30fe" providerId="ADAL" clId="{B5FB8AF6-67C6-4BC0-BCF3-4DE07935591C}" dt="2022-02-18T21:56:36.666" v="1169"/>
          <ac:spMkLst>
            <pc:docMk/>
            <pc:sldMk cId="1694200840" sldId="298"/>
            <ac:spMk id="449" creationId="{F8AD90D2-77AF-4820-BB5B-FA7B8E15C7F1}"/>
          </ac:spMkLst>
        </pc:spChg>
        <pc:spChg chg="mod">
          <ac:chgData name="Prasad Jagtap" userId="e46c50ef-2369-45f1-a8fd-57c22d8b30fe" providerId="ADAL" clId="{B5FB8AF6-67C6-4BC0-BCF3-4DE07935591C}" dt="2022-02-18T21:56:36.666" v="1169"/>
          <ac:spMkLst>
            <pc:docMk/>
            <pc:sldMk cId="1694200840" sldId="298"/>
            <ac:spMk id="450" creationId="{61103707-F919-4A78-8B28-20A33C205673}"/>
          </ac:spMkLst>
        </pc:spChg>
        <pc:spChg chg="mod">
          <ac:chgData name="Prasad Jagtap" userId="e46c50ef-2369-45f1-a8fd-57c22d8b30fe" providerId="ADAL" clId="{B5FB8AF6-67C6-4BC0-BCF3-4DE07935591C}" dt="2022-02-18T21:56:36.666" v="1169"/>
          <ac:spMkLst>
            <pc:docMk/>
            <pc:sldMk cId="1694200840" sldId="298"/>
            <ac:spMk id="451" creationId="{990EA865-84A2-48F6-9F9E-0B379E2D0DB5}"/>
          </ac:spMkLst>
        </pc:spChg>
        <pc:spChg chg="mod">
          <ac:chgData name="Prasad Jagtap" userId="e46c50ef-2369-45f1-a8fd-57c22d8b30fe" providerId="ADAL" clId="{B5FB8AF6-67C6-4BC0-BCF3-4DE07935591C}" dt="2022-02-18T21:56:36.666" v="1169"/>
          <ac:spMkLst>
            <pc:docMk/>
            <pc:sldMk cId="1694200840" sldId="298"/>
            <ac:spMk id="452" creationId="{81B47856-7EEB-4614-94DC-11DBEBDE191B}"/>
          </ac:spMkLst>
        </pc:spChg>
        <pc:spChg chg="mod">
          <ac:chgData name="Prasad Jagtap" userId="e46c50ef-2369-45f1-a8fd-57c22d8b30fe" providerId="ADAL" clId="{B5FB8AF6-67C6-4BC0-BCF3-4DE07935591C}" dt="2022-02-18T21:56:36.666" v="1169"/>
          <ac:spMkLst>
            <pc:docMk/>
            <pc:sldMk cId="1694200840" sldId="298"/>
            <ac:spMk id="453" creationId="{94D2C86B-8B65-489C-9230-321018F59FD8}"/>
          </ac:spMkLst>
        </pc:spChg>
        <pc:spChg chg="mod">
          <ac:chgData name="Prasad Jagtap" userId="e46c50ef-2369-45f1-a8fd-57c22d8b30fe" providerId="ADAL" clId="{B5FB8AF6-67C6-4BC0-BCF3-4DE07935591C}" dt="2022-02-18T21:56:36.666" v="1169"/>
          <ac:spMkLst>
            <pc:docMk/>
            <pc:sldMk cId="1694200840" sldId="298"/>
            <ac:spMk id="454" creationId="{A8DB5339-9AA9-41AF-8086-CCA0F8AB0362}"/>
          </ac:spMkLst>
        </pc:spChg>
        <pc:spChg chg="mod">
          <ac:chgData name="Prasad Jagtap" userId="e46c50ef-2369-45f1-a8fd-57c22d8b30fe" providerId="ADAL" clId="{B5FB8AF6-67C6-4BC0-BCF3-4DE07935591C}" dt="2022-02-18T21:56:36.666" v="1169"/>
          <ac:spMkLst>
            <pc:docMk/>
            <pc:sldMk cId="1694200840" sldId="298"/>
            <ac:spMk id="455" creationId="{DA7E42EE-B34E-4017-A831-8D1FA1105438}"/>
          </ac:spMkLst>
        </pc:spChg>
        <pc:spChg chg="mod">
          <ac:chgData name="Prasad Jagtap" userId="e46c50ef-2369-45f1-a8fd-57c22d8b30fe" providerId="ADAL" clId="{B5FB8AF6-67C6-4BC0-BCF3-4DE07935591C}" dt="2022-02-18T21:56:36.666" v="1169"/>
          <ac:spMkLst>
            <pc:docMk/>
            <pc:sldMk cId="1694200840" sldId="298"/>
            <ac:spMk id="456" creationId="{BD66BEB2-8FF4-430F-B328-1F500346B8BC}"/>
          </ac:spMkLst>
        </pc:spChg>
        <pc:spChg chg="mod">
          <ac:chgData name="Prasad Jagtap" userId="e46c50ef-2369-45f1-a8fd-57c22d8b30fe" providerId="ADAL" clId="{B5FB8AF6-67C6-4BC0-BCF3-4DE07935591C}" dt="2022-02-18T21:56:36.666" v="1169"/>
          <ac:spMkLst>
            <pc:docMk/>
            <pc:sldMk cId="1694200840" sldId="298"/>
            <ac:spMk id="457" creationId="{26D57840-41D3-483F-BD4D-A9F31AEBAC21}"/>
          </ac:spMkLst>
        </pc:spChg>
        <pc:spChg chg="mod">
          <ac:chgData name="Prasad Jagtap" userId="e46c50ef-2369-45f1-a8fd-57c22d8b30fe" providerId="ADAL" clId="{B5FB8AF6-67C6-4BC0-BCF3-4DE07935591C}" dt="2022-02-18T21:56:36.666" v="1169"/>
          <ac:spMkLst>
            <pc:docMk/>
            <pc:sldMk cId="1694200840" sldId="298"/>
            <ac:spMk id="458" creationId="{2FD3F8AF-046A-47E5-AD8D-9A9B6863FC7F}"/>
          </ac:spMkLst>
        </pc:spChg>
        <pc:spChg chg="mod">
          <ac:chgData name="Prasad Jagtap" userId="e46c50ef-2369-45f1-a8fd-57c22d8b30fe" providerId="ADAL" clId="{B5FB8AF6-67C6-4BC0-BCF3-4DE07935591C}" dt="2022-02-18T21:56:36.666" v="1169"/>
          <ac:spMkLst>
            <pc:docMk/>
            <pc:sldMk cId="1694200840" sldId="298"/>
            <ac:spMk id="459" creationId="{6B8F5721-2B9C-4A8F-8D5E-8D9BD5773A1E}"/>
          </ac:spMkLst>
        </pc:spChg>
        <pc:spChg chg="mod">
          <ac:chgData name="Prasad Jagtap" userId="e46c50ef-2369-45f1-a8fd-57c22d8b30fe" providerId="ADAL" clId="{B5FB8AF6-67C6-4BC0-BCF3-4DE07935591C}" dt="2022-02-18T21:56:36.666" v="1169"/>
          <ac:spMkLst>
            <pc:docMk/>
            <pc:sldMk cId="1694200840" sldId="298"/>
            <ac:spMk id="460" creationId="{0D911DE4-8047-4897-A630-50E851DC63E0}"/>
          </ac:spMkLst>
        </pc:spChg>
        <pc:spChg chg="mod">
          <ac:chgData name="Prasad Jagtap" userId="e46c50ef-2369-45f1-a8fd-57c22d8b30fe" providerId="ADAL" clId="{B5FB8AF6-67C6-4BC0-BCF3-4DE07935591C}" dt="2022-02-18T21:56:36.666" v="1169"/>
          <ac:spMkLst>
            <pc:docMk/>
            <pc:sldMk cId="1694200840" sldId="298"/>
            <ac:spMk id="461" creationId="{8782D5B4-6322-433E-8B46-11C7B26DF65E}"/>
          </ac:spMkLst>
        </pc:spChg>
        <pc:spChg chg="mod">
          <ac:chgData name="Prasad Jagtap" userId="e46c50ef-2369-45f1-a8fd-57c22d8b30fe" providerId="ADAL" clId="{B5FB8AF6-67C6-4BC0-BCF3-4DE07935591C}" dt="2022-02-18T21:57:37.174" v="1173"/>
          <ac:spMkLst>
            <pc:docMk/>
            <pc:sldMk cId="1694200840" sldId="298"/>
            <ac:spMk id="463" creationId="{BAB7B828-0734-4879-B72D-D980C7BB2815}"/>
          </ac:spMkLst>
        </pc:spChg>
        <pc:spChg chg="mod">
          <ac:chgData name="Prasad Jagtap" userId="e46c50ef-2369-45f1-a8fd-57c22d8b30fe" providerId="ADAL" clId="{B5FB8AF6-67C6-4BC0-BCF3-4DE07935591C}" dt="2022-02-18T21:57:37.174" v="1173"/>
          <ac:spMkLst>
            <pc:docMk/>
            <pc:sldMk cId="1694200840" sldId="298"/>
            <ac:spMk id="464" creationId="{77E5264A-0080-4CD3-BCD0-32338BC3DDB4}"/>
          </ac:spMkLst>
        </pc:spChg>
        <pc:spChg chg="mod">
          <ac:chgData name="Prasad Jagtap" userId="e46c50ef-2369-45f1-a8fd-57c22d8b30fe" providerId="ADAL" clId="{B5FB8AF6-67C6-4BC0-BCF3-4DE07935591C}" dt="2022-02-18T21:57:37.174" v="1173"/>
          <ac:spMkLst>
            <pc:docMk/>
            <pc:sldMk cId="1694200840" sldId="298"/>
            <ac:spMk id="466" creationId="{34D68950-86EE-4471-AE3F-F2FF0DEF92CB}"/>
          </ac:spMkLst>
        </pc:spChg>
        <pc:spChg chg="mod">
          <ac:chgData name="Prasad Jagtap" userId="e46c50ef-2369-45f1-a8fd-57c22d8b30fe" providerId="ADAL" clId="{B5FB8AF6-67C6-4BC0-BCF3-4DE07935591C}" dt="2022-02-18T21:57:37.174" v="1173"/>
          <ac:spMkLst>
            <pc:docMk/>
            <pc:sldMk cId="1694200840" sldId="298"/>
            <ac:spMk id="467" creationId="{64F70CC7-1F6D-47DF-90BE-03DDBF43CEFE}"/>
          </ac:spMkLst>
        </pc:spChg>
        <pc:spChg chg="mod">
          <ac:chgData name="Prasad Jagtap" userId="e46c50ef-2369-45f1-a8fd-57c22d8b30fe" providerId="ADAL" clId="{B5FB8AF6-67C6-4BC0-BCF3-4DE07935591C}" dt="2022-02-18T21:57:37.174" v="1173"/>
          <ac:spMkLst>
            <pc:docMk/>
            <pc:sldMk cId="1694200840" sldId="298"/>
            <ac:spMk id="469" creationId="{C6B31509-A775-4A2E-8006-2F03F563AF2D}"/>
          </ac:spMkLst>
        </pc:spChg>
        <pc:spChg chg="mod">
          <ac:chgData name="Prasad Jagtap" userId="e46c50ef-2369-45f1-a8fd-57c22d8b30fe" providerId="ADAL" clId="{B5FB8AF6-67C6-4BC0-BCF3-4DE07935591C}" dt="2022-02-18T21:57:37.174" v="1173"/>
          <ac:spMkLst>
            <pc:docMk/>
            <pc:sldMk cId="1694200840" sldId="298"/>
            <ac:spMk id="470" creationId="{B9252D28-7DDD-42C9-9203-DF6BE802DAC8}"/>
          </ac:spMkLst>
        </pc:spChg>
        <pc:spChg chg="mod">
          <ac:chgData name="Prasad Jagtap" userId="e46c50ef-2369-45f1-a8fd-57c22d8b30fe" providerId="ADAL" clId="{B5FB8AF6-67C6-4BC0-BCF3-4DE07935591C}" dt="2022-02-18T21:57:37.174" v="1173"/>
          <ac:spMkLst>
            <pc:docMk/>
            <pc:sldMk cId="1694200840" sldId="298"/>
            <ac:spMk id="471" creationId="{2DCD6883-3B62-4485-A601-C3AF306D9216}"/>
          </ac:spMkLst>
        </pc:spChg>
        <pc:spChg chg="mod">
          <ac:chgData name="Prasad Jagtap" userId="e46c50ef-2369-45f1-a8fd-57c22d8b30fe" providerId="ADAL" clId="{B5FB8AF6-67C6-4BC0-BCF3-4DE07935591C}" dt="2022-02-18T21:57:37.174" v="1173"/>
          <ac:spMkLst>
            <pc:docMk/>
            <pc:sldMk cId="1694200840" sldId="298"/>
            <ac:spMk id="472" creationId="{A8FCB1F5-F077-4740-B8E9-8906153DC730}"/>
          </ac:spMkLst>
        </pc:spChg>
        <pc:spChg chg="mod">
          <ac:chgData name="Prasad Jagtap" userId="e46c50ef-2369-45f1-a8fd-57c22d8b30fe" providerId="ADAL" clId="{B5FB8AF6-67C6-4BC0-BCF3-4DE07935591C}" dt="2022-02-18T21:57:37.174" v="1173"/>
          <ac:spMkLst>
            <pc:docMk/>
            <pc:sldMk cId="1694200840" sldId="298"/>
            <ac:spMk id="473" creationId="{E5A978F0-7F36-46DB-B635-ACA965B6DE8B}"/>
          </ac:spMkLst>
        </pc:spChg>
        <pc:spChg chg="mod">
          <ac:chgData name="Prasad Jagtap" userId="e46c50ef-2369-45f1-a8fd-57c22d8b30fe" providerId="ADAL" clId="{B5FB8AF6-67C6-4BC0-BCF3-4DE07935591C}" dt="2022-02-18T21:57:37.174" v="1173"/>
          <ac:spMkLst>
            <pc:docMk/>
            <pc:sldMk cId="1694200840" sldId="298"/>
            <ac:spMk id="474" creationId="{4836540F-5562-4269-A10E-0525BD7D6963}"/>
          </ac:spMkLst>
        </pc:spChg>
        <pc:spChg chg="mod">
          <ac:chgData name="Prasad Jagtap" userId="e46c50ef-2369-45f1-a8fd-57c22d8b30fe" providerId="ADAL" clId="{B5FB8AF6-67C6-4BC0-BCF3-4DE07935591C}" dt="2022-02-18T21:57:37.174" v="1173"/>
          <ac:spMkLst>
            <pc:docMk/>
            <pc:sldMk cId="1694200840" sldId="298"/>
            <ac:spMk id="475" creationId="{339D4117-EC19-4E8F-898C-69807D1D62AC}"/>
          </ac:spMkLst>
        </pc:spChg>
        <pc:spChg chg="mod">
          <ac:chgData name="Prasad Jagtap" userId="e46c50ef-2369-45f1-a8fd-57c22d8b30fe" providerId="ADAL" clId="{B5FB8AF6-67C6-4BC0-BCF3-4DE07935591C}" dt="2022-02-18T21:57:37.174" v="1173"/>
          <ac:spMkLst>
            <pc:docMk/>
            <pc:sldMk cId="1694200840" sldId="298"/>
            <ac:spMk id="476" creationId="{36920420-E6AF-4C1A-93B3-1DC571901003}"/>
          </ac:spMkLst>
        </pc:spChg>
        <pc:spChg chg="mod">
          <ac:chgData name="Prasad Jagtap" userId="e46c50ef-2369-45f1-a8fd-57c22d8b30fe" providerId="ADAL" clId="{B5FB8AF6-67C6-4BC0-BCF3-4DE07935591C}" dt="2022-02-18T21:57:37.174" v="1173"/>
          <ac:spMkLst>
            <pc:docMk/>
            <pc:sldMk cId="1694200840" sldId="298"/>
            <ac:spMk id="477" creationId="{21EED275-247C-4C26-918A-3534BEE3AFA5}"/>
          </ac:spMkLst>
        </pc:spChg>
        <pc:spChg chg="mod">
          <ac:chgData name="Prasad Jagtap" userId="e46c50ef-2369-45f1-a8fd-57c22d8b30fe" providerId="ADAL" clId="{B5FB8AF6-67C6-4BC0-BCF3-4DE07935591C}" dt="2022-02-18T21:57:37.174" v="1173"/>
          <ac:spMkLst>
            <pc:docMk/>
            <pc:sldMk cId="1694200840" sldId="298"/>
            <ac:spMk id="478" creationId="{E1EE2283-EA4D-4C72-8831-DAEAC65372B8}"/>
          </ac:spMkLst>
        </pc:spChg>
        <pc:spChg chg="mod">
          <ac:chgData name="Prasad Jagtap" userId="e46c50ef-2369-45f1-a8fd-57c22d8b30fe" providerId="ADAL" clId="{B5FB8AF6-67C6-4BC0-BCF3-4DE07935591C}" dt="2022-02-18T21:57:37.174" v="1173"/>
          <ac:spMkLst>
            <pc:docMk/>
            <pc:sldMk cId="1694200840" sldId="298"/>
            <ac:spMk id="479" creationId="{AAB7A2A7-AEF5-484A-824E-9EAE7059F380}"/>
          </ac:spMkLst>
        </pc:spChg>
        <pc:spChg chg="mod">
          <ac:chgData name="Prasad Jagtap" userId="e46c50ef-2369-45f1-a8fd-57c22d8b30fe" providerId="ADAL" clId="{B5FB8AF6-67C6-4BC0-BCF3-4DE07935591C}" dt="2022-02-18T21:57:37.174" v="1173"/>
          <ac:spMkLst>
            <pc:docMk/>
            <pc:sldMk cId="1694200840" sldId="298"/>
            <ac:spMk id="480" creationId="{08DBEC60-DFD3-4928-818F-CBFDA2EEBEF0}"/>
          </ac:spMkLst>
        </pc:spChg>
        <pc:spChg chg="mod">
          <ac:chgData name="Prasad Jagtap" userId="e46c50ef-2369-45f1-a8fd-57c22d8b30fe" providerId="ADAL" clId="{B5FB8AF6-67C6-4BC0-BCF3-4DE07935591C}" dt="2022-02-18T21:57:37.174" v="1173"/>
          <ac:spMkLst>
            <pc:docMk/>
            <pc:sldMk cId="1694200840" sldId="298"/>
            <ac:spMk id="481" creationId="{73B031BA-96D2-4B98-B6FA-B38E85752C04}"/>
          </ac:spMkLst>
        </pc:spChg>
        <pc:spChg chg="mod">
          <ac:chgData name="Prasad Jagtap" userId="e46c50ef-2369-45f1-a8fd-57c22d8b30fe" providerId="ADAL" clId="{B5FB8AF6-67C6-4BC0-BCF3-4DE07935591C}" dt="2022-02-18T21:57:37.174" v="1173"/>
          <ac:spMkLst>
            <pc:docMk/>
            <pc:sldMk cId="1694200840" sldId="298"/>
            <ac:spMk id="483" creationId="{5631D3D3-5A60-44CA-BB15-B967AB6EA1FD}"/>
          </ac:spMkLst>
        </pc:spChg>
        <pc:spChg chg="mod">
          <ac:chgData name="Prasad Jagtap" userId="e46c50ef-2369-45f1-a8fd-57c22d8b30fe" providerId="ADAL" clId="{B5FB8AF6-67C6-4BC0-BCF3-4DE07935591C}" dt="2022-02-18T21:57:37.174" v="1173"/>
          <ac:spMkLst>
            <pc:docMk/>
            <pc:sldMk cId="1694200840" sldId="298"/>
            <ac:spMk id="485" creationId="{EFD0995E-2A0D-458C-941B-E0BD40815DCF}"/>
          </ac:spMkLst>
        </pc:spChg>
        <pc:spChg chg="mod">
          <ac:chgData name="Prasad Jagtap" userId="e46c50ef-2369-45f1-a8fd-57c22d8b30fe" providerId="ADAL" clId="{B5FB8AF6-67C6-4BC0-BCF3-4DE07935591C}" dt="2022-02-18T21:57:37.174" v="1173"/>
          <ac:spMkLst>
            <pc:docMk/>
            <pc:sldMk cId="1694200840" sldId="298"/>
            <ac:spMk id="486" creationId="{1CB77A93-376D-4751-BDC4-A8921AE5F347}"/>
          </ac:spMkLst>
        </pc:spChg>
        <pc:spChg chg="mod">
          <ac:chgData name="Prasad Jagtap" userId="e46c50ef-2369-45f1-a8fd-57c22d8b30fe" providerId="ADAL" clId="{B5FB8AF6-67C6-4BC0-BCF3-4DE07935591C}" dt="2022-02-18T21:57:37.174" v="1173"/>
          <ac:spMkLst>
            <pc:docMk/>
            <pc:sldMk cId="1694200840" sldId="298"/>
            <ac:spMk id="487" creationId="{1086E1A5-46FE-471E-8C40-0E04EF6C034C}"/>
          </ac:spMkLst>
        </pc:spChg>
        <pc:spChg chg="mod">
          <ac:chgData name="Prasad Jagtap" userId="e46c50ef-2369-45f1-a8fd-57c22d8b30fe" providerId="ADAL" clId="{B5FB8AF6-67C6-4BC0-BCF3-4DE07935591C}" dt="2022-02-18T21:57:37.174" v="1173"/>
          <ac:spMkLst>
            <pc:docMk/>
            <pc:sldMk cId="1694200840" sldId="298"/>
            <ac:spMk id="488" creationId="{BF0F00C9-F700-42DF-B312-FDD3BE757FAC}"/>
          </ac:spMkLst>
        </pc:spChg>
        <pc:spChg chg="mod">
          <ac:chgData name="Prasad Jagtap" userId="e46c50ef-2369-45f1-a8fd-57c22d8b30fe" providerId="ADAL" clId="{B5FB8AF6-67C6-4BC0-BCF3-4DE07935591C}" dt="2022-02-18T21:57:37.174" v="1173"/>
          <ac:spMkLst>
            <pc:docMk/>
            <pc:sldMk cId="1694200840" sldId="298"/>
            <ac:spMk id="489" creationId="{83F39E1B-7459-479C-AD55-660CE7FB2439}"/>
          </ac:spMkLst>
        </pc:spChg>
        <pc:spChg chg="mod">
          <ac:chgData name="Prasad Jagtap" userId="e46c50ef-2369-45f1-a8fd-57c22d8b30fe" providerId="ADAL" clId="{B5FB8AF6-67C6-4BC0-BCF3-4DE07935591C}" dt="2022-02-18T21:57:37.174" v="1173"/>
          <ac:spMkLst>
            <pc:docMk/>
            <pc:sldMk cId="1694200840" sldId="298"/>
            <ac:spMk id="490" creationId="{27636ABA-AA08-4BC7-9818-A851911D39D7}"/>
          </ac:spMkLst>
        </pc:spChg>
        <pc:spChg chg="mod">
          <ac:chgData name="Prasad Jagtap" userId="e46c50ef-2369-45f1-a8fd-57c22d8b30fe" providerId="ADAL" clId="{B5FB8AF6-67C6-4BC0-BCF3-4DE07935591C}" dt="2022-02-18T21:57:37.174" v="1173"/>
          <ac:spMkLst>
            <pc:docMk/>
            <pc:sldMk cId="1694200840" sldId="298"/>
            <ac:spMk id="491" creationId="{F19732B3-4EA5-401D-A826-6E2BB17BDFC4}"/>
          </ac:spMkLst>
        </pc:spChg>
        <pc:spChg chg="mod">
          <ac:chgData name="Prasad Jagtap" userId="e46c50ef-2369-45f1-a8fd-57c22d8b30fe" providerId="ADAL" clId="{B5FB8AF6-67C6-4BC0-BCF3-4DE07935591C}" dt="2022-02-18T21:57:37.174" v="1173"/>
          <ac:spMkLst>
            <pc:docMk/>
            <pc:sldMk cId="1694200840" sldId="298"/>
            <ac:spMk id="492" creationId="{1ECEC812-9D81-4827-92B2-DC35CD238E3D}"/>
          </ac:spMkLst>
        </pc:spChg>
        <pc:spChg chg="mod">
          <ac:chgData name="Prasad Jagtap" userId="e46c50ef-2369-45f1-a8fd-57c22d8b30fe" providerId="ADAL" clId="{B5FB8AF6-67C6-4BC0-BCF3-4DE07935591C}" dt="2022-02-18T21:57:37.174" v="1173"/>
          <ac:spMkLst>
            <pc:docMk/>
            <pc:sldMk cId="1694200840" sldId="298"/>
            <ac:spMk id="493" creationId="{23E9EFA0-9EDF-4457-8EF5-9BA41D178077}"/>
          </ac:spMkLst>
        </pc:spChg>
        <pc:spChg chg="mod">
          <ac:chgData name="Prasad Jagtap" userId="e46c50ef-2369-45f1-a8fd-57c22d8b30fe" providerId="ADAL" clId="{B5FB8AF6-67C6-4BC0-BCF3-4DE07935591C}" dt="2022-02-18T21:57:37.174" v="1173"/>
          <ac:spMkLst>
            <pc:docMk/>
            <pc:sldMk cId="1694200840" sldId="298"/>
            <ac:spMk id="494" creationId="{7AC7B13A-71B3-4D65-83EE-9B4D3BB04720}"/>
          </ac:spMkLst>
        </pc:spChg>
        <pc:spChg chg="mod">
          <ac:chgData name="Prasad Jagtap" userId="e46c50ef-2369-45f1-a8fd-57c22d8b30fe" providerId="ADAL" clId="{B5FB8AF6-67C6-4BC0-BCF3-4DE07935591C}" dt="2022-02-18T21:57:37.174" v="1173"/>
          <ac:spMkLst>
            <pc:docMk/>
            <pc:sldMk cId="1694200840" sldId="298"/>
            <ac:spMk id="495" creationId="{9569C2C6-C0C1-4450-9689-A48DEC647555}"/>
          </ac:spMkLst>
        </pc:spChg>
        <pc:spChg chg="mod">
          <ac:chgData name="Prasad Jagtap" userId="e46c50ef-2369-45f1-a8fd-57c22d8b30fe" providerId="ADAL" clId="{B5FB8AF6-67C6-4BC0-BCF3-4DE07935591C}" dt="2022-02-18T21:57:37.174" v="1173"/>
          <ac:spMkLst>
            <pc:docMk/>
            <pc:sldMk cId="1694200840" sldId="298"/>
            <ac:spMk id="496" creationId="{F50C742C-CD5B-4A8E-BCFD-4D9A37E085B5}"/>
          </ac:spMkLst>
        </pc:spChg>
        <pc:spChg chg="mod">
          <ac:chgData name="Prasad Jagtap" userId="e46c50ef-2369-45f1-a8fd-57c22d8b30fe" providerId="ADAL" clId="{B5FB8AF6-67C6-4BC0-BCF3-4DE07935591C}" dt="2022-02-18T21:57:37.174" v="1173"/>
          <ac:spMkLst>
            <pc:docMk/>
            <pc:sldMk cId="1694200840" sldId="298"/>
            <ac:spMk id="497" creationId="{E59A1F67-784E-4760-98D9-B362748007A7}"/>
          </ac:spMkLst>
        </pc:spChg>
        <pc:spChg chg="mod">
          <ac:chgData name="Prasad Jagtap" userId="e46c50ef-2369-45f1-a8fd-57c22d8b30fe" providerId="ADAL" clId="{B5FB8AF6-67C6-4BC0-BCF3-4DE07935591C}" dt="2022-02-18T21:57:37.174" v="1173"/>
          <ac:spMkLst>
            <pc:docMk/>
            <pc:sldMk cId="1694200840" sldId="298"/>
            <ac:spMk id="498" creationId="{BDB5DAE7-0AF5-4529-A867-F3D8426D8B34}"/>
          </ac:spMkLst>
        </pc:spChg>
        <pc:spChg chg="mod">
          <ac:chgData name="Prasad Jagtap" userId="e46c50ef-2369-45f1-a8fd-57c22d8b30fe" providerId="ADAL" clId="{B5FB8AF6-67C6-4BC0-BCF3-4DE07935591C}" dt="2022-02-18T21:57:37.174" v="1173"/>
          <ac:spMkLst>
            <pc:docMk/>
            <pc:sldMk cId="1694200840" sldId="298"/>
            <ac:spMk id="499" creationId="{0F5FA027-369C-4B9C-88F5-7C6FE0F2E57F}"/>
          </ac:spMkLst>
        </pc:spChg>
        <pc:spChg chg="mod">
          <ac:chgData name="Prasad Jagtap" userId="e46c50ef-2369-45f1-a8fd-57c22d8b30fe" providerId="ADAL" clId="{B5FB8AF6-67C6-4BC0-BCF3-4DE07935591C}" dt="2022-02-18T21:57:37.174" v="1173"/>
          <ac:spMkLst>
            <pc:docMk/>
            <pc:sldMk cId="1694200840" sldId="298"/>
            <ac:spMk id="500" creationId="{0326576C-3EDC-4FBA-B7DF-828E58427668}"/>
          </ac:spMkLst>
        </pc:spChg>
        <pc:spChg chg="mod">
          <ac:chgData name="Prasad Jagtap" userId="e46c50ef-2369-45f1-a8fd-57c22d8b30fe" providerId="ADAL" clId="{B5FB8AF6-67C6-4BC0-BCF3-4DE07935591C}" dt="2022-02-18T21:57:37.174" v="1173"/>
          <ac:spMkLst>
            <pc:docMk/>
            <pc:sldMk cId="1694200840" sldId="298"/>
            <ac:spMk id="501" creationId="{4AF87125-3F44-4874-9EB8-43038056368B}"/>
          </ac:spMkLst>
        </pc:spChg>
        <pc:spChg chg="mod">
          <ac:chgData name="Prasad Jagtap" userId="e46c50ef-2369-45f1-a8fd-57c22d8b30fe" providerId="ADAL" clId="{B5FB8AF6-67C6-4BC0-BCF3-4DE07935591C}" dt="2022-02-18T21:57:37.174" v="1173"/>
          <ac:spMkLst>
            <pc:docMk/>
            <pc:sldMk cId="1694200840" sldId="298"/>
            <ac:spMk id="502" creationId="{5C1794C4-22ED-4EA7-A7E6-4CAC8ED2D83F}"/>
          </ac:spMkLst>
        </pc:spChg>
        <pc:spChg chg="mod">
          <ac:chgData name="Prasad Jagtap" userId="e46c50ef-2369-45f1-a8fd-57c22d8b30fe" providerId="ADAL" clId="{B5FB8AF6-67C6-4BC0-BCF3-4DE07935591C}" dt="2022-02-18T21:57:37.174" v="1173"/>
          <ac:spMkLst>
            <pc:docMk/>
            <pc:sldMk cId="1694200840" sldId="298"/>
            <ac:spMk id="503" creationId="{70716FDD-D099-4B15-957C-61DB7BEF9364}"/>
          </ac:spMkLst>
        </pc:spChg>
        <pc:spChg chg="mod">
          <ac:chgData name="Prasad Jagtap" userId="e46c50ef-2369-45f1-a8fd-57c22d8b30fe" providerId="ADAL" clId="{B5FB8AF6-67C6-4BC0-BCF3-4DE07935591C}" dt="2022-02-18T21:57:37.174" v="1173"/>
          <ac:spMkLst>
            <pc:docMk/>
            <pc:sldMk cId="1694200840" sldId="298"/>
            <ac:spMk id="504" creationId="{216C143C-749A-4308-9554-DB765B8A5EF6}"/>
          </ac:spMkLst>
        </pc:spChg>
        <pc:spChg chg="mod">
          <ac:chgData name="Prasad Jagtap" userId="e46c50ef-2369-45f1-a8fd-57c22d8b30fe" providerId="ADAL" clId="{B5FB8AF6-67C6-4BC0-BCF3-4DE07935591C}" dt="2022-02-18T21:57:37.174" v="1173"/>
          <ac:spMkLst>
            <pc:docMk/>
            <pc:sldMk cId="1694200840" sldId="298"/>
            <ac:spMk id="505" creationId="{31328CF7-6247-4B54-A36B-E2121E2DED21}"/>
          </ac:spMkLst>
        </pc:spChg>
        <pc:spChg chg="mod">
          <ac:chgData name="Prasad Jagtap" userId="e46c50ef-2369-45f1-a8fd-57c22d8b30fe" providerId="ADAL" clId="{B5FB8AF6-67C6-4BC0-BCF3-4DE07935591C}" dt="2022-02-18T21:57:37.174" v="1173"/>
          <ac:spMkLst>
            <pc:docMk/>
            <pc:sldMk cId="1694200840" sldId="298"/>
            <ac:spMk id="506" creationId="{AFFB6F91-C150-4152-81DC-FFB03658FE15}"/>
          </ac:spMkLst>
        </pc:spChg>
        <pc:spChg chg="mod">
          <ac:chgData name="Prasad Jagtap" userId="e46c50ef-2369-45f1-a8fd-57c22d8b30fe" providerId="ADAL" clId="{B5FB8AF6-67C6-4BC0-BCF3-4DE07935591C}" dt="2022-02-18T21:57:37.174" v="1173"/>
          <ac:spMkLst>
            <pc:docMk/>
            <pc:sldMk cId="1694200840" sldId="298"/>
            <ac:spMk id="507" creationId="{AD329F6E-E1EE-43D8-848E-740BAF3D75DE}"/>
          </ac:spMkLst>
        </pc:spChg>
        <pc:spChg chg="mod">
          <ac:chgData name="Prasad Jagtap" userId="e46c50ef-2369-45f1-a8fd-57c22d8b30fe" providerId="ADAL" clId="{B5FB8AF6-67C6-4BC0-BCF3-4DE07935591C}" dt="2022-02-18T21:57:37.174" v="1173"/>
          <ac:spMkLst>
            <pc:docMk/>
            <pc:sldMk cId="1694200840" sldId="298"/>
            <ac:spMk id="508" creationId="{B895C7D4-CD33-4D32-83CD-32D5E573B4A2}"/>
          </ac:spMkLst>
        </pc:spChg>
        <pc:spChg chg="mod">
          <ac:chgData name="Prasad Jagtap" userId="e46c50ef-2369-45f1-a8fd-57c22d8b30fe" providerId="ADAL" clId="{B5FB8AF6-67C6-4BC0-BCF3-4DE07935591C}" dt="2022-02-18T21:57:37.174" v="1173"/>
          <ac:spMkLst>
            <pc:docMk/>
            <pc:sldMk cId="1694200840" sldId="298"/>
            <ac:spMk id="509" creationId="{A19A949B-E365-464B-8A17-2F66732E0E50}"/>
          </ac:spMkLst>
        </pc:spChg>
        <pc:spChg chg="mod">
          <ac:chgData name="Prasad Jagtap" userId="e46c50ef-2369-45f1-a8fd-57c22d8b30fe" providerId="ADAL" clId="{B5FB8AF6-67C6-4BC0-BCF3-4DE07935591C}" dt="2022-02-18T21:57:37.174" v="1173"/>
          <ac:spMkLst>
            <pc:docMk/>
            <pc:sldMk cId="1694200840" sldId="298"/>
            <ac:spMk id="510" creationId="{E238081C-54DC-4C68-8A61-3507846BB4E6}"/>
          </ac:spMkLst>
        </pc:spChg>
        <pc:spChg chg="mod">
          <ac:chgData name="Prasad Jagtap" userId="e46c50ef-2369-45f1-a8fd-57c22d8b30fe" providerId="ADAL" clId="{B5FB8AF6-67C6-4BC0-BCF3-4DE07935591C}" dt="2022-02-18T21:57:37.174" v="1173"/>
          <ac:spMkLst>
            <pc:docMk/>
            <pc:sldMk cId="1694200840" sldId="298"/>
            <ac:spMk id="511" creationId="{BB6DCB94-51AC-4E79-AA56-997739AA0FF6}"/>
          </ac:spMkLst>
        </pc:spChg>
        <pc:spChg chg="mod">
          <ac:chgData name="Prasad Jagtap" userId="e46c50ef-2369-45f1-a8fd-57c22d8b30fe" providerId="ADAL" clId="{B5FB8AF6-67C6-4BC0-BCF3-4DE07935591C}" dt="2022-02-18T21:57:37.174" v="1173"/>
          <ac:spMkLst>
            <pc:docMk/>
            <pc:sldMk cId="1694200840" sldId="298"/>
            <ac:spMk id="512" creationId="{61452A79-F359-49F4-98A2-8C8CCC580910}"/>
          </ac:spMkLst>
        </pc:spChg>
        <pc:spChg chg="mod">
          <ac:chgData name="Prasad Jagtap" userId="e46c50ef-2369-45f1-a8fd-57c22d8b30fe" providerId="ADAL" clId="{B5FB8AF6-67C6-4BC0-BCF3-4DE07935591C}" dt="2022-02-18T21:57:37.174" v="1173"/>
          <ac:spMkLst>
            <pc:docMk/>
            <pc:sldMk cId="1694200840" sldId="298"/>
            <ac:spMk id="513" creationId="{81D8D1D7-1130-4558-ABE9-C6AEDE94D1AA}"/>
          </ac:spMkLst>
        </pc:spChg>
        <pc:spChg chg="mod">
          <ac:chgData name="Prasad Jagtap" userId="e46c50ef-2369-45f1-a8fd-57c22d8b30fe" providerId="ADAL" clId="{B5FB8AF6-67C6-4BC0-BCF3-4DE07935591C}" dt="2022-02-18T21:57:37.174" v="1173"/>
          <ac:spMkLst>
            <pc:docMk/>
            <pc:sldMk cId="1694200840" sldId="298"/>
            <ac:spMk id="514" creationId="{26FB5977-2964-439B-BB08-F0FB4AAA1187}"/>
          </ac:spMkLst>
        </pc:spChg>
        <pc:spChg chg="mod">
          <ac:chgData name="Prasad Jagtap" userId="e46c50ef-2369-45f1-a8fd-57c22d8b30fe" providerId="ADAL" clId="{B5FB8AF6-67C6-4BC0-BCF3-4DE07935591C}" dt="2022-02-18T21:57:37.174" v="1173"/>
          <ac:spMkLst>
            <pc:docMk/>
            <pc:sldMk cId="1694200840" sldId="298"/>
            <ac:spMk id="515" creationId="{072AC08E-771C-4E97-AF54-8F4D6F78D7E3}"/>
          </ac:spMkLst>
        </pc:spChg>
        <pc:spChg chg="mod">
          <ac:chgData name="Prasad Jagtap" userId="e46c50ef-2369-45f1-a8fd-57c22d8b30fe" providerId="ADAL" clId="{B5FB8AF6-67C6-4BC0-BCF3-4DE07935591C}" dt="2022-02-18T21:57:37.174" v="1173"/>
          <ac:spMkLst>
            <pc:docMk/>
            <pc:sldMk cId="1694200840" sldId="298"/>
            <ac:spMk id="516" creationId="{6BBEB031-5CC1-408B-8DC0-1A3AFCE5A82B}"/>
          </ac:spMkLst>
        </pc:spChg>
        <pc:spChg chg="mod">
          <ac:chgData name="Prasad Jagtap" userId="e46c50ef-2369-45f1-a8fd-57c22d8b30fe" providerId="ADAL" clId="{B5FB8AF6-67C6-4BC0-BCF3-4DE07935591C}" dt="2022-02-18T21:57:37.174" v="1173"/>
          <ac:spMkLst>
            <pc:docMk/>
            <pc:sldMk cId="1694200840" sldId="298"/>
            <ac:spMk id="517" creationId="{730C9F23-8CE9-4CA5-A216-D544EB662410}"/>
          </ac:spMkLst>
        </pc:spChg>
        <pc:spChg chg="mod">
          <ac:chgData name="Prasad Jagtap" userId="e46c50ef-2369-45f1-a8fd-57c22d8b30fe" providerId="ADAL" clId="{B5FB8AF6-67C6-4BC0-BCF3-4DE07935591C}" dt="2022-02-18T21:57:37.174" v="1173"/>
          <ac:spMkLst>
            <pc:docMk/>
            <pc:sldMk cId="1694200840" sldId="298"/>
            <ac:spMk id="518" creationId="{FB4A7B5A-204C-429C-B58C-042AFDAB11F0}"/>
          </ac:spMkLst>
        </pc:spChg>
        <pc:spChg chg="mod">
          <ac:chgData name="Prasad Jagtap" userId="e46c50ef-2369-45f1-a8fd-57c22d8b30fe" providerId="ADAL" clId="{B5FB8AF6-67C6-4BC0-BCF3-4DE07935591C}" dt="2022-02-18T21:57:37.174" v="1173"/>
          <ac:spMkLst>
            <pc:docMk/>
            <pc:sldMk cId="1694200840" sldId="298"/>
            <ac:spMk id="519" creationId="{C509235D-51F3-4C6F-A14E-CEBE31DB40AF}"/>
          </ac:spMkLst>
        </pc:spChg>
        <pc:spChg chg="mod">
          <ac:chgData name="Prasad Jagtap" userId="e46c50ef-2369-45f1-a8fd-57c22d8b30fe" providerId="ADAL" clId="{B5FB8AF6-67C6-4BC0-BCF3-4DE07935591C}" dt="2022-02-18T21:57:37.174" v="1173"/>
          <ac:spMkLst>
            <pc:docMk/>
            <pc:sldMk cId="1694200840" sldId="298"/>
            <ac:spMk id="520" creationId="{0CC35D62-F1F8-45B7-9D8D-73F6503025A5}"/>
          </ac:spMkLst>
        </pc:spChg>
        <pc:spChg chg="mod">
          <ac:chgData name="Prasad Jagtap" userId="e46c50ef-2369-45f1-a8fd-57c22d8b30fe" providerId="ADAL" clId="{B5FB8AF6-67C6-4BC0-BCF3-4DE07935591C}" dt="2022-02-18T21:57:37.174" v="1173"/>
          <ac:spMkLst>
            <pc:docMk/>
            <pc:sldMk cId="1694200840" sldId="298"/>
            <ac:spMk id="521" creationId="{FB0B3040-C719-4A10-A726-9D6FBA91BC26}"/>
          </ac:spMkLst>
        </pc:spChg>
        <pc:spChg chg="mod">
          <ac:chgData name="Prasad Jagtap" userId="e46c50ef-2369-45f1-a8fd-57c22d8b30fe" providerId="ADAL" clId="{B5FB8AF6-67C6-4BC0-BCF3-4DE07935591C}" dt="2022-02-18T21:57:37.174" v="1173"/>
          <ac:spMkLst>
            <pc:docMk/>
            <pc:sldMk cId="1694200840" sldId="298"/>
            <ac:spMk id="522" creationId="{196DB767-F263-4E22-AE71-7BFC9780B0B5}"/>
          </ac:spMkLst>
        </pc:spChg>
        <pc:spChg chg="mod">
          <ac:chgData name="Prasad Jagtap" userId="e46c50ef-2369-45f1-a8fd-57c22d8b30fe" providerId="ADAL" clId="{B5FB8AF6-67C6-4BC0-BCF3-4DE07935591C}" dt="2022-02-18T21:57:37.174" v="1173"/>
          <ac:spMkLst>
            <pc:docMk/>
            <pc:sldMk cId="1694200840" sldId="298"/>
            <ac:spMk id="523" creationId="{BC92DB3C-D400-45AC-8A99-356F77EF0EF9}"/>
          </ac:spMkLst>
        </pc:spChg>
        <pc:spChg chg="mod">
          <ac:chgData name="Prasad Jagtap" userId="e46c50ef-2369-45f1-a8fd-57c22d8b30fe" providerId="ADAL" clId="{B5FB8AF6-67C6-4BC0-BCF3-4DE07935591C}" dt="2022-02-18T21:57:37.174" v="1173"/>
          <ac:spMkLst>
            <pc:docMk/>
            <pc:sldMk cId="1694200840" sldId="298"/>
            <ac:spMk id="524" creationId="{FAC25416-2DFE-49D3-8D8C-690AE8C83015}"/>
          </ac:spMkLst>
        </pc:spChg>
        <pc:spChg chg="mod">
          <ac:chgData name="Prasad Jagtap" userId="e46c50ef-2369-45f1-a8fd-57c22d8b30fe" providerId="ADAL" clId="{B5FB8AF6-67C6-4BC0-BCF3-4DE07935591C}" dt="2022-02-18T21:57:37.174" v="1173"/>
          <ac:spMkLst>
            <pc:docMk/>
            <pc:sldMk cId="1694200840" sldId="298"/>
            <ac:spMk id="525" creationId="{80712F21-EA67-437B-871B-2303B74F45F8}"/>
          </ac:spMkLst>
        </pc:spChg>
        <pc:spChg chg="mod">
          <ac:chgData name="Prasad Jagtap" userId="e46c50ef-2369-45f1-a8fd-57c22d8b30fe" providerId="ADAL" clId="{B5FB8AF6-67C6-4BC0-BCF3-4DE07935591C}" dt="2022-02-18T21:57:37.174" v="1173"/>
          <ac:spMkLst>
            <pc:docMk/>
            <pc:sldMk cId="1694200840" sldId="298"/>
            <ac:spMk id="526" creationId="{EBF775C2-A544-4B35-9F29-33DCECC025ED}"/>
          </ac:spMkLst>
        </pc:spChg>
        <pc:spChg chg="mod">
          <ac:chgData name="Prasad Jagtap" userId="e46c50ef-2369-45f1-a8fd-57c22d8b30fe" providerId="ADAL" clId="{B5FB8AF6-67C6-4BC0-BCF3-4DE07935591C}" dt="2022-02-18T21:57:37.174" v="1173"/>
          <ac:spMkLst>
            <pc:docMk/>
            <pc:sldMk cId="1694200840" sldId="298"/>
            <ac:spMk id="527" creationId="{FE8EAF74-7F7A-4859-A37D-CF20FFE0E345}"/>
          </ac:spMkLst>
        </pc:spChg>
        <pc:spChg chg="mod">
          <ac:chgData name="Prasad Jagtap" userId="e46c50ef-2369-45f1-a8fd-57c22d8b30fe" providerId="ADAL" clId="{B5FB8AF6-67C6-4BC0-BCF3-4DE07935591C}" dt="2022-02-18T21:57:37.174" v="1173"/>
          <ac:spMkLst>
            <pc:docMk/>
            <pc:sldMk cId="1694200840" sldId="298"/>
            <ac:spMk id="528" creationId="{EE4CE48F-D420-4B28-998C-F9DF8BD8EEB9}"/>
          </ac:spMkLst>
        </pc:spChg>
        <pc:spChg chg="mod">
          <ac:chgData name="Prasad Jagtap" userId="e46c50ef-2369-45f1-a8fd-57c22d8b30fe" providerId="ADAL" clId="{B5FB8AF6-67C6-4BC0-BCF3-4DE07935591C}" dt="2022-02-18T21:57:37.174" v="1173"/>
          <ac:spMkLst>
            <pc:docMk/>
            <pc:sldMk cId="1694200840" sldId="298"/>
            <ac:spMk id="529" creationId="{19518B70-7332-43B3-A835-1903C316D21D}"/>
          </ac:spMkLst>
        </pc:spChg>
        <pc:spChg chg="mod">
          <ac:chgData name="Prasad Jagtap" userId="e46c50ef-2369-45f1-a8fd-57c22d8b30fe" providerId="ADAL" clId="{B5FB8AF6-67C6-4BC0-BCF3-4DE07935591C}" dt="2022-02-18T21:57:37.174" v="1173"/>
          <ac:spMkLst>
            <pc:docMk/>
            <pc:sldMk cId="1694200840" sldId="298"/>
            <ac:spMk id="530" creationId="{47276698-0B47-4EAF-8D70-098CF6FC99A6}"/>
          </ac:spMkLst>
        </pc:spChg>
        <pc:spChg chg="mod">
          <ac:chgData name="Prasad Jagtap" userId="e46c50ef-2369-45f1-a8fd-57c22d8b30fe" providerId="ADAL" clId="{B5FB8AF6-67C6-4BC0-BCF3-4DE07935591C}" dt="2022-02-18T21:57:37.174" v="1173"/>
          <ac:spMkLst>
            <pc:docMk/>
            <pc:sldMk cId="1694200840" sldId="298"/>
            <ac:spMk id="531" creationId="{B56E1235-CF5A-46FA-A760-BD3494BF71F1}"/>
          </ac:spMkLst>
        </pc:spChg>
        <pc:spChg chg="mod">
          <ac:chgData name="Prasad Jagtap" userId="e46c50ef-2369-45f1-a8fd-57c22d8b30fe" providerId="ADAL" clId="{B5FB8AF6-67C6-4BC0-BCF3-4DE07935591C}" dt="2022-02-18T21:57:37.174" v="1173"/>
          <ac:spMkLst>
            <pc:docMk/>
            <pc:sldMk cId="1694200840" sldId="298"/>
            <ac:spMk id="532" creationId="{44BD0DE2-B4C3-4EE3-9370-02C4233975AD}"/>
          </ac:spMkLst>
        </pc:spChg>
        <pc:spChg chg="mod">
          <ac:chgData name="Prasad Jagtap" userId="e46c50ef-2369-45f1-a8fd-57c22d8b30fe" providerId="ADAL" clId="{B5FB8AF6-67C6-4BC0-BCF3-4DE07935591C}" dt="2022-02-18T21:57:37.174" v="1173"/>
          <ac:spMkLst>
            <pc:docMk/>
            <pc:sldMk cId="1694200840" sldId="298"/>
            <ac:spMk id="533" creationId="{625518AF-75C5-4E17-9A46-905160A4C9DB}"/>
          </ac:spMkLst>
        </pc:spChg>
        <pc:spChg chg="mod">
          <ac:chgData name="Prasad Jagtap" userId="e46c50ef-2369-45f1-a8fd-57c22d8b30fe" providerId="ADAL" clId="{B5FB8AF6-67C6-4BC0-BCF3-4DE07935591C}" dt="2022-02-18T21:57:37.174" v="1173"/>
          <ac:spMkLst>
            <pc:docMk/>
            <pc:sldMk cId="1694200840" sldId="298"/>
            <ac:spMk id="534" creationId="{7920E3A1-5553-4ACE-BD88-9FF89E2A9141}"/>
          </ac:spMkLst>
        </pc:spChg>
        <pc:spChg chg="mod">
          <ac:chgData name="Prasad Jagtap" userId="e46c50ef-2369-45f1-a8fd-57c22d8b30fe" providerId="ADAL" clId="{B5FB8AF6-67C6-4BC0-BCF3-4DE07935591C}" dt="2022-02-18T21:57:37.174" v="1173"/>
          <ac:spMkLst>
            <pc:docMk/>
            <pc:sldMk cId="1694200840" sldId="298"/>
            <ac:spMk id="535" creationId="{684B0775-B1C1-4B94-8809-BB355574D5B9}"/>
          </ac:spMkLst>
        </pc:spChg>
        <pc:spChg chg="mod">
          <ac:chgData name="Prasad Jagtap" userId="e46c50ef-2369-45f1-a8fd-57c22d8b30fe" providerId="ADAL" clId="{B5FB8AF6-67C6-4BC0-BCF3-4DE07935591C}" dt="2022-02-18T21:57:37.174" v="1173"/>
          <ac:spMkLst>
            <pc:docMk/>
            <pc:sldMk cId="1694200840" sldId="298"/>
            <ac:spMk id="536" creationId="{4B6DD97F-EA47-4818-9BFF-71D5525D2436}"/>
          </ac:spMkLst>
        </pc:spChg>
        <pc:spChg chg="mod">
          <ac:chgData name="Prasad Jagtap" userId="e46c50ef-2369-45f1-a8fd-57c22d8b30fe" providerId="ADAL" clId="{B5FB8AF6-67C6-4BC0-BCF3-4DE07935591C}" dt="2022-02-18T21:57:37.174" v="1173"/>
          <ac:spMkLst>
            <pc:docMk/>
            <pc:sldMk cId="1694200840" sldId="298"/>
            <ac:spMk id="537" creationId="{277CAC7B-6AC5-4AC5-A4A0-82ACE19F0C3B}"/>
          </ac:spMkLst>
        </pc:spChg>
        <pc:spChg chg="mod">
          <ac:chgData name="Prasad Jagtap" userId="e46c50ef-2369-45f1-a8fd-57c22d8b30fe" providerId="ADAL" clId="{B5FB8AF6-67C6-4BC0-BCF3-4DE07935591C}" dt="2022-02-18T21:57:37.174" v="1173"/>
          <ac:spMkLst>
            <pc:docMk/>
            <pc:sldMk cId="1694200840" sldId="298"/>
            <ac:spMk id="538" creationId="{BEAEA348-E356-49DD-8F04-22F1FB5F7CBB}"/>
          </ac:spMkLst>
        </pc:spChg>
        <pc:spChg chg="mod">
          <ac:chgData name="Prasad Jagtap" userId="e46c50ef-2369-45f1-a8fd-57c22d8b30fe" providerId="ADAL" clId="{B5FB8AF6-67C6-4BC0-BCF3-4DE07935591C}" dt="2022-02-18T21:57:37.174" v="1173"/>
          <ac:spMkLst>
            <pc:docMk/>
            <pc:sldMk cId="1694200840" sldId="298"/>
            <ac:spMk id="539" creationId="{6825FCA7-D984-4F16-8D0A-8E19B9B4CD97}"/>
          </ac:spMkLst>
        </pc:spChg>
        <pc:spChg chg="mod">
          <ac:chgData name="Prasad Jagtap" userId="e46c50ef-2369-45f1-a8fd-57c22d8b30fe" providerId="ADAL" clId="{B5FB8AF6-67C6-4BC0-BCF3-4DE07935591C}" dt="2022-02-18T21:57:37.174" v="1173"/>
          <ac:spMkLst>
            <pc:docMk/>
            <pc:sldMk cId="1694200840" sldId="298"/>
            <ac:spMk id="540" creationId="{ED3DF523-BB56-4104-8389-9802B1E9D4CE}"/>
          </ac:spMkLst>
        </pc:spChg>
        <pc:spChg chg="mod">
          <ac:chgData name="Prasad Jagtap" userId="e46c50ef-2369-45f1-a8fd-57c22d8b30fe" providerId="ADAL" clId="{B5FB8AF6-67C6-4BC0-BCF3-4DE07935591C}" dt="2022-02-18T21:57:37.174" v="1173"/>
          <ac:spMkLst>
            <pc:docMk/>
            <pc:sldMk cId="1694200840" sldId="298"/>
            <ac:spMk id="541" creationId="{F37AB41A-2487-4F94-B1ED-A8B27ACCE01B}"/>
          </ac:spMkLst>
        </pc:spChg>
        <pc:spChg chg="mod">
          <ac:chgData name="Prasad Jagtap" userId="e46c50ef-2369-45f1-a8fd-57c22d8b30fe" providerId="ADAL" clId="{B5FB8AF6-67C6-4BC0-BCF3-4DE07935591C}" dt="2022-02-18T21:57:37.174" v="1173"/>
          <ac:spMkLst>
            <pc:docMk/>
            <pc:sldMk cId="1694200840" sldId="298"/>
            <ac:spMk id="542" creationId="{34F728A1-B9AD-486A-850A-4E5B85C640CD}"/>
          </ac:spMkLst>
        </pc:spChg>
        <pc:spChg chg="mod">
          <ac:chgData name="Prasad Jagtap" userId="e46c50ef-2369-45f1-a8fd-57c22d8b30fe" providerId="ADAL" clId="{B5FB8AF6-67C6-4BC0-BCF3-4DE07935591C}" dt="2022-02-18T21:57:37.174" v="1173"/>
          <ac:spMkLst>
            <pc:docMk/>
            <pc:sldMk cId="1694200840" sldId="298"/>
            <ac:spMk id="543" creationId="{B90F1F97-70A2-4725-B1BD-EB53F2B1526F}"/>
          </ac:spMkLst>
        </pc:spChg>
        <pc:spChg chg="mod">
          <ac:chgData name="Prasad Jagtap" userId="e46c50ef-2369-45f1-a8fd-57c22d8b30fe" providerId="ADAL" clId="{B5FB8AF6-67C6-4BC0-BCF3-4DE07935591C}" dt="2022-02-18T21:57:37.174" v="1173"/>
          <ac:spMkLst>
            <pc:docMk/>
            <pc:sldMk cId="1694200840" sldId="298"/>
            <ac:spMk id="544" creationId="{C311A1E7-D636-42C8-9DB6-ED5B3E4DE335}"/>
          </ac:spMkLst>
        </pc:spChg>
        <pc:spChg chg="mod">
          <ac:chgData name="Prasad Jagtap" userId="e46c50ef-2369-45f1-a8fd-57c22d8b30fe" providerId="ADAL" clId="{B5FB8AF6-67C6-4BC0-BCF3-4DE07935591C}" dt="2022-02-18T21:57:37.174" v="1173"/>
          <ac:spMkLst>
            <pc:docMk/>
            <pc:sldMk cId="1694200840" sldId="298"/>
            <ac:spMk id="545" creationId="{4BAE0375-07F2-4E6C-9279-BDB2846045D3}"/>
          </ac:spMkLst>
        </pc:spChg>
        <pc:spChg chg="mod">
          <ac:chgData name="Prasad Jagtap" userId="e46c50ef-2369-45f1-a8fd-57c22d8b30fe" providerId="ADAL" clId="{B5FB8AF6-67C6-4BC0-BCF3-4DE07935591C}" dt="2022-02-18T21:57:37.174" v="1173"/>
          <ac:spMkLst>
            <pc:docMk/>
            <pc:sldMk cId="1694200840" sldId="298"/>
            <ac:spMk id="546" creationId="{4F249716-EA16-4B46-993B-F3EC712D85D0}"/>
          </ac:spMkLst>
        </pc:spChg>
        <pc:spChg chg="mod">
          <ac:chgData name="Prasad Jagtap" userId="e46c50ef-2369-45f1-a8fd-57c22d8b30fe" providerId="ADAL" clId="{B5FB8AF6-67C6-4BC0-BCF3-4DE07935591C}" dt="2022-02-18T21:57:37.174" v="1173"/>
          <ac:spMkLst>
            <pc:docMk/>
            <pc:sldMk cId="1694200840" sldId="298"/>
            <ac:spMk id="547" creationId="{FE7CE3FD-1166-46B1-BDFC-E3FDF42637C3}"/>
          </ac:spMkLst>
        </pc:spChg>
        <pc:spChg chg="mod">
          <ac:chgData name="Prasad Jagtap" userId="e46c50ef-2369-45f1-a8fd-57c22d8b30fe" providerId="ADAL" clId="{B5FB8AF6-67C6-4BC0-BCF3-4DE07935591C}" dt="2022-02-18T21:57:37.174" v="1173"/>
          <ac:spMkLst>
            <pc:docMk/>
            <pc:sldMk cId="1694200840" sldId="298"/>
            <ac:spMk id="548" creationId="{3D72636A-631D-4D72-9605-5A5DAC636E90}"/>
          </ac:spMkLst>
        </pc:spChg>
        <pc:spChg chg="mod">
          <ac:chgData name="Prasad Jagtap" userId="e46c50ef-2369-45f1-a8fd-57c22d8b30fe" providerId="ADAL" clId="{B5FB8AF6-67C6-4BC0-BCF3-4DE07935591C}" dt="2022-02-18T21:57:37.174" v="1173"/>
          <ac:spMkLst>
            <pc:docMk/>
            <pc:sldMk cId="1694200840" sldId="298"/>
            <ac:spMk id="549" creationId="{8E8A64DB-6405-48A4-9CB0-72FFCF05890E}"/>
          </ac:spMkLst>
        </pc:spChg>
        <pc:spChg chg="mod">
          <ac:chgData name="Prasad Jagtap" userId="e46c50ef-2369-45f1-a8fd-57c22d8b30fe" providerId="ADAL" clId="{B5FB8AF6-67C6-4BC0-BCF3-4DE07935591C}" dt="2022-02-18T21:57:37.174" v="1173"/>
          <ac:spMkLst>
            <pc:docMk/>
            <pc:sldMk cId="1694200840" sldId="298"/>
            <ac:spMk id="550" creationId="{99723B5B-8E29-4667-BC48-F04834373106}"/>
          </ac:spMkLst>
        </pc:spChg>
        <pc:spChg chg="mod">
          <ac:chgData name="Prasad Jagtap" userId="e46c50ef-2369-45f1-a8fd-57c22d8b30fe" providerId="ADAL" clId="{B5FB8AF6-67C6-4BC0-BCF3-4DE07935591C}" dt="2022-02-18T21:57:37.174" v="1173"/>
          <ac:spMkLst>
            <pc:docMk/>
            <pc:sldMk cId="1694200840" sldId="298"/>
            <ac:spMk id="551" creationId="{4657C1B4-24BA-4BE7-A855-6F6C04A378C6}"/>
          </ac:spMkLst>
        </pc:spChg>
        <pc:spChg chg="mod">
          <ac:chgData name="Prasad Jagtap" userId="e46c50ef-2369-45f1-a8fd-57c22d8b30fe" providerId="ADAL" clId="{B5FB8AF6-67C6-4BC0-BCF3-4DE07935591C}" dt="2022-02-18T21:57:37.174" v="1173"/>
          <ac:spMkLst>
            <pc:docMk/>
            <pc:sldMk cId="1694200840" sldId="298"/>
            <ac:spMk id="552" creationId="{D820C0E1-6AEC-4652-8768-012566859EFF}"/>
          </ac:spMkLst>
        </pc:spChg>
        <pc:spChg chg="mod">
          <ac:chgData name="Prasad Jagtap" userId="e46c50ef-2369-45f1-a8fd-57c22d8b30fe" providerId="ADAL" clId="{B5FB8AF6-67C6-4BC0-BCF3-4DE07935591C}" dt="2022-02-18T21:57:37.174" v="1173"/>
          <ac:spMkLst>
            <pc:docMk/>
            <pc:sldMk cId="1694200840" sldId="298"/>
            <ac:spMk id="553" creationId="{BC458C5F-571A-45F5-BD52-D65ECDF6744A}"/>
          </ac:spMkLst>
        </pc:spChg>
        <pc:spChg chg="mod">
          <ac:chgData name="Prasad Jagtap" userId="e46c50ef-2369-45f1-a8fd-57c22d8b30fe" providerId="ADAL" clId="{B5FB8AF6-67C6-4BC0-BCF3-4DE07935591C}" dt="2022-02-18T21:57:37.174" v="1173"/>
          <ac:spMkLst>
            <pc:docMk/>
            <pc:sldMk cId="1694200840" sldId="298"/>
            <ac:spMk id="554" creationId="{EBB8178D-FEF4-477A-A62C-9720FBF7DEBE}"/>
          </ac:spMkLst>
        </pc:spChg>
        <pc:spChg chg="mod">
          <ac:chgData name="Prasad Jagtap" userId="e46c50ef-2369-45f1-a8fd-57c22d8b30fe" providerId="ADAL" clId="{B5FB8AF6-67C6-4BC0-BCF3-4DE07935591C}" dt="2022-02-18T21:57:37.174" v="1173"/>
          <ac:spMkLst>
            <pc:docMk/>
            <pc:sldMk cId="1694200840" sldId="298"/>
            <ac:spMk id="555" creationId="{BC337E76-064B-4C7A-B367-0016977A1180}"/>
          </ac:spMkLst>
        </pc:spChg>
        <pc:spChg chg="mod">
          <ac:chgData name="Prasad Jagtap" userId="e46c50ef-2369-45f1-a8fd-57c22d8b30fe" providerId="ADAL" clId="{B5FB8AF6-67C6-4BC0-BCF3-4DE07935591C}" dt="2022-02-18T21:57:37.174" v="1173"/>
          <ac:spMkLst>
            <pc:docMk/>
            <pc:sldMk cId="1694200840" sldId="298"/>
            <ac:spMk id="556" creationId="{DB14DD1C-7BA4-45F8-A66F-44044966CDA7}"/>
          </ac:spMkLst>
        </pc:spChg>
        <pc:spChg chg="mod">
          <ac:chgData name="Prasad Jagtap" userId="e46c50ef-2369-45f1-a8fd-57c22d8b30fe" providerId="ADAL" clId="{B5FB8AF6-67C6-4BC0-BCF3-4DE07935591C}" dt="2022-02-18T21:57:37.174" v="1173"/>
          <ac:spMkLst>
            <pc:docMk/>
            <pc:sldMk cId="1694200840" sldId="298"/>
            <ac:spMk id="557" creationId="{5315B6E1-BDE0-4915-943A-0F419A7CBA5F}"/>
          </ac:spMkLst>
        </pc:spChg>
        <pc:spChg chg="mod">
          <ac:chgData name="Prasad Jagtap" userId="e46c50ef-2369-45f1-a8fd-57c22d8b30fe" providerId="ADAL" clId="{B5FB8AF6-67C6-4BC0-BCF3-4DE07935591C}" dt="2022-02-18T21:57:37.174" v="1173"/>
          <ac:spMkLst>
            <pc:docMk/>
            <pc:sldMk cId="1694200840" sldId="298"/>
            <ac:spMk id="558" creationId="{69709D25-9662-4A14-98B0-6258224E47A2}"/>
          </ac:spMkLst>
        </pc:spChg>
        <pc:spChg chg="mod">
          <ac:chgData name="Prasad Jagtap" userId="e46c50ef-2369-45f1-a8fd-57c22d8b30fe" providerId="ADAL" clId="{B5FB8AF6-67C6-4BC0-BCF3-4DE07935591C}" dt="2022-02-18T21:57:37.174" v="1173"/>
          <ac:spMkLst>
            <pc:docMk/>
            <pc:sldMk cId="1694200840" sldId="298"/>
            <ac:spMk id="559" creationId="{BF350F10-9E6B-4509-964A-79920E441ED0}"/>
          </ac:spMkLst>
        </pc:spChg>
        <pc:spChg chg="mod">
          <ac:chgData name="Prasad Jagtap" userId="e46c50ef-2369-45f1-a8fd-57c22d8b30fe" providerId="ADAL" clId="{B5FB8AF6-67C6-4BC0-BCF3-4DE07935591C}" dt="2022-02-18T21:57:37.174" v="1173"/>
          <ac:spMkLst>
            <pc:docMk/>
            <pc:sldMk cId="1694200840" sldId="298"/>
            <ac:spMk id="560" creationId="{232987B7-CE84-4F99-AE38-9D610B97F6ED}"/>
          </ac:spMkLst>
        </pc:spChg>
        <pc:spChg chg="mod">
          <ac:chgData name="Prasad Jagtap" userId="e46c50ef-2369-45f1-a8fd-57c22d8b30fe" providerId="ADAL" clId="{B5FB8AF6-67C6-4BC0-BCF3-4DE07935591C}" dt="2022-02-18T21:57:37.174" v="1173"/>
          <ac:spMkLst>
            <pc:docMk/>
            <pc:sldMk cId="1694200840" sldId="298"/>
            <ac:spMk id="561" creationId="{B0319BA5-9396-4520-8A29-2716F889CADE}"/>
          </ac:spMkLst>
        </pc:spChg>
        <pc:spChg chg="mod">
          <ac:chgData name="Prasad Jagtap" userId="e46c50ef-2369-45f1-a8fd-57c22d8b30fe" providerId="ADAL" clId="{B5FB8AF6-67C6-4BC0-BCF3-4DE07935591C}" dt="2022-02-18T21:57:37.174" v="1173"/>
          <ac:spMkLst>
            <pc:docMk/>
            <pc:sldMk cId="1694200840" sldId="298"/>
            <ac:spMk id="562" creationId="{F592DDC9-9A15-40D0-A5BC-881E1573B80C}"/>
          </ac:spMkLst>
        </pc:spChg>
        <pc:spChg chg="mod">
          <ac:chgData name="Prasad Jagtap" userId="e46c50ef-2369-45f1-a8fd-57c22d8b30fe" providerId="ADAL" clId="{B5FB8AF6-67C6-4BC0-BCF3-4DE07935591C}" dt="2022-02-18T21:57:37.174" v="1173"/>
          <ac:spMkLst>
            <pc:docMk/>
            <pc:sldMk cId="1694200840" sldId="298"/>
            <ac:spMk id="563" creationId="{BA836294-BD47-43B6-96B8-CB1BC9E41A09}"/>
          </ac:spMkLst>
        </pc:spChg>
        <pc:spChg chg="mod">
          <ac:chgData name="Prasad Jagtap" userId="e46c50ef-2369-45f1-a8fd-57c22d8b30fe" providerId="ADAL" clId="{B5FB8AF6-67C6-4BC0-BCF3-4DE07935591C}" dt="2022-02-18T21:57:37.174" v="1173"/>
          <ac:spMkLst>
            <pc:docMk/>
            <pc:sldMk cId="1694200840" sldId="298"/>
            <ac:spMk id="564" creationId="{2A815306-9CBD-4788-8C21-896CC2565611}"/>
          </ac:spMkLst>
        </pc:spChg>
        <pc:spChg chg="mod">
          <ac:chgData name="Prasad Jagtap" userId="e46c50ef-2369-45f1-a8fd-57c22d8b30fe" providerId="ADAL" clId="{B5FB8AF6-67C6-4BC0-BCF3-4DE07935591C}" dt="2022-02-18T21:57:37.174" v="1173"/>
          <ac:spMkLst>
            <pc:docMk/>
            <pc:sldMk cId="1694200840" sldId="298"/>
            <ac:spMk id="565" creationId="{67E19DC6-693E-4A44-8564-144EAD85042F}"/>
          </ac:spMkLst>
        </pc:spChg>
        <pc:spChg chg="mod">
          <ac:chgData name="Prasad Jagtap" userId="e46c50ef-2369-45f1-a8fd-57c22d8b30fe" providerId="ADAL" clId="{B5FB8AF6-67C6-4BC0-BCF3-4DE07935591C}" dt="2022-02-18T21:57:37.174" v="1173"/>
          <ac:spMkLst>
            <pc:docMk/>
            <pc:sldMk cId="1694200840" sldId="298"/>
            <ac:spMk id="566" creationId="{8A464022-2894-42DA-934D-8E6053C15EB3}"/>
          </ac:spMkLst>
        </pc:spChg>
        <pc:spChg chg="mod">
          <ac:chgData name="Prasad Jagtap" userId="e46c50ef-2369-45f1-a8fd-57c22d8b30fe" providerId="ADAL" clId="{B5FB8AF6-67C6-4BC0-BCF3-4DE07935591C}" dt="2022-02-18T21:57:37.174" v="1173"/>
          <ac:spMkLst>
            <pc:docMk/>
            <pc:sldMk cId="1694200840" sldId="298"/>
            <ac:spMk id="567" creationId="{6188133A-80E8-47FB-9362-6F455C72A784}"/>
          </ac:spMkLst>
        </pc:spChg>
        <pc:spChg chg="mod">
          <ac:chgData name="Prasad Jagtap" userId="e46c50ef-2369-45f1-a8fd-57c22d8b30fe" providerId="ADAL" clId="{B5FB8AF6-67C6-4BC0-BCF3-4DE07935591C}" dt="2022-02-18T21:57:37.174" v="1173"/>
          <ac:spMkLst>
            <pc:docMk/>
            <pc:sldMk cId="1694200840" sldId="298"/>
            <ac:spMk id="568" creationId="{F350D838-B4E4-4D6A-93ED-0145477246D3}"/>
          </ac:spMkLst>
        </pc:spChg>
        <pc:spChg chg="mod">
          <ac:chgData name="Prasad Jagtap" userId="e46c50ef-2369-45f1-a8fd-57c22d8b30fe" providerId="ADAL" clId="{B5FB8AF6-67C6-4BC0-BCF3-4DE07935591C}" dt="2022-02-18T21:57:37.174" v="1173"/>
          <ac:spMkLst>
            <pc:docMk/>
            <pc:sldMk cId="1694200840" sldId="298"/>
            <ac:spMk id="569" creationId="{B1EC9235-6D33-4B68-8B15-4CA86C00F0D0}"/>
          </ac:spMkLst>
        </pc:spChg>
        <pc:spChg chg="mod">
          <ac:chgData name="Prasad Jagtap" userId="e46c50ef-2369-45f1-a8fd-57c22d8b30fe" providerId="ADAL" clId="{B5FB8AF6-67C6-4BC0-BCF3-4DE07935591C}" dt="2022-02-18T21:57:37.174" v="1173"/>
          <ac:spMkLst>
            <pc:docMk/>
            <pc:sldMk cId="1694200840" sldId="298"/>
            <ac:spMk id="570" creationId="{8D61CC4A-5100-4A94-A6BB-FBF652218C84}"/>
          </ac:spMkLst>
        </pc:spChg>
        <pc:spChg chg="mod">
          <ac:chgData name="Prasad Jagtap" userId="e46c50ef-2369-45f1-a8fd-57c22d8b30fe" providerId="ADAL" clId="{B5FB8AF6-67C6-4BC0-BCF3-4DE07935591C}" dt="2022-02-18T21:57:37.174" v="1173"/>
          <ac:spMkLst>
            <pc:docMk/>
            <pc:sldMk cId="1694200840" sldId="298"/>
            <ac:spMk id="571" creationId="{58E9D790-67B8-453D-B80F-B5486C976FF6}"/>
          </ac:spMkLst>
        </pc:spChg>
        <pc:spChg chg="mod">
          <ac:chgData name="Prasad Jagtap" userId="e46c50ef-2369-45f1-a8fd-57c22d8b30fe" providerId="ADAL" clId="{B5FB8AF6-67C6-4BC0-BCF3-4DE07935591C}" dt="2022-02-18T21:57:37.174" v="1173"/>
          <ac:spMkLst>
            <pc:docMk/>
            <pc:sldMk cId="1694200840" sldId="298"/>
            <ac:spMk id="572" creationId="{856C05F8-5EA3-42B8-9C6F-C076797939E1}"/>
          </ac:spMkLst>
        </pc:spChg>
        <pc:spChg chg="mod">
          <ac:chgData name="Prasad Jagtap" userId="e46c50ef-2369-45f1-a8fd-57c22d8b30fe" providerId="ADAL" clId="{B5FB8AF6-67C6-4BC0-BCF3-4DE07935591C}" dt="2022-02-18T21:57:37.174" v="1173"/>
          <ac:spMkLst>
            <pc:docMk/>
            <pc:sldMk cId="1694200840" sldId="298"/>
            <ac:spMk id="573" creationId="{A2C88782-6F66-4A80-9B8E-CDD9FB413732}"/>
          </ac:spMkLst>
        </pc:spChg>
        <pc:spChg chg="mod">
          <ac:chgData name="Prasad Jagtap" userId="e46c50ef-2369-45f1-a8fd-57c22d8b30fe" providerId="ADAL" clId="{B5FB8AF6-67C6-4BC0-BCF3-4DE07935591C}" dt="2022-02-18T21:57:37.174" v="1173"/>
          <ac:spMkLst>
            <pc:docMk/>
            <pc:sldMk cId="1694200840" sldId="298"/>
            <ac:spMk id="574" creationId="{4FAFC67E-AC21-44B7-828D-DE076044B6C2}"/>
          </ac:spMkLst>
        </pc:spChg>
        <pc:spChg chg="mod">
          <ac:chgData name="Prasad Jagtap" userId="e46c50ef-2369-45f1-a8fd-57c22d8b30fe" providerId="ADAL" clId="{B5FB8AF6-67C6-4BC0-BCF3-4DE07935591C}" dt="2022-02-18T21:57:37.174" v="1173"/>
          <ac:spMkLst>
            <pc:docMk/>
            <pc:sldMk cId="1694200840" sldId="298"/>
            <ac:spMk id="575" creationId="{3FE0F1CF-2340-4562-AAFB-9675BB825EAF}"/>
          </ac:spMkLst>
        </pc:spChg>
        <pc:spChg chg="mod">
          <ac:chgData name="Prasad Jagtap" userId="e46c50ef-2369-45f1-a8fd-57c22d8b30fe" providerId="ADAL" clId="{B5FB8AF6-67C6-4BC0-BCF3-4DE07935591C}" dt="2022-02-18T21:57:37.174" v="1173"/>
          <ac:spMkLst>
            <pc:docMk/>
            <pc:sldMk cId="1694200840" sldId="298"/>
            <ac:spMk id="576" creationId="{C1A04AD4-C5FF-4473-8328-FA4A1F183156}"/>
          </ac:spMkLst>
        </pc:spChg>
        <pc:spChg chg="mod">
          <ac:chgData name="Prasad Jagtap" userId="e46c50ef-2369-45f1-a8fd-57c22d8b30fe" providerId="ADAL" clId="{B5FB8AF6-67C6-4BC0-BCF3-4DE07935591C}" dt="2022-02-18T21:57:37.174" v="1173"/>
          <ac:spMkLst>
            <pc:docMk/>
            <pc:sldMk cId="1694200840" sldId="298"/>
            <ac:spMk id="577" creationId="{52E047D1-2F66-491C-AC13-E9B6EBDB22DA}"/>
          </ac:spMkLst>
        </pc:spChg>
        <pc:spChg chg="mod">
          <ac:chgData name="Prasad Jagtap" userId="e46c50ef-2369-45f1-a8fd-57c22d8b30fe" providerId="ADAL" clId="{B5FB8AF6-67C6-4BC0-BCF3-4DE07935591C}" dt="2022-02-18T21:57:37.174" v="1173"/>
          <ac:spMkLst>
            <pc:docMk/>
            <pc:sldMk cId="1694200840" sldId="298"/>
            <ac:spMk id="578" creationId="{8390C907-E73A-46FB-B0C3-11537B219636}"/>
          </ac:spMkLst>
        </pc:spChg>
        <pc:spChg chg="mod">
          <ac:chgData name="Prasad Jagtap" userId="e46c50ef-2369-45f1-a8fd-57c22d8b30fe" providerId="ADAL" clId="{B5FB8AF6-67C6-4BC0-BCF3-4DE07935591C}" dt="2022-02-18T21:57:37.174" v="1173"/>
          <ac:spMkLst>
            <pc:docMk/>
            <pc:sldMk cId="1694200840" sldId="298"/>
            <ac:spMk id="579" creationId="{EB4840A5-FDFE-4E93-8E5C-C8731CB34533}"/>
          </ac:spMkLst>
        </pc:spChg>
        <pc:spChg chg="mod">
          <ac:chgData name="Prasad Jagtap" userId="e46c50ef-2369-45f1-a8fd-57c22d8b30fe" providerId="ADAL" clId="{B5FB8AF6-67C6-4BC0-BCF3-4DE07935591C}" dt="2022-02-18T21:57:37.174" v="1173"/>
          <ac:spMkLst>
            <pc:docMk/>
            <pc:sldMk cId="1694200840" sldId="298"/>
            <ac:spMk id="580" creationId="{3D84F80D-24E4-4C85-ACE2-69201DC4201F}"/>
          </ac:spMkLst>
        </pc:spChg>
        <pc:spChg chg="mod">
          <ac:chgData name="Prasad Jagtap" userId="e46c50ef-2369-45f1-a8fd-57c22d8b30fe" providerId="ADAL" clId="{B5FB8AF6-67C6-4BC0-BCF3-4DE07935591C}" dt="2022-02-18T21:57:37.174" v="1173"/>
          <ac:spMkLst>
            <pc:docMk/>
            <pc:sldMk cId="1694200840" sldId="298"/>
            <ac:spMk id="581" creationId="{2DC294ED-21E9-4D75-93EA-3265C2A169E9}"/>
          </ac:spMkLst>
        </pc:spChg>
        <pc:spChg chg="mod">
          <ac:chgData name="Prasad Jagtap" userId="e46c50ef-2369-45f1-a8fd-57c22d8b30fe" providerId="ADAL" clId="{B5FB8AF6-67C6-4BC0-BCF3-4DE07935591C}" dt="2022-02-18T21:57:37.174" v="1173"/>
          <ac:spMkLst>
            <pc:docMk/>
            <pc:sldMk cId="1694200840" sldId="298"/>
            <ac:spMk id="582" creationId="{762FBA25-4A73-4ECE-B0BA-6E2CA85BED1B}"/>
          </ac:spMkLst>
        </pc:spChg>
        <pc:spChg chg="mod">
          <ac:chgData name="Prasad Jagtap" userId="e46c50ef-2369-45f1-a8fd-57c22d8b30fe" providerId="ADAL" clId="{B5FB8AF6-67C6-4BC0-BCF3-4DE07935591C}" dt="2022-02-18T21:57:37.174" v="1173"/>
          <ac:spMkLst>
            <pc:docMk/>
            <pc:sldMk cId="1694200840" sldId="298"/>
            <ac:spMk id="583" creationId="{B5E2F3E9-4BDD-4FFA-BC75-E86D15D4A648}"/>
          </ac:spMkLst>
        </pc:spChg>
        <pc:spChg chg="mod">
          <ac:chgData name="Prasad Jagtap" userId="e46c50ef-2369-45f1-a8fd-57c22d8b30fe" providerId="ADAL" clId="{B5FB8AF6-67C6-4BC0-BCF3-4DE07935591C}" dt="2022-02-18T21:57:37.174" v="1173"/>
          <ac:spMkLst>
            <pc:docMk/>
            <pc:sldMk cId="1694200840" sldId="298"/>
            <ac:spMk id="584" creationId="{941FDAC5-C629-474A-B7A8-A150F4240954}"/>
          </ac:spMkLst>
        </pc:spChg>
        <pc:spChg chg="mod">
          <ac:chgData name="Prasad Jagtap" userId="e46c50ef-2369-45f1-a8fd-57c22d8b30fe" providerId="ADAL" clId="{B5FB8AF6-67C6-4BC0-BCF3-4DE07935591C}" dt="2022-02-18T21:57:37.174" v="1173"/>
          <ac:spMkLst>
            <pc:docMk/>
            <pc:sldMk cId="1694200840" sldId="298"/>
            <ac:spMk id="585" creationId="{3FFF44A0-5A09-4FC5-A920-DB3ABA1791BF}"/>
          </ac:spMkLst>
        </pc:spChg>
        <pc:spChg chg="mod">
          <ac:chgData name="Prasad Jagtap" userId="e46c50ef-2369-45f1-a8fd-57c22d8b30fe" providerId="ADAL" clId="{B5FB8AF6-67C6-4BC0-BCF3-4DE07935591C}" dt="2022-02-18T21:57:37.174" v="1173"/>
          <ac:spMkLst>
            <pc:docMk/>
            <pc:sldMk cId="1694200840" sldId="298"/>
            <ac:spMk id="586" creationId="{2F62F1DF-AE57-4ED1-A0F8-76AB02F409B6}"/>
          </ac:spMkLst>
        </pc:spChg>
        <pc:spChg chg="mod">
          <ac:chgData name="Prasad Jagtap" userId="e46c50ef-2369-45f1-a8fd-57c22d8b30fe" providerId="ADAL" clId="{B5FB8AF6-67C6-4BC0-BCF3-4DE07935591C}" dt="2022-02-18T21:57:37.174" v="1173"/>
          <ac:spMkLst>
            <pc:docMk/>
            <pc:sldMk cId="1694200840" sldId="298"/>
            <ac:spMk id="587" creationId="{1492B5BE-7544-4D6B-B9C6-C58E13019A97}"/>
          </ac:spMkLst>
        </pc:spChg>
        <pc:spChg chg="mod">
          <ac:chgData name="Prasad Jagtap" userId="e46c50ef-2369-45f1-a8fd-57c22d8b30fe" providerId="ADAL" clId="{B5FB8AF6-67C6-4BC0-BCF3-4DE07935591C}" dt="2022-02-18T21:57:37.174" v="1173"/>
          <ac:spMkLst>
            <pc:docMk/>
            <pc:sldMk cId="1694200840" sldId="298"/>
            <ac:spMk id="588" creationId="{F17F5F27-83F7-46EE-9F8F-0D691CF32C48}"/>
          </ac:spMkLst>
        </pc:spChg>
        <pc:spChg chg="mod">
          <ac:chgData name="Prasad Jagtap" userId="e46c50ef-2369-45f1-a8fd-57c22d8b30fe" providerId="ADAL" clId="{B5FB8AF6-67C6-4BC0-BCF3-4DE07935591C}" dt="2022-02-18T21:57:37.174" v="1173"/>
          <ac:spMkLst>
            <pc:docMk/>
            <pc:sldMk cId="1694200840" sldId="298"/>
            <ac:spMk id="589" creationId="{28967888-5763-4A2F-AC9C-E0CA2D971F6D}"/>
          </ac:spMkLst>
        </pc:spChg>
        <pc:spChg chg="mod">
          <ac:chgData name="Prasad Jagtap" userId="e46c50ef-2369-45f1-a8fd-57c22d8b30fe" providerId="ADAL" clId="{B5FB8AF6-67C6-4BC0-BCF3-4DE07935591C}" dt="2022-02-18T21:57:37.174" v="1173"/>
          <ac:spMkLst>
            <pc:docMk/>
            <pc:sldMk cId="1694200840" sldId="298"/>
            <ac:spMk id="590" creationId="{C3033EA0-CA4B-4381-BFE4-11E11BB2A860}"/>
          </ac:spMkLst>
        </pc:spChg>
        <pc:spChg chg="mod">
          <ac:chgData name="Prasad Jagtap" userId="e46c50ef-2369-45f1-a8fd-57c22d8b30fe" providerId="ADAL" clId="{B5FB8AF6-67C6-4BC0-BCF3-4DE07935591C}" dt="2022-02-18T21:57:37.174" v="1173"/>
          <ac:spMkLst>
            <pc:docMk/>
            <pc:sldMk cId="1694200840" sldId="298"/>
            <ac:spMk id="591" creationId="{5FDAB839-E94D-4540-9ECB-12E2D056FD28}"/>
          </ac:spMkLst>
        </pc:spChg>
        <pc:spChg chg="mod">
          <ac:chgData name="Prasad Jagtap" userId="e46c50ef-2369-45f1-a8fd-57c22d8b30fe" providerId="ADAL" clId="{B5FB8AF6-67C6-4BC0-BCF3-4DE07935591C}" dt="2022-02-18T21:57:37.174" v="1173"/>
          <ac:spMkLst>
            <pc:docMk/>
            <pc:sldMk cId="1694200840" sldId="298"/>
            <ac:spMk id="592" creationId="{8DE3AC5E-D3A6-4287-B91E-649AA3C1CB4F}"/>
          </ac:spMkLst>
        </pc:spChg>
        <pc:spChg chg="mod">
          <ac:chgData name="Prasad Jagtap" userId="e46c50ef-2369-45f1-a8fd-57c22d8b30fe" providerId="ADAL" clId="{B5FB8AF6-67C6-4BC0-BCF3-4DE07935591C}" dt="2022-02-18T21:57:37.174" v="1173"/>
          <ac:spMkLst>
            <pc:docMk/>
            <pc:sldMk cId="1694200840" sldId="298"/>
            <ac:spMk id="593" creationId="{91C0F857-B816-4669-8761-3E8DBF69ED95}"/>
          </ac:spMkLst>
        </pc:spChg>
        <pc:spChg chg="mod">
          <ac:chgData name="Prasad Jagtap" userId="e46c50ef-2369-45f1-a8fd-57c22d8b30fe" providerId="ADAL" clId="{B5FB8AF6-67C6-4BC0-BCF3-4DE07935591C}" dt="2022-02-18T21:57:37.174" v="1173"/>
          <ac:spMkLst>
            <pc:docMk/>
            <pc:sldMk cId="1694200840" sldId="298"/>
            <ac:spMk id="594" creationId="{0CF72772-3C37-40FA-B5BA-430B3B7B1730}"/>
          </ac:spMkLst>
        </pc:spChg>
        <pc:spChg chg="mod">
          <ac:chgData name="Prasad Jagtap" userId="e46c50ef-2369-45f1-a8fd-57c22d8b30fe" providerId="ADAL" clId="{B5FB8AF6-67C6-4BC0-BCF3-4DE07935591C}" dt="2022-02-18T21:57:37.174" v="1173"/>
          <ac:spMkLst>
            <pc:docMk/>
            <pc:sldMk cId="1694200840" sldId="298"/>
            <ac:spMk id="595" creationId="{16E0B8EE-8693-4D24-946F-C8F60802EAB9}"/>
          </ac:spMkLst>
        </pc:spChg>
        <pc:spChg chg="mod">
          <ac:chgData name="Prasad Jagtap" userId="e46c50ef-2369-45f1-a8fd-57c22d8b30fe" providerId="ADAL" clId="{B5FB8AF6-67C6-4BC0-BCF3-4DE07935591C}" dt="2022-02-18T21:57:37.174" v="1173"/>
          <ac:spMkLst>
            <pc:docMk/>
            <pc:sldMk cId="1694200840" sldId="298"/>
            <ac:spMk id="596" creationId="{47E5215A-95F8-463C-B208-8BAF35C08F70}"/>
          </ac:spMkLst>
        </pc:spChg>
        <pc:spChg chg="mod">
          <ac:chgData name="Prasad Jagtap" userId="e46c50ef-2369-45f1-a8fd-57c22d8b30fe" providerId="ADAL" clId="{B5FB8AF6-67C6-4BC0-BCF3-4DE07935591C}" dt="2022-02-18T21:57:37.174" v="1173"/>
          <ac:spMkLst>
            <pc:docMk/>
            <pc:sldMk cId="1694200840" sldId="298"/>
            <ac:spMk id="597" creationId="{E8C0B8BD-DA75-4572-ABD5-E5C28B06B3A2}"/>
          </ac:spMkLst>
        </pc:spChg>
        <pc:spChg chg="mod">
          <ac:chgData name="Prasad Jagtap" userId="e46c50ef-2369-45f1-a8fd-57c22d8b30fe" providerId="ADAL" clId="{B5FB8AF6-67C6-4BC0-BCF3-4DE07935591C}" dt="2022-02-18T21:57:37.174" v="1173"/>
          <ac:spMkLst>
            <pc:docMk/>
            <pc:sldMk cId="1694200840" sldId="298"/>
            <ac:spMk id="598" creationId="{3A85A8A4-4FFD-42A3-8246-D47F012E7040}"/>
          </ac:spMkLst>
        </pc:spChg>
        <pc:spChg chg="mod">
          <ac:chgData name="Prasad Jagtap" userId="e46c50ef-2369-45f1-a8fd-57c22d8b30fe" providerId="ADAL" clId="{B5FB8AF6-67C6-4BC0-BCF3-4DE07935591C}" dt="2022-02-18T21:57:37.174" v="1173"/>
          <ac:spMkLst>
            <pc:docMk/>
            <pc:sldMk cId="1694200840" sldId="298"/>
            <ac:spMk id="599" creationId="{CFA6E0A8-3C1B-4CFF-9E9D-84695BB2C0AC}"/>
          </ac:spMkLst>
        </pc:spChg>
        <pc:spChg chg="mod">
          <ac:chgData name="Prasad Jagtap" userId="e46c50ef-2369-45f1-a8fd-57c22d8b30fe" providerId="ADAL" clId="{B5FB8AF6-67C6-4BC0-BCF3-4DE07935591C}" dt="2022-02-18T21:57:37.174" v="1173"/>
          <ac:spMkLst>
            <pc:docMk/>
            <pc:sldMk cId="1694200840" sldId="298"/>
            <ac:spMk id="600" creationId="{EFE26418-E35D-42EB-9495-064A5873195C}"/>
          </ac:spMkLst>
        </pc:spChg>
        <pc:spChg chg="mod">
          <ac:chgData name="Prasad Jagtap" userId="e46c50ef-2369-45f1-a8fd-57c22d8b30fe" providerId="ADAL" clId="{B5FB8AF6-67C6-4BC0-BCF3-4DE07935591C}" dt="2022-02-18T21:57:37.174" v="1173"/>
          <ac:spMkLst>
            <pc:docMk/>
            <pc:sldMk cId="1694200840" sldId="298"/>
            <ac:spMk id="601" creationId="{1CB4CBBF-D622-4EE1-B3F4-0FC19BF2D046}"/>
          </ac:spMkLst>
        </pc:spChg>
        <pc:spChg chg="mod">
          <ac:chgData name="Prasad Jagtap" userId="e46c50ef-2369-45f1-a8fd-57c22d8b30fe" providerId="ADAL" clId="{B5FB8AF6-67C6-4BC0-BCF3-4DE07935591C}" dt="2022-02-18T21:57:37.174" v="1173"/>
          <ac:spMkLst>
            <pc:docMk/>
            <pc:sldMk cId="1694200840" sldId="298"/>
            <ac:spMk id="602" creationId="{5C8CF186-6891-4A1C-8EDB-3822D45D73A7}"/>
          </ac:spMkLst>
        </pc:spChg>
        <pc:spChg chg="mod">
          <ac:chgData name="Prasad Jagtap" userId="e46c50ef-2369-45f1-a8fd-57c22d8b30fe" providerId="ADAL" clId="{B5FB8AF6-67C6-4BC0-BCF3-4DE07935591C}" dt="2022-02-18T21:57:37.174" v="1173"/>
          <ac:spMkLst>
            <pc:docMk/>
            <pc:sldMk cId="1694200840" sldId="298"/>
            <ac:spMk id="603" creationId="{0297B6BC-038B-4B2A-95E0-71392289179D}"/>
          </ac:spMkLst>
        </pc:spChg>
        <pc:grpChg chg="add del mod">
          <ac:chgData name="Prasad Jagtap" userId="e46c50ef-2369-45f1-a8fd-57c22d8b30fe" providerId="ADAL" clId="{B5FB8AF6-67C6-4BC0-BCF3-4DE07935591C}" dt="2022-02-18T21:56:35.006" v="1168"/>
          <ac:grpSpMkLst>
            <pc:docMk/>
            <pc:sldMk cId="1694200840" sldId="298"/>
            <ac:grpSpMk id="5" creationId="{5ED57CF4-FEDF-4967-9728-60DB194F41A2}"/>
          </ac:grpSpMkLst>
        </pc:grpChg>
        <pc:grpChg chg="add mod">
          <ac:chgData name="Prasad Jagtap" userId="e46c50ef-2369-45f1-a8fd-57c22d8b30fe" providerId="ADAL" clId="{B5FB8AF6-67C6-4BC0-BCF3-4DE07935591C}" dt="2022-02-21T16:48:40.672" v="7400" actId="14100"/>
          <ac:grpSpMkLst>
            <pc:docMk/>
            <pc:sldMk cId="1694200840" sldId="298"/>
            <ac:grpSpMk id="235" creationId="{1988F165-AE54-4719-AEB6-B00A977AD785}"/>
          </ac:grpSpMkLst>
        </pc:grpChg>
        <pc:grpChg chg="add del mod">
          <ac:chgData name="Prasad Jagtap" userId="e46c50ef-2369-45f1-a8fd-57c22d8b30fe" providerId="ADAL" clId="{B5FB8AF6-67C6-4BC0-BCF3-4DE07935591C}" dt="2022-02-18T21:59:56.922" v="1192" actId="21"/>
          <ac:grpSpMkLst>
            <pc:docMk/>
            <pc:sldMk cId="1694200840" sldId="298"/>
            <ac:grpSpMk id="462" creationId="{61D69E4C-BD16-4BCF-8220-608D4B583977}"/>
          </ac:grpSpMkLst>
        </pc:grpChg>
        <pc:grpChg chg="mod">
          <ac:chgData name="Prasad Jagtap" userId="e46c50ef-2369-45f1-a8fd-57c22d8b30fe" providerId="ADAL" clId="{B5FB8AF6-67C6-4BC0-BCF3-4DE07935591C}" dt="2022-02-18T21:57:37.174" v="1173"/>
          <ac:grpSpMkLst>
            <pc:docMk/>
            <pc:sldMk cId="1694200840" sldId="298"/>
            <ac:grpSpMk id="465" creationId="{ADF2B478-3927-40BB-8784-7B62B12C81DB}"/>
          </ac:grpSpMkLst>
        </pc:grpChg>
        <pc:grpChg chg="mod">
          <ac:chgData name="Prasad Jagtap" userId="e46c50ef-2369-45f1-a8fd-57c22d8b30fe" providerId="ADAL" clId="{B5FB8AF6-67C6-4BC0-BCF3-4DE07935591C}" dt="2022-02-18T21:57:37.174" v="1173"/>
          <ac:grpSpMkLst>
            <pc:docMk/>
            <pc:sldMk cId="1694200840" sldId="298"/>
            <ac:grpSpMk id="468" creationId="{42713DDC-309E-43B4-B53B-EF277B859D61}"/>
          </ac:grpSpMkLst>
        </pc:grpChg>
        <pc:grpChg chg="mod">
          <ac:chgData name="Prasad Jagtap" userId="e46c50ef-2369-45f1-a8fd-57c22d8b30fe" providerId="ADAL" clId="{B5FB8AF6-67C6-4BC0-BCF3-4DE07935591C}" dt="2022-02-18T21:57:37.174" v="1173"/>
          <ac:grpSpMkLst>
            <pc:docMk/>
            <pc:sldMk cId="1694200840" sldId="298"/>
            <ac:grpSpMk id="482" creationId="{0E541C3F-102F-46F7-B258-8E6723772054}"/>
          </ac:grpSpMkLst>
        </pc:grpChg>
        <pc:grpChg chg="mod">
          <ac:chgData name="Prasad Jagtap" userId="e46c50ef-2369-45f1-a8fd-57c22d8b30fe" providerId="ADAL" clId="{B5FB8AF6-67C6-4BC0-BCF3-4DE07935591C}" dt="2022-02-18T21:57:37.174" v="1173"/>
          <ac:grpSpMkLst>
            <pc:docMk/>
            <pc:sldMk cId="1694200840" sldId="298"/>
            <ac:grpSpMk id="484" creationId="{A34F62D7-CDC8-4A89-AC26-154DCA14301F}"/>
          </ac:grpSpMkLst>
        </pc:grpChg>
        <pc:picChg chg="add mod">
          <ac:chgData name="Prasad Jagtap" userId="e46c50ef-2369-45f1-a8fd-57c22d8b30fe" providerId="ADAL" clId="{B5FB8AF6-67C6-4BC0-BCF3-4DE07935591C}" dt="2022-02-20T12:43:10.667" v="5221" actId="1076"/>
          <ac:picMkLst>
            <pc:docMk/>
            <pc:sldMk cId="1694200840" sldId="298"/>
            <ac:picMk id="604" creationId="{AE340B14-E93F-46CC-901D-89DA7A905C11}"/>
          </ac:picMkLst>
        </pc:picChg>
      </pc:sldChg>
      <pc:sldChg chg="addSp modSp add mod ord modTransition modNotesTx">
        <pc:chgData name="Prasad Jagtap" userId="e46c50ef-2369-45f1-a8fd-57c22d8b30fe" providerId="ADAL" clId="{B5FB8AF6-67C6-4BC0-BCF3-4DE07935591C}" dt="2022-02-23T13:22:48.122" v="13765"/>
        <pc:sldMkLst>
          <pc:docMk/>
          <pc:sldMk cId="2546373008" sldId="299"/>
        </pc:sldMkLst>
        <pc:spChg chg="add mod">
          <ac:chgData name="Prasad Jagtap" userId="e46c50ef-2369-45f1-a8fd-57c22d8b30fe" providerId="ADAL" clId="{B5FB8AF6-67C6-4BC0-BCF3-4DE07935591C}" dt="2022-02-23T13:13:39.286" v="13696" actId="1076"/>
          <ac:spMkLst>
            <pc:docMk/>
            <pc:sldMk cId="2546373008" sldId="299"/>
            <ac:spMk id="6" creationId="{B09E778C-E328-4E28-8581-00D2A06F48CB}"/>
          </ac:spMkLst>
        </pc:spChg>
        <pc:spChg chg="mod">
          <ac:chgData name="Prasad Jagtap" userId="e46c50ef-2369-45f1-a8fd-57c22d8b30fe" providerId="ADAL" clId="{B5FB8AF6-67C6-4BC0-BCF3-4DE07935591C}" dt="2022-02-22T09:58:13.958" v="9059" actId="20577"/>
          <ac:spMkLst>
            <pc:docMk/>
            <pc:sldMk cId="2546373008" sldId="299"/>
            <ac:spMk id="336" creationId="{8C614C74-1EFE-46B2-8048-2880ED549731}"/>
          </ac:spMkLst>
        </pc:spChg>
        <pc:picChg chg="add mod">
          <ac:chgData name="Prasad Jagtap" userId="e46c50ef-2369-45f1-a8fd-57c22d8b30fe" providerId="ADAL" clId="{B5FB8AF6-67C6-4BC0-BCF3-4DE07935591C}" dt="2022-02-23T13:13:21.210" v="13692" actId="1076"/>
          <ac:picMkLst>
            <pc:docMk/>
            <pc:sldMk cId="2546373008" sldId="299"/>
            <ac:picMk id="3" creationId="{A0ACBC97-7CDD-4964-89A6-9437EF77B4C4}"/>
          </ac:picMkLst>
        </pc:picChg>
        <pc:picChg chg="add mod">
          <ac:chgData name="Prasad Jagtap" userId="e46c50ef-2369-45f1-a8fd-57c22d8b30fe" providerId="ADAL" clId="{B5FB8AF6-67C6-4BC0-BCF3-4DE07935591C}" dt="2022-02-19T23:48:24.802" v="3377" actId="1076"/>
          <ac:picMkLst>
            <pc:docMk/>
            <pc:sldMk cId="2546373008" sldId="299"/>
            <ac:picMk id="4" creationId="{75E06A7C-FD9C-466E-B808-81BC92A2039D}"/>
          </ac:picMkLst>
        </pc:picChg>
        <pc:cxnChg chg="add mod">
          <ac:chgData name="Prasad Jagtap" userId="e46c50ef-2369-45f1-a8fd-57c22d8b30fe" providerId="ADAL" clId="{B5FB8AF6-67C6-4BC0-BCF3-4DE07935591C}" dt="2022-02-23T13:13:30.937" v="13694" actId="14100"/>
          <ac:cxnSpMkLst>
            <pc:docMk/>
            <pc:sldMk cId="2546373008" sldId="299"/>
            <ac:cxnSpMk id="4" creationId="{DD80E1E6-9ACF-46D7-A0A3-2304B3D529EC}"/>
          </ac:cxnSpMkLst>
        </pc:cxnChg>
        <pc:cxnChg chg="add mod">
          <ac:chgData name="Prasad Jagtap" userId="e46c50ef-2369-45f1-a8fd-57c22d8b30fe" providerId="ADAL" clId="{B5FB8AF6-67C6-4BC0-BCF3-4DE07935591C}" dt="2022-02-23T13:14:07.151" v="13699" actId="14100"/>
          <ac:cxnSpMkLst>
            <pc:docMk/>
            <pc:sldMk cId="2546373008" sldId="299"/>
            <ac:cxnSpMk id="7" creationId="{9588DAB9-1E95-41F5-84D4-7E3395D30534}"/>
          </ac:cxnSpMkLst>
        </pc:cxnChg>
      </pc:sldChg>
      <pc:sldChg chg="addSp delSp modSp add mod ord modTransition modNotesTx">
        <pc:chgData name="Prasad Jagtap" userId="e46c50ef-2369-45f1-a8fd-57c22d8b30fe" providerId="ADAL" clId="{B5FB8AF6-67C6-4BC0-BCF3-4DE07935591C}" dt="2022-02-23T13:20:47.316" v="13757"/>
        <pc:sldMkLst>
          <pc:docMk/>
          <pc:sldMk cId="2571035421" sldId="300"/>
        </pc:sldMkLst>
        <pc:spChg chg="mod">
          <ac:chgData name="Prasad Jagtap" userId="e46c50ef-2369-45f1-a8fd-57c22d8b30fe" providerId="ADAL" clId="{B5FB8AF6-67C6-4BC0-BCF3-4DE07935591C}" dt="2022-02-22T09:58:09.443" v="9057" actId="20577"/>
          <ac:spMkLst>
            <pc:docMk/>
            <pc:sldMk cId="2571035421" sldId="300"/>
            <ac:spMk id="10" creationId="{B704CE25-A365-4647-B797-8155AC97C1D7}"/>
          </ac:spMkLst>
        </pc:spChg>
        <pc:spChg chg="add mod">
          <ac:chgData name="Prasad Jagtap" userId="e46c50ef-2369-45f1-a8fd-57c22d8b30fe" providerId="ADAL" clId="{B5FB8AF6-67C6-4BC0-BCF3-4DE07935591C}" dt="2022-02-23T13:09:26.441" v="13657" actId="1076"/>
          <ac:spMkLst>
            <pc:docMk/>
            <pc:sldMk cId="2571035421" sldId="300"/>
            <ac:spMk id="11" creationId="{23E75939-918E-4665-B1B2-65EC3B911711}"/>
          </ac:spMkLst>
        </pc:spChg>
        <pc:picChg chg="add mod">
          <ac:chgData name="Prasad Jagtap" userId="e46c50ef-2369-45f1-a8fd-57c22d8b30fe" providerId="ADAL" clId="{B5FB8AF6-67C6-4BC0-BCF3-4DE07935591C}" dt="2022-02-22T10:41:17.146" v="9223" actId="1076"/>
          <ac:picMkLst>
            <pc:docMk/>
            <pc:sldMk cId="2571035421" sldId="300"/>
            <ac:picMk id="3" creationId="{4AA31836-A776-4374-BB19-455F41DF74B9}"/>
          </ac:picMkLst>
        </pc:picChg>
        <pc:picChg chg="add mod">
          <ac:chgData name="Prasad Jagtap" userId="e46c50ef-2369-45f1-a8fd-57c22d8b30fe" providerId="ADAL" clId="{B5FB8AF6-67C6-4BC0-BCF3-4DE07935591C}" dt="2022-02-19T23:32:22.845" v="3204" actId="1076"/>
          <ac:picMkLst>
            <pc:docMk/>
            <pc:sldMk cId="2571035421" sldId="300"/>
            <ac:picMk id="5" creationId="{FEBCFCF7-E780-41FD-A14E-DA72FE95F6D5}"/>
          </ac:picMkLst>
        </pc:picChg>
        <pc:picChg chg="add del mod">
          <ac:chgData name="Prasad Jagtap" userId="e46c50ef-2369-45f1-a8fd-57c22d8b30fe" providerId="ADAL" clId="{B5FB8AF6-67C6-4BC0-BCF3-4DE07935591C}" dt="2022-02-19T19:08:19.202" v="2528" actId="21"/>
          <ac:picMkLst>
            <pc:docMk/>
            <pc:sldMk cId="2571035421" sldId="300"/>
            <ac:picMk id="6" creationId="{4D24C5C8-0DF5-43D8-AAE5-3440D0CD004B}"/>
          </ac:picMkLst>
        </pc:picChg>
        <pc:cxnChg chg="add mod">
          <ac:chgData name="Prasad Jagtap" userId="e46c50ef-2369-45f1-a8fd-57c22d8b30fe" providerId="ADAL" clId="{B5FB8AF6-67C6-4BC0-BCF3-4DE07935591C}" dt="2022-02-23T13:09:29.729" v="13658" actId="14100"/>
          <ac:cxnSpMkLst>
            <pc:docMk/>
            <pc:sldMk cId="2571035421" sldId="300"/>
            <ac:cxnSpMk id="6" creationId="{7336B3E8-B982-4932-B32A-EA4B1CEAF631}"/>
          </ac:cxnSpMkLst>
        </pc:cxnChg>
        <pc:cxnChg chg="add mod">
          <ac:chgData name="Prasad Jagtap" userId="e46c50ef-2369-45f1-a8fd-57c22d8b30fe" providerId="ADAL" clId="{B5FB8AF6-67C6-4BC0-BCF3-4DE07935591C}" dt="2022-02-23T13:09:51.797" v="13662" actId="14100"/>
          <ac:cxnSpMkLst>
            <pc:docMk/>
            <pc:sldMk cId="2571035421" sldId="300"/>
            <ac:cxnSpMk id="12" creationId="{6997DC1B-C3FC-4E3F-AD77-5FC1660AE058}"/>
          </ac:cxnSpMkLst>
        </pc:cxnChg>
      </pc:sldChg>
      <pc:sldChg chg="addSp modSp add mod ord modTransition modNotesTx">
        <pc:chgData name="Prasad Jagtap" userId="e46c50ef-2369-45f1-a8fd-57c22d8b30fe" providerId="ADAL" clId="{B5FB8AF6-67C6-4BC0-BCF3-4DE07935591C}" dt="2022-02-23T13:24:07.118" v="13770"/>
        <pc:sldMkLst>
          <pc:docMk/>
          <pc:sldMk cId="4275265282" sldId="301"/>
        </pc:sldMkLst>
        <pc:spChg chg="mod">
          <ac:chgData name="Prasad Jagtap" userId="e46c50ef-2369-45f1-a8fd-57c22d8b30fe" providerId="ADAL" clId="{B5FB8AF6-67C6-4BC0-BCF3-4DE07935591C}" dt="2022-02-22T09:58:18.330" v="9061" actId="20577"/>
          <ac:spMkLst>
            <pc:docMk/>
            <pc:sldMk cId="4275265282" sldId="301"/>
            <ac:spMk id="10" creationId="{B704CE25-A365-4647-B797-8155AC97C1D7}"/>
          </ac:spMkLst>
        </pc:spChg>
        <pc:spChg chg="add mod">
          <ac:chgData name="Prasad Jagtap" userId="e46c50ef-2369-45f1-a8fd-57c22d8b30fe" providerId="ADAL" clId="{B5FB8AF6-67C6-4BC0-BCF3-4DE07935591C}" dt="2022-02-23T13:16:06.962" v="13719" actId="1076"/>
          <ac:spMkLst>
            <pc:docMk/>
            <pc:sldMk cId="4275265282" sldId="301"/>
            <ac:spMk id="11" creationId="{3F0EA123-DE3C-41E7-9C84-BDDFAED7DE0B}"/>
          </ac:spMkLst>
        </pc:spChg>
        <pc:picChg chg="add mod">
          <ac:chgData name="Prasad Jagtap" userId="e46c50ef-2369-45f1-a8fd-57c22d8b30fe" providerId="ADAL" clId="{B5FB8AF6-67C6-4BC0-BCF3-4DE07935591C}" dt="2022-02-23T13:15:10.220" v="13707" actId="1076"/>
          <ac:picMkLst>
            <pc:docMk/>
            <pc:sldMk cId="4275265282" sldId="301"/>
            <ac:picMk id="3" creationId="{52E0A019-B05B-4D4A-850E-E3C20D10F842}"/>
          </ac:picMkLst>
        </pc:picChg>
        <pc:picChg chg="mod">
          <ac:chgData name="Prasad Jagtap" userId="e46c50ef-2369-45f1-a8fd-57c22d8b30fe" providerId="ADAL" clId="{B5FB8AF6-67C6-4BC0-BCF3-4DE07935591C}" dt="2022-02-20T11:12:37.045" v="4093" actId="14100"/>
          <ac:picMkLst>
            <pc:docMk/>
            <pc:sldMk cId="4275265282" sldId="301"/>
            <ac:picMk id="5" creationId="{4381FD3B-D3F8-4954-BB39-E1C6429677D1}"/>
          </ac:picMkLst>
        </pc:picChg>
        <pc:cxnChg chg="add mod">
          <ac:chgData name="Prasad Jagtap" userId="e46c50ef-2369-45f1-a8fd-57c22d8b30fe" providerId="ADAL" clId="{B5FB8AF6-67C6-4BC0-BCF3-4DE07935591C}" dt="2022-02-23T13:15:52.867" v="13716" actId="14100"/>
          <ac:cxnSpMkLst>
            <pc:docMk/>
            <pc:sldMk cId="4275265282" sldId="301"/>
            <ac:cxnSpMk id="6" creationId="{13A26177-866E-422F-AFD9-CDB2EDF270AB}"/>
          </ac:cxnSpMkLst>
        </pc:cxnChg>
      </pc:sldChg>
      <pc:sldChg chg="addSp delSp modSp del mod modTransition">
        <pc:chgData name="Prasad Jagtap" userId="e46c50ef-2369-45f1-a8fd-57c22d8b30fe" providerId="ADAL" clId="{B5FB8AF6-67C6-4BC0-BCF3-4DE07935591C}" dt="2022-02-18T23:21:56.912" v="2262" actId="2696"/>
        <pc:sldMkLst>
          <pc:docMk/>
          <pc:sldMk cId="2959596575" sldId="302"/>
        </pc:sldMkLst>
        <pc:spChg chg="add mod">
          <ac:chgData name="Prasad Jagtap" userId="e46c50ef-2369-45f1-a8fd-57c22d8b30fe" providerId="ADAL" clId="{B5FB8AF6-67C6-4BC0-BCF3-4DE07935591C}" dt="2022-02-18T22:08:52.335" v="1275" actId="1076"/>
          <ac:spMkLst>
            <pc:docMk/>
            <pc:sldMk cId="2959596575" sldId="302"/>
            <ac:spMk id="3" creationId="{47C79DE2-1F73-4E8D-BFD3-B405DE754FF3}"/>
          </ac:spMkLst>
        </pc:spChg>
        <pc:picChg chg="del">
          <ac:chgData name="Prasad Jagtap" userId="e46c50ef-2369-45f1-a8fd-57c22d8b30fe" providerId="ADAL" clId="{B5FB8AF6-67C6-4BC0-BCF3-4DE07935591C}" dt="2022-02-18T22:08:08.445" v="1268" actId="478"/>
          <ac:picMkLst>
            <pc:docMk/>
            <pc:sldMk cId="2959596575" sldId="302"/>
            <ac:picMk id="4" creationId="{CAAFD7E5-CF36-48DC-A284-A7DB96511B22}"/>
          </ac:picMkLst>
        </pc:picChg>
        <pc:picChg chg="add mod">
          <ac:chgData name="Prasad Jagtap" userId="e46c50ef-2369-45f1-a8fd-57c22d8b30fe" providerId="ADAL" clId="{B5FB8AF6-67C6-4BC0-BCF3-4DE07935591C}" dt="2022-02-18T23:20:26.795" v="2238" actId="1076"/>
          <ac:picMkLst>
            <pc:docMk/>
            <pc:sldMk cId="2959596575" sldId="302"/>
            <ac:picMk id="5" creationId="{CF20FC59-83BE-4E97-82BF-5600ED601252}"/>
          </ac:picMkLst>
        </pc:picChg>
      </pc:sldChg>
      <pc:sldChg chg="addSp delSp modSp del mod modTransition">
        <pc:chgData name="Prasad Jagtap" userId="e46c50ef-2369-45f1-a8fd-57c22d8b30fe" providerId="ADAL" clId="{B5FB8AF6-67C6-4BC0-BCF3-4DE07935591C}" dt="2022-02-18T23:28:48.473" v="2487" actId="2696"/>
        <pc:sldMkLst>
          <pc:docMk/>
          <pc:sldMk cId="2990526177" sldId="303"/>
        </pc:sldMkLst>
        <pc:spChg chg="mod">
          <ac:chgData name="Prasad Jagtap" userId="e46c50ef-2369-45f1-a8fd-57c22d8b30fe" providerId="ADAL" clId="{B5FB8AF6-67C6-4BC0-BCF3-4DE07935591C}" dt="2022-02-18T22:10:06.809" v="1359" actId="14100"/>
          <ac:spMkLst>
            <pc:docMk/>
            <pc:sldMk cId="2990526177" sldId="303"/>
            <ac:spMk id="2" creationId="{984C1DF0-C673-41FA-8E48-DDC15EE02C86}"/>
          </ac:spMkLst>
        </pc:spChg>
        <pc:spChg chg="mod">
          <ac:chgData name="Prasad Jagtap" userId="e46c50ef-2369-45f1-a8fd-57c22d8b30fe" providerId="ADAL" clId="{B5FB8AF6-67C6-4BC0-BCF3-4DE07935591C}" dt="2022-02-18T21:53:50.106" v="1118" actId="14100"/>
          <ac:spMkLst>
            <pc:docMk/>
            <pc:sldMk cId="2990526177" sldId="303"/>
            <ac:spMk id="5" creationId="{55BFD436-B286-4D35-93A7-6987096F7818}"/>
          </ac:spMkLst>
        </pc:spChg>
        <pc:spChg chg="mod">
          <ac:chgData name="Prasad Jagtap" userId="e46c50ef-2369-45f1-a8fd-57c22d8b30fe" providerId="ADAL" clId="{B5FB8AF6-67C6-4BC0-BCF3-4DE07935591C}" dt="2022-02-18T21:53:50.106" v="1118" actId="14100"/>
          <ac:spMkLst>
            <pc:docMk/>
            <pc:sldMk cId="2990526177" sldId="303"/>
            <ac:spMk id="8" creationId="{070514A5-F340-4565-84E9-BFF65496EA80}"/>
          </ac:spMkLst>
        </pc:spChg>
        <pc:spChg chg="mod">
          <ac:chgData name="Prasad Jagtap" userId="e46c50ef-2369-45f1-a8fd-57c22d8b30fe" providerId="ADAL" clId="{B5FB8AF6-67C6-4BC0-BCF3-4DE07935591C}" dt="2022-02-18T21:53:50.106" v="1118" actId="14100"/>
          <ac:spMkLst>
            <pc:docMk/>
            <pc:sldMk cId="2990526177" sldId="303"/>
            <ac:spMk id="10" creationId="{2C7D33A7-5567-4251-8E6E-07D965E55558}"/>
          </ac:spMkLst>
        </pc:spChg>
        <pc:spChg chg="mod">
          <ac:chgData name="Prasad Jagtap" userId="e46c50ef-2369-45f1-a8fd-57c22d8b30fe" providerId="ADAL" clId="{B5FB8AF6-67C6-4BC0-BCF3-4DE07935591C}" dt="2022-02-18T21:53:50.106" v="1118" actId="14100"/>
          <ac:spMkLst>
            <pc:docMk/>
            <pc:sldMk cId="2990526177" sldId="303"/>
            <ac:spMk id="12" creationId="{36161D18-E38F-4A0A-826B-8510517B86F5}"/>
          </ac:spMkLst>
        </pc:spChg>
        <pc:spChg chg="mod">
          <ac:chgData name="Prasad Jagtap" userId="e46c50ef-2369-45f1-a8fd-57c22d8b30fe" providerId="ADAL" clId="{B5FB8AF6-67C6-4BC0-BCF3-4DE07935591C}" dt="2022-02-18T21:53:50.106" v="1118" actId="14100"/>
          <ac:spMkLst>
            <pc:docMk/>
            <pc:sldMk cId="2990526177" sldId="303"/>
            <ac:spMk id="18" creationId="{3809C915-D1CA-4F45-8372-4410FB80FBE6}"/>
          </ac:spMkLst>
        </pc:spChg>
        <pc:spChg chg="mod">
          <ac:chgData name="Prasad Jagtap" userId="e46c50ef-2369-45f1-a8fd-57c22d8b30fe" providerId="ADAL" clId="{B5FB8AF6-67C6-4BC0-BCF3-4DE07935591C}" dt="2022-02-18T21:53:50.106" v="1118" actId="14100"/>
          <ac:spMkLst>
            <pc:docMk/>
            <pc:sldMk cId="2990526177" sldId="303"/>
            <ac:spMk id="19" creationId="{11897DF7-D258-47AF-8A19-C8BDF401D77E}"/>
          </ac:spMkLst>
        </pc:spChg>
        <pc:spChg chg="mod">
          <ac:chgData name="Prasad Jagtap" userId="e46c50ef-2369-45f1-a8fd-57c22d8b30fe" providerId="ADAL" clId="{B5FB8AF6-67C6-4BC0-BCF3-4DE07935591C}" dt="2022-02-18T21:53:50.106" v="1118" actId="14100"/>
          <ac:spMkLst>
            <pc:docMk/>
            <pc:sldMk cId="2990526177" sldId="303"/>
            <ac:spMk id="20" creationId="{FC3FA5BF-E779-478C-BA9D-CA1A731AC1A5}"/>
          </ac:spMkLst>
        </pc:spChg>
        <pc:spChg chg="mod">
          <ac:chgData name="Prasad Jagtap" userId="e46c50ef-2369-45f1-a8fd-57c22d8b30fe" providerId="ADAL" clId="{B5FB8AF6-67C6-4BC0-BCF3-4DE07935591C}" dt="2022-02-18T21:53:50.106" v="1118" actId="14100"/>
          <ac:spMkLst>
            <pc:docMk/>
            <pc:sldMk cId="2990526177" sldId="303"/>
            <ac:spMk id="23" creationId="{017907CF-C7A8-4866-81A9-3EA67B9DD1A4}"/>
          </ac:spMkLst>
        </pc:spChg>
        <pc:spChg chg="mod">
          <ac:chgData name="Prasad Jagtap" userId="e46c50ef-2369-45f1-a8fd-57c22d8b30fe" providerId="ADAL" clId="{B5FB8AF6-67C6-4BC0-BCF3-4DE07935591C}" dt="2022-02-18T21:53:50.106" v="1118" actId="14100"/>
          <ac:spMkLst>
            <pc:docMk/>
            <pc:sldMk cId="2990526177" sldId="303"/>
            <ac:spMk id="24" creationId="{9E105DA8-816B-4815-8626-819CB87E9B61}"/>
          </ac:spMkLst>
        </pc:spChg>
        <pc:spChg chg="mod">
          <ac:chgData name="Prasad Jagtap" userId="e46c50ef-2369-45f1-a8fd-57c22d8b30fe" providerId="ADAL" clId="{B5FB8AF6-67C6-4BC0-BCF3-4DE07935591C}" dt="2022-02-18T21:53:50.106" v="1118" actId="14100"/>
          <ac:spMkLst>
            <pc:docMk/>
            <pc:sldMk cId="2990526177" sldId="303"/>
            <ac:spMk id="30" creationId="{EF158428-1EB3-4BE9-AEED-025FF4AD003B}"/>
          </ac:spMkLst>
        </pc:spChg>
        <pc:spChg chg="mod">
          <ac:chgData name="Prasad Jagtap" userId="e46c50ef-2369-45f1-a8fd-57c22d8b30fe" providerId="ADAL" clId="{B5FB8AF6-67C6-4BC0-BCF3-4DE07935591C}" dt="2022-02-18T21:53:50.106" v="1118" actId="14100"/>
          <ac:spMkLst>
            <pc:docMk/>
            <pc:sldMk cId="2990526177" sldId="303"/>
            <ac:spMk id="32" creationId="{257E30D7-1FC3-4B86-9374-187FB8FE8981}"/>
          </ac:spMkLst>
        </pc:spChg>
        <pc:spChg chg="mod">
          <ac:chgData name="Prasad Jagtap" userId="e46c50ef-2369-45f1-a8fd-57c22d8b30fe" providerId="ADAL" clId="{B5FB8AF6-67C6-4BC0-BCF3-4DE07935591C}" dt="2022-02-18T21:53:50.106" v="1118" actId="14100"/>
          <ac:spMkLst>
            <pc:docMk/>
            <pc:sldMk cId="2990526177" sldId="303"/>
            <ac:spMk id="34" creationId="{1ECEC130-AF8F-42DB-B364-B1DF2D7FE232}"/>
          </ac:spMkLst>
        </pc:spChg>
        <pc:spChg chg="mod">
          <ac:chgData name="Prasad Jagtap" userId="e46c50ef-2369-45f1-a8fd-57c22d8b30fe" providerId="ADAL" clId="{B5FB8AF6-67C6-4BC0-BCF3-4DE07935591C}" dt="2022-02-18T21:54:03.567" v="1121"/>
          <ac:spMkLst>
            <pc:docMk/>
            <pc:sldMk cId="2990526177" sldId="303"/>
            <ac:spMk id="37" creationId="{3903A197-7FBB-40B5-96DB-EB87899B7D59}"/>
          </ac:spMkLst>
        </pc:spChg>
        <pc:spChg chg="mod">
          <ac:chgData name="Prasad Jagtap" userId="e46c50ef-2369-45f1-a8fd-57c22d8b30fe" providerId="ADAL" clId="{B5FB8AF6-67C6-4BC0-BCF3-4DE07935591C}" dt="2022-02-18T21:54:03.567" v="1121"/>
          <ac:spMkLst>
            <pc:docMk/>
            <pc:sldMk cId="2990526177" sldId="303"/>
            <ac:spMk id="40" creationId="{AC8FE09B-AB2B-4432-986E-29FA5A3A31CF}"/>
          </ac:spMkLst>
        </pc:spChg>
        <pc:spChg chg="mod">
          <ac:chgData name="Prasad Jagtap" userId="e46c50ef-2369-45f1-a8fd-57c22d8b30fe" providerId="ADAL" clId="{B5FB8AF6-67C6-4BC0-BCF3-4DE07935591C}" dt="2022-02-18T21:54:03.567" v="1121"/>
          <ac:spMkLst>
            <pc:docMk/>
            <pc:sldMk cId="2990526177" sldId="303"/>
            <ac:spMk id="42" creationId="{09B6C1CA-EBED-428F-B20C-2C89A91A5B42}"/>
          </ac:spMkLst>
        </pc:spChg>
        <pc:spChg chg="mod">
          <ac:chgData name="Prasad Jagtap" userId="e46c50ef-2369-45f1-a8fd-57c22d8b30fe" providerId="ADAL" clId="{B5FB8AF6-67C6-4BC0-BCF3-4DE07935591C}" dt="2022-02-18T21:54:03.567" v="1121"/>
          <ac:spMkLst>
            <pc:docMk/>
            <pc:sldMk cId="2990526177" sldId="303"/>
            <ac:spMk id="45" creationId="{0A79CE3B-605A-4258-AE2F-694AA789B729}"/>
          </ac:spMkLst>
        </pc:spChg>
        <pc:spChg chg="mod">
          <ac:chgData name="Prasad Jagtap" userId="e46c50ef-2369-45f1-a8fd-57c22d8b30fe" providerId="ADAL" clId="{B5FB8AF6-67C6-4BC0-BCF3-4DE07935591C}" dt="2022-02-18T21:54:03.567" v="1121"/>
          <ac:spMkLst>
            <pc:docMk/>
            <pc:sldMk cId="2990526177" sldId="303"/>
            <ac:spMk id="51" creationId="{DD2B9D9D-B0E3-4722-A643-509630A3BB00}"/>
          </ac:spMkLst>
        </pc:spChg>
        <pc:spChg chg="mod">
          <ac:chgData name="Prasad Jagtap" userId="e46c50ef-2369-45f1-a8fd-57c22d8b30fe" providerId="ADAL" clId="{B5FB8AF6-67C6-4BC0-BCF3-4DE07935591C}" dt="2022-02-18T21:54:03.567" v="1121"/>
          <ac:spMkLst>
            <pc:docMk/>
            <pc:sldMk cId="2990526177" sldId="303"/>
            <ac:spMk id="52" creationId="{CDE65321-A7AE-4683-9CB6-E0CEF11188CB}"/>
          </ac:spMkLst>
        </pc:spChg>
        <pc:spChg chg="mod">
          <ac:chgData name="Prasad Jagtap" userId="e46c50ef-2369-45f1-a8fd-57c22d8b30fe" providerId="ADAL" clId="{B5FB8AF6-67C6-4BC0-BCF3-4DE07935591C}" dt="2022-02-18T21:54:03.567" v="1121"/>
          <ac:spMkLst>
            <pc:docMk/>
            <pc:sldMk cId="2990526177" sldId="303"/>
            <ac:spMk id="53" creationId="{EF3F9E16-0604-485E-8FEA-5FB12D5BDC45}"/>
          </ac:spMkLst>
        </pc:spChg>
        <pc:spChg chg="mod">
          <ac:chgData name="Prasad Jagtap" userId="e46c50ef-2369-45f1-a8fd-57c22d8b30fe" providerId="ADAL" clId="{B5FB8AF6-67C6-4BC0-BCF3-4DE07935591C}" dt="2022-02-18T21:54:03.567" v="1121"/>
          <ac:spMkLst>
            <pc:docMk/>
            <pc:sldMk cId="2990526177" sldId="303"/>
            <ac:spMk id="56" creationId="{B08EB0D1-CBAD-434E-BFA5-EC3F09C7B4B8}"/>
          </ac:spMkLst>
        </pc:spChg>
        <pc:spChg chg="mod">
          <ac:chgData name="Prasad Jagtap" userId="e46c50ef-2369-45f1-a8fd-57c22d8b30fe" providerId="ADAL" clId="{B5FB8AF6-67C6-4BC0-BCF3-4DE07935591C}" dt="2022-02-18T21:54:03.567" v="1121"/>
          <ac:spMkLst>
            <pc:docMk/>
            <pc:sldMk cId="2990526177" sldId="303"/>
            <ac:spMk id="57" creationId="{8FD872B8-D83A-41B9-950A-38C16AD095E7}"/>
          </ac:spMkLst>
        </pc:spChg>
        <pc:spChg chg="mod">
          <ac:chgData name="Prasad Jagtap" userId="e46c50ef-2369-45f1-a8fd-57c22d8b30fe" providerId="ADAL" clId="{B5FB8AF6-67C6-4BC0-BCF3-4DE07935591C}" dt="2022-02-18T21:54:03.567" v="1121"/>
          <ac:spMkLst>
            <pc:docMk/>
            <pc:sldMk cId="2990526177" sldId="303"/>
            <ac:spMk id="63" creationId="{33E88714-FCFB-4334-9977-C51E050245B3}"/>
          </ac:spMkLst>
        </pc:spChg>
        <pc:spChg chg="mod">
          <ac:chgData name="Prasad Jagtap" userId="e46c50ef-2369-45f1-a8fd-57c22d8b30fe" providerId="ADAL" clId="{B5FB8AF6-67C6-4BC0-BCF3-4DE07935591C}" dt="2022-02-18T21:54:03.567" v="1121"/>
          <ac:spMkLst>
            <pc:docMk/>
            <pc:sldMk cId="2990526177" sldId="303"/>
            <ac:spMk id="65" creationId="{8F75DBA3-A2F0-4377-81F3-580400C31A22}"/>
          </ac:spMkLst>
        </pc:spChg>
        <pc:spChg chg="mod">
          <ac:chgData name="Prasad Jagtap" userId="e46c50ef-2369-45f1-a8fd-57c22d8b30fe" providerId="ADAL" clId="{B5FB8AF6-67C6-4BC0-BCF3-4DE07935591C}" dt="2022-02-18T21:54:03.567" v="1121"/>
          <ac:spMkLst>
            <pc:docMk/>
            <pc:sldMk cId="2990526177" sldId="303"/>
            <ac:spMk id="67" creationId="{D0FCC032-8307-48E9-A7E0-831D726893D7}"/>
          </ac:spMkLst>
        </pc:spChg>
        <pc:spChg chg="mod">
          <ac:chgData name="Prasad Jagtap" userId="e46c50ef-2369-45f1-a8fd-57c22d8b30fe" providerId="ADAL" clId="{B5FB8AF6-67C6-4BC0-BCF3-4DE07935591C}" dt="2022-02-18T21:54:22.878" v="1130" actId="14100"/>
          <ac:spMkLst>
            <pc:docMk/>
            <pc:sldMk cId="2990526177" sldId="303"/>
            <ac:spMk id="70" creationId="{FA8EA8E8-817D-4F4E-8AE3-2DAB5BFBFECC}"/>
          </ac:spMkLst>
        </pc:spChg>
        <pc:spChg chg="mod">
          <ac:chgData name="Prasad Jagtap" userId="e46c50ef-2369-45f1-a8fd-57c22d8b30fe" providerId="ADAL" clId="{B5FB8AF6-67C6-4BC0-BCF3-4DE07935591C}" dt="2022-02-18T21:54:22.878" v="1130" actId="14100"/>
          <ac:spMkLst>
            <pc:docMk/>
            <pc:sldMk cId="2990526177" sldId="303"/>
            <ac:spMk id="73" creationId="{A6AF26BB-2EE4-4AE0-A6E8-A4FC1B1F6BB2}"/>
          </ac:spMkLst>
        </pc:spChg>
        <pc:spChg chg="mod">
          <ac:chgData name="Prasad Jagtap" userId="e46c50ef-2369-45f1-a8fd-57c22d8b30fe" providerId="ADAL" clId="{B5FB8AF6-67C6-4BC0-BCF3-4DE07935591C}" dt="2022-02-18T21:54:22.878" v="1130" actId="14100"/>
          <ac:spMkLst>
            <pc:docMk/>
            <pc:sldMk cId="2990526177" sldId="303"/>
            <ac:spMk id="75" creationId="{03186CB1-649D-4B9B-91AB-F0DA5AC0BB37}"/>
          </ac:spMkLst>
        </pc:spChg>
        <pc:spChg chg="mod">
          <ac:chgData name="Prasad Jagtap" userId="e46c50ef-2369-45f1-a8fd-57c22d8b30fe" providerId="ADAL" clId="{B5FB8AF6-67C6-4BC0-BCF3-4DE07935591C}" dt="2022-02-18T21:54:22.878" v="1130" actId="14100"/>
          <ac:spMkLst>
            <pc:docMk/>
            <pc:sldMk cId="2990526177" sldId="303"/>
            <ac:spMk id="77" creationId="{C6DB7154-4D78-412B-8E91-1C928AFE0841}"/>
          </ac:spMkLst>
        </pc:spChg>
        <pc:spChg chg="mod">
          <ac:chgData name="Prasad Jagtap" userId="e46c50ef-2369-45f1-a8fd-57c22d8b30fe" providerId="ADAL" clId="{B5FB8AF6-67C6-4BC0-BCF3-4DE07935591C}" dt="2022-02-18T21:54:22.878" v="1130" actId="14100"/>
          <ac:spMkLst>
            <pc:docMk/>
            <pc:sldMk cId="2990526177" sldId="303"/>
            <ac:spMk id="83" creationId="{CDFFE635-541E-4BAA-A80F-3A4DB777A97B}"/>
          </ac:spMkLst>
        </pc:spChg>
        <pc:spChg chg="mod">
          <ac:chgData name="Prasad Jagtap" userId="e46c50ef-2369-45f1-a8fd-57c22d8b30fe" providerId="ADAL" clId="{B5FB8AF6-67C6-4BC0-BCF3-4DE07935591C}" dt="2022-02-18T21:54:22.878" v="1130" actId="14100"/>
          <ac:spMkLst>
            <pc:docMk/>
            <pc:sldMk cId="2990526177" sldId="303"/>
            <ac:spMk id="84" creationId="{FB0A76B6-FCC2-4BFE-AF0F-9B6535009C11}"/>
          </ac:spMkLst>
        </pc:spChg>
        <pc:spChg chg="mod">
          <ac:chgData name="Prasad Jagtap" userId="e46c50ef-2369-45f1-a8fd-57c22d8b30fe" providerId="ADAL" clId="{B5FB8AF6-67C6-4BC0-BCF3-4DE07935591C}" dt="2022-02-18T21:54:22.878" v="1130" actId="14100"/>
          <ac:spMkLst>
            <pc:docMk/>
            <pc:sldMk cId="2990526177" sldId="303"/>
            <ac:spMk id="85" creationId="{6A42DD76-0301-435A-943B-4F26FB5D7296}"/>
          </ac:spMkLst>
        </pc:spChg>
        <pc:spChg chg="mod">
          <ac:chgData name="Prasad Jagtap" userId="e46c50ef-2369-45f1-a8fd-57c22d8b30fe" providerId="ADAL" clId="{B5FB8AF6-67C6-4BC0-BCF3-4DE07935591C}" dt="2022-02-18T21:54:22.878" v="1130" actId="14100"/>
          <ac:spMkLst>
            <pc:docMk/>
            <pc:sldMk cId="2990526177" sldId="303"/>
            <ac:spMk id="88" creationId="{D3DC6458-BC5E-46B2-8A87-C81E2E8A0FE9}"/>
          </ac:spMkLst>
        </pc:spChg>
        <pc:spChg chg="mod">
          <ac:chgData name="Prasad Jagtap" userId="e46c50ef-2369-45f1-a8fd-57c22d8b30fe" providerId="ADAL" clId="{B5FB8AF6-67C6-4BC0-BCF3-4DE07935591C}" dt="2022-02-18T21:54:22.878" v="1130" actId="14100"/>
          <ac:spMkLst>
            <pc:docMk/>
            <pc:sldMk cId="2990526177" sldId="303"/>
            <ac:spMk id="89" creationId="{EEB0929A-5ABC-4B3D-B19A-9348C3EE471D}"/>
          </ac:spMkLst>
        </pc:spChg>
        <pc:spChg chg="mod">
          <ac:chgData name="Prasad Jagtap" userId="e46c50ef-2369-45f1-a8fd-57c22d8b30fe" providerId="ADAL" clId="{B5FB8AF6-67C6-4BC0-BCF3-4DE07935591C}" dt="2022-02-18T21:54:22.878" v="1130" actId="14100"/>
          <ac:spMkLst>
            <pc:docMk/>
            <pc:sldMk cId="2990526177" sldId="303"/>
            <ac:spMk id="95" creationId="{3AF445EE-CEF5-46F0-8A04-74DFB3A1E5D6}"/>
          </ac:spMkLst>
        </pc:spChg>
        <pc:spChg chg="mod">
          <ac:chgData name="Prasad Jagtap" userId="e46c50ef-2369-45f1-a8fd-57c22d8b30fe" providerId="ADAL" clId="{B5FB8AF6-67C6-4BC0-BCF3-4DE07935591C}" dt="2022-02-18T21:54:22.878" v="1130" actId="14100"/>
          <ac:spMkLst>
            <pc:docMk/>
            <pc:sldMk cId="2990526177" sldId="303"/>
            <ac:spMk id="97" creationId="{8A7777C2-C7FF-421D-B98F-9BC383EE3A7D}"/>
          </ac:spMkLst>
        </pc:spChg>
        <pc:spChg chg="mod">
          <ac:chgData name="Prasad Jagtap" userId="e46c50ef-2369-45f1-a8fd-57c22d8b30fe" providerId="ADAL" clId="{B5FB8AF6-67C6-4BC0-BCF3-4DE07935591C}" dt="2022-02-18T21:54:22.878" v="1130" actId="14100"/>
          <ac:spMkLst>
            <pc:docMk/>
            <pc:sldMk cId="2990526177" sldId="303"/>
            <ac:spMk id="99" creationId="{AA3D70F0-7AF9-4FD4-A806-B187C7CD9432}"/>
          </ac:spMkLst>
        </pc:spChg>
        <pc:spChg chg="mod">
          <ac:chgData name="Prasad Jagtap" userId="e46c50ef-2369-45f1-a8fd-57c22d8b30fe" providerId="ADAL" clId="{B5FB8AF6-67C6-4BC0-BCF3-4DE07935591C}" dt="2022-02-18T21:55:04.288" v="1155"/>
          <ac:spMkLst>
            <pc:docMk/>
            <pc:sldMk cId="2990526177" sldId="303"/>
            <ac:spMk id="102" creationId="{15C67305-4227-48D1-AC08-CD559433AB91}"/>
          </ac:spMkLst>
        </pc:spChg>
        <pc:spChg chg="mod">
          <ac:chgData name="Prasad Jagtap" userId="e46c50ef-2369-45f1-a8fd-57c22d8b30fe" providerId="ADAL" clId="{B5FB8AF6-67C6-4BC0-BCF3-4DE07935591C}" dt="2022-02-18T21:55:04.288" v="1155"/>
          <ac:spMkLst>
            <pc:docMk/>
            <pc:sldMk cId="2990526177" sldId="303"/>
            <ac:spMk id="105" creationId="{3727BC57-08A3-4AC5-B5AE-B41193B5E4FD}"/>
          </ac:spMkLst>
        </pc:spChg>
        <pc:spChg chg="mod">
          <ac:chgData name="Prasad Jagtap" userId="e46c50ef-2369-45f1-a8fd-57c22d8b30fe" providerId="ADAL" clId="{B5FB8AF6-67C6-4BC0-BCF3-4DE07935591C}" dt="2022-02-18T21:55:04.288" v="1155"/>
          <ac:spMkLst>
            <pc:docMk/>
            <pc:sldMk cId="2990526177" sldId="303"/>
            <ac:spMk id="107" creationId="{8F0DC1DC-FD94-4AA6-8A5E-54C0D23AA6A3}"/>
          </ac:spMkLst>
        </pc:spChg>
        <pc:spChg chg="mod">
          <ac:chgData name="Prasad Jagtap" userId="e46c50ef-2369-45f1-a8fd-57c22d8b30fe" providerId="ADAL" clId="{B5FB8AF6-67C6-4BC0-BCF3-4DE07935591C}" dt="2022-02-18T21:55:04.288" v="1155"/>
          <ac:spMkLst>
            <pc:docMk/>
            <pc:sldMk cId="2990526177" sldId="303"/>
            <ac:spMk id="109" creationId="{61C5587E-C48C-4CFC-9E1A-753A43DCB4D1}"/>
          </ac:spMkLst>
        </pc:spChg>
        <pc:spChg chg="mod">
          <ac:chgData name="Prasad Jagtap" userId="e46c50ef-2369-45f1-a8fd-57c22d8b30fe" providerId="ADAL" clId="{B5FB8AF6-67C6-4BC0-BCF3-4DE07935591C}" dt="2022-02-18T21:55:04.288" v="1155"/>
          <ac:spMkLst>
            <pc:docMk/>
            <pc:sldMk cId="2990526177" sldId="303"/>
            <ac:spMk id="115" creationId="{EECC2607-86A5-47DE-A2B4-D19BCE045368}"/>
          </ac:spMkLst>
        </pc:spChg>
        <pc:spChg chg="mod">
          <ac:chgData name="Prasad Jagtap" userId="e46c50ef-2369-45f1-a8fd-57c22d8b30fe" providerId="ADAL" clId="{B5FB8AF6-67C6-4BC0-BCF3-4DE07935591C}" dt="2022-02-18T21:55:04.288" v="1155"/>
          <ac:spMkLst>
            <pc:docMk/>
            <pc:sldMk cId="2990526177" sldId="303"/>
            <ac:spMk id="116" creationId="{9F7BE470-9A95-4ACB-BE9E-D2FF029134CF}"/>
          </ac:spMkLst>
        </pc:spChg>
        <pc:spChg chg="mod">
          <ac:chgData name="Prasad Jagtap" userId="e46c50ef-2369-45f1-a8fd-57c22d8b30fe" providerId="ADAL" clId="{B5FB8AF6-67C6-4BC0-BCF3-4DE07935591C}" dt="2022-02-18T21:55:04.288" v="1155"/>
          <ac:spMkLst>
            <pc:docMk/>
            <pc:sldMk cId="2990526177" sldId="303"/>
            <ac:spMk id="117" creationId="{22214684-553A-4927-A179-DC7D77D2AC8A}"/>
          </ac:spMkLst>
        </pc:spChg>
        <pc:spChg chg="mod">
          <ac:chgData name="Prasad Jagtap" userId="e46c50ef-2369-45f1-a8fd-57c22d8b30fe" providerId="ADAL" clId="{B5FB8AF6-67C6-4BC0-BCF3-4DE07935591C}" dt="2022-02-18T21:55:04.288" v="1155"/>
          <ac:spMkLst>
            <pc:docMk/>
            <pc:sldMk cId="2990526177" sldId="303"/>
            <ac:spMk id="120" creationId="{419D8E43-DC7D-4EA9-9146-296D23A01349}"/>
          </ac:spMkLst>
        </pc:spChg>
        <pc:spChg chg="mod">
          <ac:chgData name="Prasad Jagtap" userId="e46c50ef-2369-45f1-a8fd-57c22d8b30fe" providerId="ADAL" clId="{B5FB8AF6-67C6-4BC0-BCF3-4DE07935591C}" dt="2022-02-18T21:55:04.288" v="1155"/>
          <ac:spMkLst>
            <pc:docMk/>
            <pc:sldMk cId="2990526177" sldId="303"/>
            <ac:spMk id="121" creationId="{19EB29C1-1846-4AC7-B268-3863946C3A7E}"/>
          </ac:spMkLst>
        </pc:spChg>
        <pc:spChg chg="mod">
          <ac:chgData name="Prasad Jagtap" userId="e46c50ef-2369-45f1-a8fd-57c22d8b30fe" providerId="ADAL" clId="{B5FB8AF6-67C6-4BC0-BCF3-4DE07935591C}" dt="2022-02-18T21:55:04.288" v="1155"/>
          <ac:spMkLst>
            <pc:docMk/>
            <pc:sldMk cId="2990526177" sldId="303"/>
            <ac:spMk id="127" creationId="{EB3FC81B-5186-4003-A8F9-0630AC0FCFBB}"/>
          </ac:spMkLst>
        </pc:spChg>
        <pc:spChg chg="mod">
          <ac:chgData name="Prasad Jagtap" userId="e46c50ef-2369-45f1-a8fd-57c22d8b30fe" providerId="ADAL" clId="{B5FB8AF6-67C6-4BC0-BCF3-4DE07935591C}" dt="2022-02-18T21:55:04.288" v="1155"/>
          <ac:spMkLst>
            <pc:docMk/>
            <pc:sldMk cId="2990526177" sldId="303"/>
            <ac:spMk id="129" creationId="{C7D0D750-CB4A-43D9-8DCB-C85AE4B2C66F}"/>
          </ac:spMkLst>
        </pc:spChg>
        <pc:spChg chg="mod">
          <ac:chgData name="Prasad Jagtap" userId="e46c50ef-2369-45f1-a8fd-57c22d8b30fe" providerId="ADAL" clId="{B5FB8AF6-67C6-4BC0-BCF3-4DE07935591C}" dt="2022-02-18T21:55:04.288" v="1155"/>
          <ac:spMkLst>
            <pc:docMk/>
            <pc:sldMk cId="2990526177" sldId="303"/>
            <ac:spMk id="131" creationId="{E2D6F4AA-86C2-430F-B8D4-B5688A4E26DD}"/>
          </ac:spMkLst>
        </pc:spChg>
        <pc:grpChg chg="add del mod">
          <ac:chgData name="Prasad Jagtap" userId="e46c50ef-2369-45f1-a8fd-57c22d8b30fe" providerId="ADAL" clId="{B5FB8AF6-67C6-4BC0-BCF3-4DE07935591C}" dt="2022-02-18T21:53:51.028" v="1119"/>
          <ac:grpSpMkLst>
            <pc:docMk/>
            <pc:sldMk cId="2990526177" sldId="303"/>
            <ac:grpSpMk id="4" creationId="{1558F525-D4D0-43BA-AD46-F1AD414E6557}"/>
          </ac:grpSpMkLst>
        </pc:grpChg>
        <pc:grpChg chg="mod">
          <ac:chgData name="Prasad Jagtap" userId="e46c50ef-2369-45f1-a8fd-57c22d8b30fe" providerId="ADAL" clId="{B5FB8AF6-67C6-4BC0-BCF3-4DE07935591C}" dt="2022-02-18T21:53:50.106" v="1118" actId="14100"/>
          <ac:grpSpMkLst>
            <pc:docMk/>
            <pc:sldMk cId="2990526177" sldId="303"/>
            <ac:grpSpMk id="7" creationId="{63D8D6C3-AAE1-4E68-BDCF-11E2CC1834F7}"/>
          </ac:grpSpMkLst>
        </pc:grpChg>
        <pc:grpChg chg="mod">
          <ac:chgData name="Prasad Jagtap" userId="e46c50ef-2369-45f1-a8fd-57c22d8b30fe" providerId="ADAL" clId="{B5FB8AF6-67C6-4BC0-BCF3-4DE07935591C}" dt="2022-02-18T21:53:50.106" v="1118" actId="14100"/>
          <ac:grpSpMkLst>
            <pc:docMk/>
            <pc:sldMk cId="2990526177" sldId="303"/>
            <ac:grpSpMk id="21" creationId="{BD136C09-D818-4A3C-9B2B-33879BD20758}"/>
          </ac:grpSpMkLst>
        </pc:grpChg>
        <pc:grpChg chg="mod">
          <ac:chgData name="Prasad Jagtap" userId="e46c50ef-2369-45f1-a8fd-57c22d8b30fe" providerId="ADAL" clId="{B5FB8AF6-67C6-4BC0-BCF3-4DE07935591C}" dt="2022-02-18T21:53:50.106" v="1118" actId="14100"/>
          <ac:grpSpMkLst>
            <pc:docMk/>
            <pc:sldMk cId="2990526177" sldId="303"/>
            <ac:grpSpMk id="22" creationId="{779A9DF1-3CF3-4092-AFBA-0B0C57C1B2B8}"/>
          </ac:grpSpMkLst>
        </pc:grpChg>
        <pc:grpChg chg="add del mod">
          <ac:chgData name="Prasad Jagtap" userId="e46c50ef-2369-45f1-a8fd-57c22d8b30fe" providerId="ADAL" clId="{B5FB8AF6-67C6-4BC0-BCF3-4DE07935591C}" dt="2022-02-18T21:54:04.601" v="1122"/>
          <ac:grpSpMkLst>
            <pc:docMk/>
            <pc:sldMk cId="2990526177" sldId="303"/>
            <ac:grpSpMk id="36" creationId="{8CE0DE42-57F0-46A2-A4BD-BC9D15DA9B8F}"/>
          </ac:grpSpMkLst>
        </pc:grpChg>
        <pc:grpChg chg="mod">
          <ac:chgData name="Prasad Jagtap" userId="e46c50ef-2369-45f1-a8fd-57c22d8b30fe" providerId="ADAL" clId="{B5FB8AF6-67C6-4BC0-BCF3-4DE07935591C}" dt="2022-02-18T21:54:03.567" v="1121"/>
          <ac:grpSpMkLst>
            <pc:docMk/>
            <pc:sldMk cId="2990526177" sldId="303"/>
            <ac:grpSpMk id="39" creationId="{7AC38C2E-AAC7-45D1-8100-D07D62D4A276}"/>
          </ac:grpSpMkLst>
        </pc:grpChg>
        <pc:grpChg chg="mod">
          <ac:chgData name="Prasad Jagtap" userId="e46c50ef-2369-45f1-a8fd-57c22d8b30fe" providerId="ADAL" clId="{B5FB8AF6-67C6-4BC0-BCF3-4DE07935591C}" dt="2022-02-18T21:54:03.567" v="1121"/>
          <ac:grpSpMkLst>
            <pc:docMk/>
            <pc:sldMk cId="2990526177" sldId="303"/>
            <ac:grpSpMk id="54" creationId="{2C75E4D4-3A57-43B8-910D-F92B682794D9}"/>
          </ac:grpSpMkLst>
        </pc:grpChg>
        <pc:grpChg chg="mod">
          <ac:chgData name="Prasad Jagtap" userId="e46c50ef-2369-45f1-a8fd-57c22d8b30fe" providerId="ADAL" clId="{B5FB8AF6-67C6-4BC0-BCF3-4DE07935591C}" dt="2022-02-18T21:54:03.567" v="1121"/>
          <ac:grpSpMkLst>
            <pc:docMk/>
            <pc:sldMk cId="2990526177" sldId="303"/>
            <ac:grpSpMk id="55" creationId="{7B660181-6212-4B5E-9BDC-EAEC23B1FA98}"/>
          </ac:grpSpMkLst>
        </pc:grpChg>
        <pc:grpChg chg="add del mod">
          <ac:chgData name="Prasad Jagtap" userId="e46c50ef-2369-45f1-a8fd-57c22d8b30fe" providerId="ADAL" clId="{B5FB8AF6-67C6-4BC0-BCF3-4DE07935591C}" dt="2022-02-18T21:54:23.393" v="1131"/>
          <ac:grpSpMkLst>
            <pc:docMk/>
            <pc:sldMk cId="2990526177" sldId="303"/>
            <ac:grpSpMk id="69" creationId="{5C2D5B77-CBEF-4432-B401-208F7D150EDD}"/>
          </ac:grpSpMkLst>
        </pc:grpChg>
        <pc:grpChg chg="mod">
          <ac:chgData name="Prasad Jagtap" userId="e46c50ef-2369-45f1-a8fd-57c22d8b30fe" providerId="ADAL" clId="{B5FB8AF6-67C6-4BC0-BCF3-4DE07935591C}" dt="2022-02-18T21:54:22.878" v="1130" actId="14100"/>
          <ac:grpSpMkLst>
            <pc:docMk/>
            <pc:sldMk cId="2990526177" sldId="303"/>
            <ac:grpSpMk id="72" creationId="{A882A7EB-18A8-41DA-AB3F-2B4A2E280097}"/>
          </ac:grpSpMkLst>
        </pc:grpChg>
        <pc:grpChg chg="mod">
          <ac:chgData name="Prasad Jagtap" userId="e46c50ef-2369-45f1-a8fd-57c22d8b30fe" providerId="ADAL" clId="{B5FB8AF6-67C6-4BC0-BCF3-4DE07935591C}" dt="2022-02-18T21:54:22.878" v="1130" actId="14100"/>
          <ac:grpSpMkLst>
            <pc:docMk/>
            <pc:sldMk cId="2990526177" sldId="303"/>
            <ac:grpSpMk id="86" creationId="{CD77F640-24F5-4C0A-A85F-C5FBD88CC610}"/>
          </ac:grpSpMkLst>
        </pc:grpChg>
        <pc:grpChg chg="mod">
          <ac:chgData name="Prasad Jagtap" userId="e46c50ef-2369-45f1-a8fd-57c22d8b30fe" providerId="ADAL" clId="{B5FB8AF6-67C6-4BC0-BCF3-4DE07935591C}" dt="2022-02-18T21:54:22.878" v="1130" actId="14100"/>
          <ac:grpSpMkLst>
            <pc:docMk/>
            <pc:sldMk cId="2990526177" sldId="303"/>
            <ac:grpSpMk id="87" creationId="{A4E6A01D-7C23-4DDF-BD00-A57007793D83}"/>
          </ac:grpSpMkLst>
        </pc:grpChg>
        <pc:grpChg chg="add del mod">
          <ac:chgData name="Prasad Jagtap" userId="e46c50ef-2369-45f1-a8fd-57c22d8b30fe" providerId="ADAL" clId="{B5FB8AF6-67C6-4BC0-BCF3-4DE07935591C}" dt="2022-02-18T21:55:09.865" v="1156"/>
          <ac:grpSpMkLst>
            <pc:docMk/>
            <pc:sldMk cId="2990526177" sldId="303"/>
            <ac:grpSpMk id="101" creationId="{724C8633-7B66-473D-8118-E430B6FBC25E}"/>
          </ac:grpSpMkLst>
        </pc:grpChg>
        <pc:grpChg chg="mod">
          <ac:chgData name="Prasad Jagtap" userId="e46c50ef-2369-45f1-a8fd-57c22d8b30fe" providerId="ADAL" clId="{B5FB8AF6-67C6-4BC0-BCF3-4DE07935591C}" dt="2022-02-18T21:55:04.288" v="1155"/>
          <ac:grpSpMkLst>
            <pc:docMk/>
            <pc:sldMk cId="2990526177" sldId="303"/>
            <ac:grpSpMk id="104" creationId="{66AC969F-C393-4474-9CE1-A1D386EC7C0B}"/>
          </ac:grpSpMkLst>
        </pc:grpChg>
        <pc:grpChg chg="mod">
          <ac:chgData name="Prasad Jagtap" userId="e46c50ef-2369-45f1-a8fd-57c22d8b30fe" providerId="ADAL" clId="{B5FB8AF6-67C6-4BC0-BCF3-4DE07935591C}" dt="2022-02-18T21:55:04.288" v="1155"/>
          <ac:grpSpMkLst>
            <pc:docMk/>
            <pc:sldMk cId="2990526177" sldId="303"/>
            <ac:grpSpMk id="118" creationId="{9EF02813-E1ED-41B9-9200-55F322F9C1A4}"/>
          </ac:grpSpMkLst>
        </pc:grpChg>
        <pc:grpChg chg="mod">
          <ac:chgData name="Prasad Jagtap" userId="e46c50ef-2369-45f1-a8fd-57c22d8b30fe" providerId="ADAL" clId="{B5FB8AF6-67C6-4BC0-BCF3-4DE07935591C}" dt="2022-02-18T21:55:04.288" v="1155"/>
          <ac:grpSpMkLst>
            <pc:docMk/>
            <pc:sldMk cId="2990526177" sldId="303"/>
            <ac:grpSpMk id="119" creationId="{7EF2DADA-6D8E-47F5-AD03-CBC9D3E4E629}"/>
          </ac:grpSpMkLst>
        </pc:grpChg>
        <pc:picChg chg="mod">
          <ac:chgData name="Prasad Jagtap" userId="e46c50ef-2369-45f1-a8fd-57c22d8b30fe" providerId="ADAL" clId="{B5FB8AF6-67C6-4BC0-BCF3-4DE07935591C}" dt="2022-02-18T21:53:50.106" v="1118" actId="14100"/>
          <ac:picMkLst>
            <pc:docMk/>
            <pc:sldMk cId="2990526177" sldId="303"/>
            <ac:picMk id="11" creationId="{B769B7AA-CC6D-464E-BE94-8CA8D1453871}"/>
          </ac:picMkLst>
        </pc:picChg>
        <pc:picChg chg="mod">
          <ac:chgData name="Prasad Jagtap" userId="e46c50ef-2369-45f1-a8fd-57c22d8b30fe" providerId="ADAL" clId="{B5FB8AF6-67C6-4BC0-BCF3-4DE07935591C}" dt="2022-02-18T21:53:50.106" v="1118" actId="14100"/>
          <ac:picMkLst>
            <pc:docMk/>
            <pc:sldMk cId="2990526177" sldId="303"/>
            <ac:picMk id="13" creationId="{F02A2B73-3A00-4696-B539-9373338A50F7}"/>
          </ac:picMkLst>
        </pc:picChg>
        <pc:picChg chg="mod">
          <ac:chgData name="Prasad Jagtap" userId="e46c50ef-2369-45f1-a8fd-57c22d8b30fe" providerId="ADAL" clId="{B5FB8AF6-67C6-4BC0-BCF3-4DE07935591C}" dt="2022-02-18T21:53:50.106" v="1118" actId="14100"/>
          <ac:picMkLst>
            <pc:docMk/>
            <pc:sldMk cId="2990526177" sldId="303"/>
            <ac:picMk id="25" creationId="{194041A5-7CE8-4F31-AFB0-4DBF0DCFA917}"/>
          </ac:picMkLst>
        </pc:picChg>
        <pc:picChg chg="mod">
          <ac:chgData name="Prasad Jagtap" userId="e46c50ef-2369-45f1-a8fd-57c22d8b30fe" providerId="ADAL" clId="{B5FB8AF6-67C6-4BC0-BCF3-4DE07935591C}" dt="2022-02-18T21:53:50.106" v="1118" actId="14100"/>
          <ac:picMkLst>
            <pc:docMk/>
            <pc:sldMk cId="2990526177" sldId="303"/>
            <ac:picMk id="27" creationId="{0F78BD0A-CC96-4B9D-A281-6655AC40DAB8}"/>
          </ac:picMkLst>
        </pc:picChg>
        <pc:picChg chg="mod">
          <ac:chgData name="Prasad Jagtap" userId="e46c50ef-2369-45f1-a8fd-57c22d8b30fe" providerId="ADAL" clId="{B5FB8AF6-67C6-4BC0-BCF3-4DE07935591C}" dt="2022-02-18T21:53:50.106" v="1118" actId="14100"/>
          <ac:picMkLst>
            <pc:docMk/>
            <pc:sldMk cId="2990526177" sldId="303"/>
            <ac:picMk id="28" creationId="{D36205C8-F7BE-46F9-B994-0076F129FA81}"/>
          </ac:picMkLst>
        </pc:picChg>
        <pc:picChg chg="mod">
          <ac:chgData name="Prasad Jagtap" userId="e46c50ef-2369-45f1-a8fd-57c22d8b30fe" providerId="ADAL" clId="{B5FB8AF6-67C6-4BC0-BCF3-4DE07935591C}" dt="2022-02-18T21:53:50.106" v="1118" actId="14100"/>
          <ac:picMkLst>
            <pc:docMk/>
            <pc:sldMk cId="2990526177" sldId="303"/>
            <ac:picMk id="29" creationId="{D2CEA483-C652-4B85-ADD6-211170E638F3}"/>
          </ac:picMkLst>
        </pc:picChg>
        <pc:picChg chg="mod">
          <ac:chgData name="Prasad Jagtap" userId="e46c50ef-2369-45f1-a8fd-57c22d8b30fe" providerId="ADAL" clId="{B5FB8AF6-67C6-4BC0-BCF3-4DE07935591C}" dt="2022-02-18T21:53:50.106" v="1118" actId="14100"/>
          <ac:picMkLst>
            <pc:docMk/>
            <pc:sldMk cId="2990526177" sldId="303"/>
            <ac:picMk id="31" creationId="{13849BCB-BED7-4517-8C7E-C77DF0E741D2}"/>
          </ac:picMkLst>
        </pc:picChg>
        <pc:picChg chg="mod">
          <ac:chgData name="Prasad Jagtap" userId="e46c50ef-2369-45f1-a8fd-57c22d8b30fe" providerId="ADAL" clId="{B5FB8AF6-67C6-4BC0-BCF3-4DE07935591C}" dt="2022-02-18T21:53:50.106" v="1118" actId="14100"/>
          <ac:picMkLst>
            <pc:docMk/>
            <pc:sldMk cId="2990526177" sldId="303"/>
            <ac:picMk id="33" creationId="{2FC22CC2-452F-4014-8165-EA38EEAB4B66}"/>
          </ac:picMkLst>
        </pc:picChg>
        <pc:picChg chg="mod">
          <ac:chgData name="Prasad Jagtap" userId="e46c50ef-2369-45f1-a8fd-57c22d8b30fe" providerId="ADAL" clId="{B5FB8AF6-67C6-4BC0-BCF3-4DE07935591C}" dt="2022-02-18T21:53:50.106" v="1118" actId="14100"/>
          <ac:picMkLst>
            <pc:docMk/>
            <pc:sldMk cId="2990526177" sldId="303"/>
            <ac:picMk id="35" creationId="{345605B7-F43F-4C1A-85B4-271E376856B6}"/>
          </ac:picMkLst>
        </pc:picChg>
        <pc:picChg chg="mod">
          <ac:chgData name="Prasad Jagtap" userId="e46c50ef-2369-45f1-a8fd-57c22d8b30fe" providerId="ADAL" clId="{B5FB8AF6-67C6-4BC0-BCF3-4DE07935591C}" dt="2022-02-18T21:54:03.567" v="1121"/>
          <ac:picMkLst>
            <pc:docMk/>
            <pc:sldMk cId="2990526177" sldId="303"/>
            <ac:picMk id="43" creationId="{64F23EA2-69D5-47B7-AC0A-AB806E219F83}"/>
          </ac:picMkLst>
        </pc:picChg>
        <pc:picChg chg="add del mod">
          <ac:chgData name="Prasad Jagtap" userId="e46c50ef-2369-45f1-a8fd-57c22d8b30fe" providerId="ADAL" clId="{B5FB8AF6-67C6-4BC0-BCF3-4DE07935591C}" dt="2022-02-18T21:54:58.133" v="1154" actId="478"/>
          <ac:picMkLst>
            <pc:docMk/>
            <pc:sldMk cId="2990526177" sldId="303"/>
            <ac:picMk id="44" creationId="{422018E4-752E-4C96-A4D7-A5F0CB5B407D}"/>
          </ac:picMkLst>
        </pc:picChg>
        <pc:picChg chg="mod">
          <ac:chgData name="Prasad Jagtap" userId="e46c50ef-2369-45f1-a8fd-57c22d8b30fe" providerId="ADAL" clId="{B5FB8AF6-67C6-4BC0-BCF3-4DE07935591C}" dt="2022-02-18T21:54:03.567" v="1121"/>
          <ac:picMkLst>
            <pc:docMk/>
            <pc:sldMk cId="2990526177" sldId="303"/>
            <ac:picMk id="46" creationId="{063BF9CA-7AB6-4714-9C2C-50E3E6566B8C}"/>
          </ac:picMkLst>
        </pc:picChg>
        <pc:picChg chg="mod">
          <ac:chgData name="Prasad Jagtap" userId="e46c50ef-2369-45f1-a8fd-57c22d8b30fe" providerId="ADAL" clId="{B5FB8AF6-67C6-4BC0-BCF3-4DE07935591C}" dt="2022-02-18T21:54:03.567" v="1121"/>
          <ac:picMkLst>
            <pc:docMk/>
            <pc:sldMk cId="2990526177" sldId="303"/>
            <ac:picMk id="58" creationId="{C7DA38BA-3456-4836-A99C-A292FAC1EB84}"/>
          </ac:picMkLst>
        </pc:picChg>
        <pc:picChg chg="mod">
          <ac:chgData name="Prasad Jagtap" userId="e46c50ef-2369-45f1-a8fd-57c22d8b30fe" providerId="ADAL" clId="{B5FB8AF6-67C6-4BC0-BCF3-4DE07935591C}" dt="2022-02-18T21:54:03.567" v="1121"/>
          <ac:picMkLst>
            <pc:docMk/>
            <pc:sldMk cId="2990526177" sldId="303"/>
            <ac:picMk id="60" creationId="{9832BFD3-1DF1-4396-9A78-B88B41E99CBF}"/>
          </ac:picMkLst>
        </pc:picChg>
        <pc:picChg chg="mod">
          <ac:chgData name="Prasad Jagtap" userId="e46c50ef-2369-45f1-a8fd-57c22d8b30fe" providerId="ADAL" clId="{B5FB8AF6-67C6-4BC0-BCF3-4DE07935591C}" dt="2022-02-18T21:54:03.567" v="1121"/>
          <ac:picMkLst>
            <pc:docMk/>
            <pc:sldMk cId="2990526177" sldId="303"/>
            <ac:picMk id="61" creationId="{C8A6C9C5-511C-42A6-8883-2C6176E19AB2}"/>
          </ac:picMkLst>
        </pc:picChg>
        <pc:picChg chg="mod">
          <ac:chgData name="Prasad Jagtap" userId="e46c50ef-2369-45f1-a8fd-57c22d8b30fe" providerId="ADAL" clId="{B5FB8AF6-67C6-4BC0-BCF3-4DE07935591C}" dt="2022-02-18T21:54:03.567" v="1121"/>
          <ac:picMkLst>
            <pc:docMk/>
            <pc:sldMk cId="2990526177" sldId="303"/>
            <ac:picMk id="62" creationId="{F5B233DE-EC4D-4256-B90F-1908BA6C679F}"/>
          </ac:picMkLst>
        </pc:picChg>
        <pc:picChg chg="mod">
          <ac:chgData name="Prasad Jagtap" userId="e46c50ef-2369-45f1-a8fd-57c22d8b30fe" providerId="ADAL" clId="{B5FB8AF6-67C6-4BC0-BCF3-4DE07935591C}" dt="2022-02-18T21:54:03.567" v="1121"/>
          <ac:picMkLst>
            <pc:docMk/>
            <pc:sldMk cId="2990526177" sldId="303"/>
            <ac:picMk id="64" creationId="{0489F779-5959-4163-98A2-2B49D97B2C14}"/>
          </ac:picMkLst>
        </pc:picChg>
        <pc:picChg chg="mod">
          <ac:chgData name="Prasad Jagtap" userId="e46c50ef-2369-45f1-a8fd-57c22d8b30fe" providerId="ADAL" clId="{B5FB8AF6-67C6-4BC0-BCF3-4DE07935591C}" dt="2022-02-18T21:54:03.567" v="1121"/>
          <ac:picMkLst>
            <pc:docMk/>
            <pc:sldMk cId="2990526177" sldId="303"/>
            <ac:picMk id="66" creationId="{E8EFF730-A875-4673-A32F-2F3542CAC647}"/>
          </ac:picMkLst>
        </pc:picChg>
        <pc:picChg chg="mod">
          <ac:chgData name="Prasad Jagtap" userId="e46c50ef-2369-45f1-a8fd-57c22d8b30fe" providerId="ADAL" clId="{B5FB8AF6-67C6-4BC0-BCF3-4DE07935591C}" dt="2022-02-18T21:54:03.567" v="1121"/>
          <ac:picMkLst>
            <pc:docMk/>
            <pc:sldMk cId="2990526177" sldId="303"/>
            <ac:picMk id="68" creationId="{9ED0D153-2169-42C8-9BFE-E6A5AE3BFB22}"/>
          </ac:picMkLst>
        </pc:picChg>
        <pc:picChg chg="mod">
          <ac:chgData name="Prasad Jagtap" userId="e46c50ef-2369-45f1-a8fd-57c22d8b30fe" providerId="ADAL" clId="{B5FB8AF6-67C6-4BC0-BCF3-4DE07935591C}" dt="2022-02-18T21:54:22.878" v="1130" actId="14100"/>
          <ac:picMkLst>
            <pc:docMk/>
            <pc:sldMk cId="2990526177" sldId="303"/>
            <ac:picMk id="76" creationId="{8D157918-9A17-4AEF-B4B7-A4520790AF63}"/>
          </ac:picMkLst>
        </pc:picChg>
        <pc:picChg chg="mod">
          <ac:chgData name="Prasad Jagtap" userId="e46c50ef-2369-45f1-a8fd-57c22d8b30fe" providerId="ADAL" clId="{B5FB8AF6-67C6-4BC0-BCF3-4DE07935591C}" dt="2022-02-18T21:54:22.878" v="1130" actId="14100"/>
          <ac:picMkLst>
            <pc:docMk/>
            <pc:sldMk cId="2990526177" sldId="303"/>
            <ac:picMk id="78" creationId="{23AF7CD1-BBF0-405D-ACCA-85DD9CE29666}"/>
          </ac:picMkLst>
        </pc:picChg>
        <pc:picChg chg="mod">
          <ac:chgData name="Prasad Jagtap" userId="e46c50ef-2369-45f1-a8fd-57c22d8b30fe" providerId="ADAL" clId="{B5FB8AF6-67C6-4BC0-BCF3-4DE07935591C}" dt="2022-02-18T21:54:22.878" v="1130" actId="14100"/>
          <ac:picMkLst>
            <pc:docMk/>
            <pc:sldMk cId="2990526177" sldId="303"/>
            <ac:picMk id="90" creationId="{20B3423C-6967-4388-A4AA-3BCCCB154EA7}"/>
          </ac:picMkLst>
        </pc:picChg>
        <pc:picChg chg="mod">
          <ac:chgData name="Prasad Jagtap" userId="e46c50ef-2369-45f1-a8fd-57c22d8b30fe" providerId="ADAL" clId="{B5FB8AF6-67C6-4BC0-BCF3-4DE07935591C}" dt="2022-02-18T21:54:22.878" v="1130" actId="14100"/>
          <ac:picMkLst>
            <pc:docMk/>
            <pc:sldMk cId="2990526177" sldId="303"/>
            <ac:picMk id="92" creationId="{FACB31B2-FAFA-4E44-BFE8-8DB1FF26A6BA}"/>
          </ac:picMkLst>
        </pc:picChg>
        <pc:picChg chg="mod">
          <ac:chgData name="Prasad Jagtap" userId="e46c50ef-2369-45f1-a8fd-57c22d8b30fe" providerId="ADAL" clId="{B5FB8AF6-67C6-4BC0-BCF3-4DE07935591C}" dt="2022-02-18T21:54:22.878" v="1130" actId="14100"/>
          <ac:picMkLst>
            <pc:docMk/>
            <pc:sldMk cId="2990526177" sldId="303"/>
            <ac:picMk id="93" creationId="{FEE6F438-BFC6-4CB0-A58C-710249AEC7B7}"/>
          </ac:picMkLst>
        </pc:picChg>
        <pc:picChg chg="mod">
          <ac:chgData name="Prasad Jagtap" userId="e46c50ef-2369-45f1-a8fd-57c22d8b30fe" providerId="ADAL" clId="{B5FB8AF6-67C6-4BC0-BCF3-4DE07935591C}" dt="2022-02-18T21:54:22.878" v="1130" actId="14100"/>
          <ac:picMkLst>
            <pc:docMk/>
            <pc:sldMk cId="2990526177" sldId="303"/>
            <ac:picMk id="94" creationId="{28EDE037-F4DC-4BC8-9F26-130341B3AECC}"/>
          </ac:picMkLst>
        </pc:picChg>
        <pc:picChg chg="mod">
          <ac:chgData name="Prasad Jagtap" userId="e46c50ef-2369-45f1-a8fd-57c22d8b30fe" providerId="ADAL" clId="{B5FB8AF6-67C6-4BC0-BCF3-4DE07935591C}" dt="2022-02-18T21:54:22.878" v="1130" actId="14100"/>
          <ac:picMkLst>
            <pc:docMk/>
            <pc:sldMk cId="2990526177" sldId="303"/>
            <ac:picMk id="96" creationId="{F75CA68D-7FC2-4D2B-AEF4-A12911DDFE42}"/>
          </ac:picMkLst>
        </pc:picChg>
        <pc:picChg chg="mod">
          <ac:chgData name="Prasad Jagtap" userId="e46c50ef-2369-45f1-a8fd-57c22d8b30fe" providerId="ADAL" clId="{B5FB8AF6-67C6-4BC0-BCF3-4DE07935591C}" dt="2022-02-18T21:54:22.878" v="1130" actId="14100"/>
          <ac:picMkLst>
            <pc:docMk/>
            <pc:sldMk cId="2990526177" sldId="303"/>
            <ac:picMk id="98" creationId="{FE75F8C7-53CF-4DE4-998C-1102D8B8F00B}"/>
          </ac:picMkLst>
        </pc:picChg>
        <pc:picChg chg="mod">
          <ac:chgData name="Prasad Jagtap" userId="e46c50ef-2369-45f1-a8fd-57c22d8b30fe" providerId="ADAL" clId="{B5FB8AF6-67C6-4BC0-BCF3-4DE07935591C}" dt="2022-02-18T21:54:22.878" v="1130" actId="14100"/>
          <ac:picMkLst>
            <pc:docMk/>
            <pc:sldMk cId="2990526177" sldId="303"/>
            <ac:picMk id="100" creationId="{7536D12C-FF28-4CAC-8895-81A60778FF03}"/>
          </ac:picMkLst>
        </pc:picChg>
        <pc:picChg chg="mod">
          <ac:chgData name="Prasad Jagtap" userId="e46c50ef-2369-45f1-a8fd-57c22d8b30fe" providerId="ADAL" clId="{B5FB8AF6-67C6-4BC0-BCF3-4DE07935591C}" dt="2022-02-18T21:55:04.288" v="1155"/>
          <ac:picMkLst>
            <pc:docMk/>
            <pc:sldMk cId="2990526177" sldId="303"/>
            <ac:picMk id="108" creationId="{2D38F787-030B-442C-87BE-EB017B0E457F}"/>
          </ac:picMkLst>
        </pc:picChg>
        <pc:picChg chg="mod">
          <ac:chgData name="Prasad Jagtap" userId="e46c50ef-2369-45f1-a8fd-57c22d8b30fe" providerId="ADAL" clId="{B5FB8AF6-67C6-4BC0-BCF3-4DE07935591C}" dt="2022-02-18T21:55:04.288" v="1155"/>
          <ac:picMkLst>
            <pc:docMk/>
            <pc:sldMk cId="2990526177" sldId="303"/>
            <ac:picMk id="110" creationId="{F2675BCD-4943-4889-A502-33D7630B8C80}"/>
          </ac:picMkLst>
        </pc:picChg>
        <pc:picChg chg="mod">
          <ac:chgData name="Prasad Jagtap" userId="e46c50ef-2369-45f1-a8fd-57c22d8b30fe" providerId="ADAL" clId="{B5FB8AF6-67C6-4BC0-BCF3-4DE07935591C}" dt="2022-02-18T21:55:04.288" v="1155"/>
          <ac:picMkLst>
            <pc:docMk/>
            <pc:sldMk cId="2990526177" sldId="303"/>
            <ac:picMk id="122" creationId="{C45EE3B0-BE99-430A-B518-CD9A1EABA9FE}"/>
          </ac:picMkLst>
        </pc:picChg>
        <pc:picChg chg="mod">
          <ac:chgData name="Prasad Jagtap" userId="e46c50ef-2369-45f1-a8fd-57c22d8b30fe" providerId="ADAL" clId="{B5FB8AF6-67C6-4BC0-BCF3-4DE07935591C}" dt="2022-02-18T21:55:04.288" v="1155"/>
          <ac:picMkLst>
            <pc:docMk/>
            <pc:sldMk cId="2990526177" sldId="303"/>
            <ac:picMk id="124" creationId="{C127350E-52BC-46C6-A7BB-B8ECA520565C}"/>
          </ac:picMkLst>
        </pc:picChg>
        <pc:picChg chg="mod">
          <ac:chgData name="Prasad Jagtap" userId="e46c50ef-2369-45f1-a8fd-57c22d8b30fe" providerId="ADAL" clId="{B5FB8AF6-67C6-4BC0-BCF3-4DE07935591C}" dt="2022-02-18T21:55:04.288" v="1155"/>
          <ac:picMkLst>
            <pc:docMk/>
            <pc:sldMk cId="2990526177" sldId="303"/>
            <ac:picMk id="125" creationId="{318E61DE-B3D1-4CDD-9977-7CAC8CD17541}"/>
          </ac:picMkLst>
        </pc:picChg>
        <pc:picChg chg="mod">
          <ac:chgData name="Prasad Jagtap" userId="e46c50ef-2369-45f1-a8fd-57c22d8b30fe" providerId="ADAL" clId="{B5FB8AF6-67C6-4BC0-BCF3-4DE07935591C}" dt="2022-02-18T21:55:04.288" v="1155"/>
          <ac:picMkLst>
            <pc:docMk/>
            <pc:sldMk cId="2990526177" sldId="303"/>
            <ac:picMk id="126" creationId="{B30EB4A1-64CE-451F-87BE-05FA30E8F283}"/>
          </ac:picMkLst>
        </pc:picChg>
        <pc:picChg chg="mod">
          <ac:chgData name="Prasad Jagtap" userId="e46c50ef-2369-45f1-a8fd-57c22d8b30fe" providerId="ADAL" clId="{B5FB8AF6-67C6-4BC0-BCF3-4DE07935591C}" dt="2022-02-18T21:55:04.288" v="1155"/>
          <ac:picMkLst>
            <pc:docMk/>
            <pc:sldMk cId="2990526177" sldId="303"/>
            <ac:picMk id="128" creationId="{2D964C7A-51AB-404E-AB1E-47501FC8901E}"/>
          </ac:picMkLst>
        </pc:picChg>
        <pc:picChg chg="mod">
          <ac:chgData name="Prasad Jagtap" userId="e46c50ef-2369-45f1-a8fd-57c22d8b30fe" providerId="ADAL" clId="{B5FB8AF6-67C6-4BC0-BCF3-4DE07935591C}" dt="2022-02-18T21:55:04.288" v="1155"/>
          <ac:picMkLst>
            <pc:docMk/>
            <pc:sldMk cId="2990526177" sldId="303"/>
            <ac:picMk id="130" creationId="{AC1557F3-764E-43DF-99DA-23C64D7E9226}"/>
          </ac:picMkLst>
        </pc:picChg>
        <pc:picChg chg="mod">
          <ac:chgData name="Prasad Jagtap" userId="e46c50ef-2369-45f1-a8fd-57c22d8b30fe" providerId="ADAL" clId="{B5FB8AF6-67C6-4BC0-BCF3-4DE07935591C}" dt="2022-02-18T21:55:04.288" v="1155"/>
          <ac:picMkLst>
            <pc:docMk/>
            <pc:sldMk cId="2990526177" sldId="303"/>
            <ac:picMk id="132" creationId="{A78795D0-2F7F-42DB-8B42-9B3894BFB516}"/>
          </ac:picMkLst>
        </pc:picChg>
        <pc:picChg chg="add mod">
          <ac:chgData name="Prasad Jagtap" userId="e46c50ef-2369-45f1-a8fd-57c22d8b30fe" providerId="ADAL" clId="{B5FB8AF6-67C6-4BC0-BCF3-4DE07935591C}" dt="2022-02-18T21:55:43.476" v="1162" actId="1076"/>
          <ac:picMkLst>
            <pc:docMk/>
            <pc:sldMk cId="2990526177" sldId="303"/>
            <ac:picMk id="133" creationId="{9BD3E1FC-F807-45DB-BCEC-8719BFE946F6}"/>
          </ac:picMkLst>
        </pc:picChg>
        <pc:cxnChg chg="mod">
          <ac:chgData name="Prasad Jagtap" userId="e46c50ef-2369-45f1-a8fd-57c22d8b30fe" providerId="ADAL" clId="{B5FB8AF6-67C6-4BC0-BCF3-4DE07935591C}" dt="2022-02-18T21:53:50.106" v="1118" actId="14100"/>
          <ac:cxnSpMkLst>
            <pc:docMk/>
            <pc:sldMk cId="2990526177" sldId="303"/>
            <ac:cxnSpMk id="6" creationId="{EF9ADFE5-36B3-40F1-A201-64FAF9CFE194}"/>
          </ac:cxnSpMkLst>
        </pc:cxnChg>
        <pc:cxnChg chg="mod">
          <ac:chgData name="Prasad Jagtap" userId="e46c50ef-2369-45f1-a8fd-57c22d8b30fe" providerId="ADAL" clId="{B5FB8AF6-67C6-4BC0-BCF3-4DE07935591C}" dt="2022-02-18T21:53:50.106" v="1118" actId="14100"/>
          <ac:cxnSpMkLst>
            <pc:docMk/>
            <pc:sldMk cId="2990526177" sldId="303"/>
            <ac:cxnSpMk id="9" creationId="{7F3E3C1B-2843-4F5B-8CBD-FB93BEBCE2EF}"/>
          </ac:cxnSpMkLst>
        </pc:cxnChg>
        <pc:cxnChg chg="mod">
          <ac:chgData name="Prasad Jagtap" userId="e46c50ef-2369-45f1-a8fd-57c22d8b30fe" providerId="ADAL" clId="{B5FB8AF6-67C6-4BC0-BCF3-4DE07935591C}" dt="2022-02-18T21:53:50.106" v="1118" actId="14100"/>
          <ac:cxnSpMkLst>
            <pc:docMk/>
            <pc:sldMk cId="2990526177" sldId="303"/>
            <ac:cxnSpMk id="14" creationId="{08020EF9-B254-469E-99EB-11460E0BA1E9}"/>
          </ac:cxnSpMkLst>
        </pc:cxnChg>
        <pc:cxnChg chg="mod">
          <ac:chgData name="Prasad Jagtap" userId="e46c50ef-2369-45f1-a8fd-57c22d8b30fe" providerId="ADAL" clId="{B5FB8AF6-67C6-4BC0-BCF3-4DE07935591C}" dt="2022-02-18T21:53:50.106" v="1118" actId="14100"/>
          <ac:cxnSpMkLst>
            <pc:docMk/>
            <pc:sldMk cId="2990526177" sldId="303"/>
            <ac:cxnSpMk id="15" creationId="{638272B2-2E90-42C1-B7DE-D3CC07590013}"/>
          </ac:cxnSpMkLst>
        </pc:cxnChg>
        <pc:cxnChg chg="mod">
          <ac:chgData name="Prasad Jagtap" userId="e46c50ef-2369-45f1-a8fd-57c22d8b30fe" providerId="ADAL" clId="{B5FB8AF6-67C6-4BC0-BCF3-4DE07935591C}" dt="2022-02-18T21:53:50.106" v="1118" actId="14100"/>
          <ac:cxnSpMkLst>
            <pc:docMk/>
            <pc:sldMk cId="2990526177" sldId="303"/>
            <ac:cxnSpMk id="16" creationId="{A6E88495-C248-4191-B4B7-84EF534E77BD}"/>
          </ac:cxnSpMkLst>
        </pc:cxnChg>
        <pc:cxnChg chg="mod">
          <ac:chgData name="Prasad Jagtap" userId="e46c50ef-2369-45f1-a8fd-57c22d8b30fe" providerId="ADAL" clId="{B5FB8AF6-67C6-4BC0-BCF3-4DE07935591C}" dt="2022-02-18T21:53:50.106" v="1118" actId="14100"/>
          <ac:cxnSpMkLst>
            <pc:docMk/>
            <pc:sldMk cId="2990526177" sldId="303"/>
            <ac:cxnSpMk id="17" creationId="{B2D5C4B8-F885-4740-A12E-BEE05B3BA39D}"/>
          </ac:cxnSpMkLst>
        </pc:cxnChg>
        <pc:cxnChg chg="mod">
          <ac:chgData name="Prasad Jagtap" userId="e46c50ef-2369-45f1-a8fd-57c22d8b30fe" providerId="ADAL" clId="{B5FB8AF6-67C6-4BC0-BCF3-4DE07935591C}" dt="2022-02-18T21:53:50.106" v="1118" actId="14100"/>
          <ac:cxnSpMkLst>
            <pc:docMk/>
            <pc:sldMk cId="2990526177" sldId="303"/>
            <ac:cxnSpMk id="26" creationId="{0918BE6C-67CA-4E8D-BE43-759DE89BBB7F}"/>
          </ac:cxnSpMkLst>
        </pc:cxnChg>
        <pc:cxnChg chg="mod">
          <ac:chgData name="Prasad Jagtap" userId="e46c50ef-2369-45f1-a8fd-57c22d8b30fe" providerId="ADAL" clId="{B5FB8AF6-67C6-4BC0-BCF3-4DE07935591C}" dt="2022-02-18T21:54:03.567" v="1121"/>
          <ac:cxnSpMkLst>
            <pc:docMk/>
            <pc:sldMk cId="2990526177" sldId="303"/>
            <ac:cxnSpMk id="38" creationId="{63ED5F26-1F1E-4E3B-893B-FDE92488C97E}"/>
          </ac:cxnSpMkLst>
        </pc:cxnChg>
        <pc:cxnChg chg="mod">
          <ac:chgData name="Prasad Jagtap" userId="e46c50ef-2369-45f1-a8fd-57c22d8b30fe" providerId="ADAL" clId="{B5FB8AF6-67C6-4BC0-BCF3-4DE07935591C}" dt="2022-02-18T21:54:03.567" v="1121"/>
          <ac:cxnSpMkLst>
            <pc:docMk/>
            <pc:sldMk cId="2990526177" sldId="303"/>
            <ac:cxnSpMk id="41" creationId="{D21F8A58-CC5F-474C-92B6-E374D3DE4ACA}"/>
          </ac:cxnSpMkLst>
        </pc:cxnChg>
        <pc:cxnChg chg="mod">
          <ac:chgData name="Prasad Jagtap" userId="e46c50ef-2369-45f1-a8fd-57c22d8b30fe" providerId="ADAL" clId="{B5FB8AF6-67C6-4BC0-BCF3-4DE07935591C}" dt="2022-02-18T21:54:03.567" v="1121"/>
          <ac:cxnSpMkLst>
            <pc:docMk/>
            <pc:sldMk cId="2990526177" sldId="303"/>
            <ac:cxnSpMk id="47" creationId="{7F68A860-2DE3-41CF-BE7C-CC05FC61D7CD}"/>
          </ac:cxnSpMkLst>
        </pc:cxnChg>
        <pc:cxnChg chg="mod">
          <ac:chgData name="Prasad Jagtap" userId="e46c50ef-2369-45f1-a8fd-57c22d8b30fe" providerId="ADAL" clId="{B5FB8AF6-67C6-4BC0-BCF3-4DE07935591C}" dt="2022-02-18T21:54:03.567" v="1121"/>
          <ac:cxnSpMkLst>
            <pc:docMk/>
            <pc:sldMk cId="2990526177" sldId="303"/>
            <ac:cxnSpMk id="48" creationId="{61729B59-31F6-448C-AD7E-BECBEBFDC420}"/>
          </ac:cxnSpMkLst>
        </pc:cxnChg>
        <pc:cxnChg chg="mod">
          <ac:chgData name="Prasad Jagtap" userId="e46c50ef-2369-45f1-a8fd-57c22d8b30fe" providerId="ADAL" clId="{B5FB8AF6-67C6-4BC0-BCF3-4DE07935591C}" dt="2022-02-18T21:54:03.567" v="1121"/>
          <ac:cxnSpMkLst>
            <pc:docMk/>
            <pc:sldMk cId="2990526177" sldId="303"/>
            <ac:cxnSpMk id="49" creationId="{9D1CBF1E-FC38-48A2-9225-DF23A6455629}"/>
          </ac:cxnSpMkLst>
        </pc:cxnChg>
        <pc:cxnChg chg="mod">
          <ac:chgData name="Prasad Jagtap" userId="e46c50ef-2369-45f1-a8fd-57c22d8b30fe" providerId="ADAL" clId="{B5FB8AF6-67C6-4BC0-BCF3-4DE07935591C}" dt="2022-02-18T21:54:03.567" v="1121"/>
          <ac:cxnSpMkLst>
            <pc:docMk/>
            <pc:sldMk cId="2990526177" sldId="303"/>
            <ac:cxnSpMk id="50" creationId="{F790E3BF-5A2D-4A1D-A179-F9B07C4737CA}"/>
          </ac:cxnSpMkLst>
        </pc:cxnChg>
        <pc:cxnChg chg="mod">
          <ac:chgData name="Prasad Jagtap" userId="e46c50ef-2369-45f1-a8fd-57c22d8b30fe" providerId="ADAL" clId="{B5FB8AF6-67C6-4BC0-BCF3-4DE07935591C}" dt="2022-02-18T21:54:03.567" v="1121"/>
          <ac:cxnSpMkLst>
            <pc:docMk/>
            <pc:sldMk cId="2990526177" sldId="303"/>
            <ac:cxnSpMk id="59" creationId="{46FCE34B-E414-42C2-9426-51E538E5C77D}"/>
          </ac:cxnSpMkLst>
        </pc:cxnChg>
        <pc:cxnChg chg="mod">
          <ac:chgData name="Prasad Jagtap" userId="e46c50ef-2369-45f1-a8fd-57c22d8b30fe" providerId="ADAL" clId="{B5FB8AF6-67C6-4BC0-BCF3-4DE07935591C}" dt="2022-02-18T21:54:22.878" v="1130" actId="14100"/>
          <ac:cxnSpMkLst>
            <pc:docMk/>
            <pc:sldMk cId="2990526177" sldId="303"/>
            <ac:cxnSpMk id="71" creationId="{95407537-C3DD-4BE2-BB55-D2FAA36039A9}"/>
          </ac:cxnSpMkLst>
        </pc:cxnChg>
        <pc:cxnChg chg="mod">
          <ac:chgData name="Prasad Jagtap" userId="e46c50ef-2369-45f1-a8fd-57c22d8b30fe" providerId="ADAL" clId="{B5FB8AF6-67C6-4BC0-BCF3-4DE07935591C}" dt="2022-02-18T21:54:22.878" v="1130" actId="14100"/>
          <ac:cxnSpMkLst>
            <pc:docMk/>
            <pc:sldMk cId="2990526177" sldId="303"/>
            <ac:cxnSpMk id="74" creationId="{75D55EAA-3C2E-4CC2-A510-377DEFE435C9}"/>
          </ac:cxnSpMkLst>
        </pc:cxnChg>
        <pc:cxnChg chg="mod">
          <ac:chgData name="Prasad Jagtap" userId="e46c50ef-2369-45f1-a8fd-57c22d8b30fe" providerId="ADAL" clId="{B5FB8AF6-67C6-4BC0-BCF3-4DE07935591C}" dt="2022-02-18T21:54:22.878" v="1130" actId="14100"/>
          <ac:cxnSpMkLst>
            <pc:docMk/>
            <pc:sldMk cId="2990526177" sldId="303"/>
            <ac:cxnSpMk id="79" creationId="{791F011B-9998-446A-8738-D9F85164A2C4}"/>
          </ac:cxnSpMkLst>
        </pc:cxnChg>
        <pc:cxnChg chg="mod">
          <ac:chgData name="Prasad Jagtap" userId="e46c50ef-2369-45f1-a8fd-57c22d8b30fe" providerId="ADAL" clId="{B5FB8AF6-67C6-4BC0-BCF3-4DE07935591C}" dt="2022-02-18T21:54:22.878" v="1130" actId="14100"/>
          <ac:cxnSpMkLst>
            <pc:docMk/>
            <pc:sldMk cId="2990526177" sldId="303"/>
            <ac:cxnSpMk id="80" creationId="{D8631F8D-91E0-4DEA-BFA8-674F91AE76DF}"/>
          </ac:cxnSpMkLst>
        </pc:cxnChg>
        <pc:cxnChg chg="mod">
          <ac:chgData name="Prasad Jagtap" userId="e46c50ef-2369-45f1-a8fd-57c22d8b30fe" providerId="ADAL" clId="{B5FB8AF6-67C6-4BC0-BCF3-4DE07935591C}" dt="2022-02-18T21:54:22.878" v="1130" actId="14100"/>
          <ac:cxnSpMkLst>
            <pc:docMk/>
            <pc:sldMk cId="2990526177" sldId="303"/>
            <ac:cxnSpMk id="81" creationId="{EC6CFDC4-4CC2-409A-AE65-61B0EF719A73}"/>
          </ac:cxnSpMkLst>
        </pc:cxnChg>
        <pc:cxnChg chg="mod">
          <ac:chgData name="Prasad Jagtap" userId="e46c50ef-2369-45f1-a8fd-57c22d8b30fe" providerId="ADAL" clId="{B5FB8AF6-67C6-4BC0-BCF3-4DE07935591C}" dt="2022-02-18T21:54:22.878" v="1130" actId="14100"/>
          <ac:cxnSpMkLst>
            <pc:docMk/>
            <pc:sldMk cId="2990526177" sldId="303"/>
            <ac:cxnSpMk id="82" creationId="{481C239E-ABF0-4C5A-B614-25313A2ADEA0}"/>
          </ac:cxnSpMkLst>
        </pc:cxnChg>
        <pc:cxnChg chg="mod">
          <ac:chgData name="Prasad Jagtap" userId="e46c50ef-2369-45f1-a8fd-57c22d8b30fe" providerId="ADAL" clId="{B5FB8AF6-67C6-4BC0-BCF3-4DE07935591C}" dt="2022-02-18T21:54:22.878" v="1130" actId="14100"/>
          <ac:cxnSpMkLst>
            <pc:docMk/>
            <pc:sldMk cId="2990526177" sldId="303"/>
            <ac:cxnSpMk id="91" creationId="{66FE772D-87C1-4225-9C2A-9981B6B48478}"/>
          </ac:cxnSpMkLst>
        </pc:cxnChg>
        <pc:cxnChg chg="mod">
          <ac:chgData name="Prasad Jagtap" userId="e46c50ef-2369-45f1-a8fd-57c22d8b30fe" providerId="ADAL" clId="{B5FB8AF6-67C6-4BC0-BCF3-4DE07935591C}" dt="2022-02-18T21:55:04.288" v="1155"/>
          <ac:cxnSpMkLst>
            <pc:docMk/>
            <pc:sldMk cId="2990526177" sldId="303"/>
            <ac:cxnSpMk id="103" creationId="{4C6D2669-C0A5-470D-9050-F77B089A6F88}"/>
          </ac:cxnSpMkLst>
        </pc:cxnChg>
        <pc:cxnChg chg="mod">
          <ac:chgData name="Prasad Jagtap" userId="e46c50ef-2369-45f1-a8fd-57c22d8b30fe" providerId="ADAL" clId="{B5FB8AF6-67C6-4BC0-BCF3-4DE07935591C}" dt="2022-02-18T21:55:04.288" v="1155"/>
          <ac:cxnSpMkLst>
            <pc:docMk/>
            <pc:sldMk cId="2990526177" sldId="303"/>
            <ac:cxnSpMk id="106" creationId="{648A84DF-31F3-419A-83C6-1A9885D2050F}"/>
          </ac:cxnSpMkLst>
        </pc:cxnChg>
        <pc:cxnChg chg="mod">
          <ac:chgData name="Prasad Jagtap" userId="e46c50ef-2369-45f1-a8fd-57c22d8b30fe" providerId="ADAL" clId="{B5FB8AF6-67C6-4BC0-BCF3-4DE07935591C}" dt="2022-02-18T21:55:04.288" v="1155"/>
          <ac:cxnSpMkLst>
            <pc:docMk/>
            <pc:sldMk cId="2990526177" sldId="303"/>
            <ac:cxnSpMk id="111" creationId="{2143DF38-39F0-47AD-A88B-212119DFB0E1}"/>
          </ac:cxnSpMkLst>
        </pc:cxnChg>
        <pc:cxnChg chg="mod">
          <ac:chgData name="Prasad Jagtap" userId="e46c50ef-2369-45f1-a8fd-57c22d8b30fe" providerId="ADAL" clId="{B5FB8AF6-67C6-4BC0-BCF3-4DE07935591C}" dt="2022-02-18T21:55:04.288" v="1155"/>
          <ac:cxnSpMkLst>
            <pc:docMk/>
            <pc:sldMk cId="2990526177" sldId="303"/>
            <ac:cxnSpMk id="112" creationId="{53F1BDB7-721E-4CA8-9C9F-44DB26772491}"/>
          </ac:cxnSpMkLst>
        </pc:cxnChg>
        <pc:cxnChg chg="mod">
          <ac:chgData name="Prasad Jagtap" userId="e46c50ef-2369-45f1-a8fd-57c22d8b30fe" providerId="ADAL" clId="{B5FB8AF6-67C6-4BC0-BCF3-4DE07935591C}" dt="2022-02-18T21:55:04.288" v="1155"/>
          <ac:cxnSpMkLst>
            <pc:docMk/>
            <pc:sldMk cId="2990526177" sldId="303"/>
            <ac:cxnSpMk id="113" creationId="{97D6B7F0-190D-429C-A024-C58947BBE278}"/>
          </ac:cxnSpMkLst>
        </pc:cxnChg>
        <pc:cxnChg chg="mod">
          <ac:chgData name="Prasad Jagtap" userId="e46c50ef-2369-45f1-a8fd-57c22d8b30fe" providerId="ADAL" clId="{B5FB8AF6-67C6-4BC0-BCF3-4DE07935591C}" dt="2022-02-18T21:55:04.288" v="1155"/>
          <ac:cxnSpMkLst>
            <pc:docMk/>
            <pc:sldMk cId="2990526177" sldId="303"/>
            <ac:cxnSpMk id="114" creationId="{F54B7E1A-7130-4F99-8D5D-08E375B44E9C}"/>
          </ac:cxnSpMkLst>
        </pc:cxnChg>
        <pc:cxnChg chg="mod">
          <ac:chgData name="Prasad Jagtap" userId="e46c50ef-2369-45f1-a8fd-57c22d8b30fe" providerId="ADAL" clId="{B5FB8AF6-67C6-4BC0-BCF3-4DE07935591C}" dt="2022-02-18T21:55:04.288" v="1155"/>
          <ac:cxnSpMkLst>
            <pc:docMk/>
            <pc:sldMk cId="2990526177" sldId="303"/>
            <ac:cxnSpMk id="123" creationId="{7836A4A6-4F7F-4B69-832D-A12B8CF85231}"/>
          </ac:cxnSpMkLst>
        </pc:cxnChg>
      </pc:sldChg>
      <pc:sldChg chg="addSp delSp modSp mod ord modTransition modAnim modNotesTx">
        <pc:chgData name="Prasad Jagtap" userId="e46c50ef-2369-45f1-a8fd-57c22d8b30fe" providerId="ADAL" clId="{B5FB8AF6-67C6-4BC0-BCF3-4DE07935591C}" dt="2022-02-24T09:33:21.624" v="15224" actId="1076"/>
        <pc:sldMkLst>
          <pc:docMk/>
          <pc:sldMk cId="2124630084" sldId="304"/>
        </pc:sldMkLst>
        <pc:spChg chg="add mod">
          <ac:chgData name="Prasad Jagtap" userId="e46c50ef-2369-45f1-a8fd-57c22d8b30fe" providerId="ADAL" clId="{B5FB8AF6-67C6-4BC0-BCF3-4DE07935591C}" dt="2022-02-23T13:02:51.809" v="13620"/>
          <ac:spMkLst>
            <pc:docMk/>
            <pc:sldMk cId="2124630084" sldId="304"/>
            <ac:spMk id="6" creationId="{F69335EB-E94D-4AAE-81BF-9EDE07ADC5D5}"/>
          </ac:spMkLst>
        </pc:spChg>
        <pc:spChg chg="add mod">
          <ac:chgData name="Prasad Jagtap" userId="e46c50ef-2369-45f1-a8fd-57c22d8b30fe" providerId="ADAL" clId="{B5FB8AF6-67C6-4BC0-BCF3-4DE07935591C}" dt="2022-02-24T09:32:16.401" v="15150" actId="1076"/>
          <ac:spMkLst>
            <pc:docMk/>
            <pc:sldMk cId="2124630084" sldId="304"/>
            <ac:spMk id="7" creationId="{98984E3E-5626-48C3-BBCC-8A39E41B2B29}"/>
          </ac:spMkLst>
        </pc:spChg>
        <pc:spChg chg="add mod">
          <ac:chgData name="Prasad Jagtap" userId="e46c50ef-2369-45f1-a8fd-57c22d8b30fe" providerId="ADAL" clId="{B5FB8AF6-67C6-4BC0-BCF3-4DE07935591C}" dt="2022-02-24T09:32:13.934" v="15149" actId="1076"/>
          <ac:spMkLst>
            <pc:docMk/>
            <pc:sldMk cId="2124630084" sldId="304"/>
            <ac:spMk id="8" creationId="{1ABD7B20-2B2A-48C9-B12D-60C8547C94C9}"/>
          </ac:spMkLst>
        </pc:spChg>
        <pc:spChg chg="add mod">
          <ac:chgData name="Prasad Jagtap" userId="e46c50ef-2369-45f1-a8fd-57c22d8b30fe" providerId="ADAL" clId="{B5FB8AF6-67C6-4BC0-BCF3-4DE07935591C}" dt="2022-02-24T09:33:21.624" v="15224" actId="1076"/>
          <ac:spMkLst>
            <pc:docMk/>
            <pc:sldMk cId="2124630084" sldId="304"/>
            <ac:spMk id="9" creationId="{0299A74D-B175-4D12-B25D-F097A7394FD3}"/>
          </ac:spMkLst>
        </pc:spChg>
        <pc:spChg chg="mod">
          <ac:chgData name="Prasad Jagtap" userId="e46c50ef-2369-45f1-a8fd-57c22d8b30fe" providerId="ADAL" clId="{B5FB8AF6-67C6-4BC0-BCF3-4DE07935591C}" dt="2022-02-22T22:14:33.298" v="10108" actId="20577"/>
          <ac:spMkLst>
            <pc:docMk/>
            <pc:sldMk cId="2124630084" sldId="304"/>
            <ac:spMk id="805" creationId="{00000000-0000-0000-0000-000000000000}"/>
          </ac:spMkLst>
        </pc:spChg>
        <pc:picChg chg="del mod">
          <ac:chgData name="Prasad Jagtap" userId="e46c50ef-2369-45f1-a8fd-57c22d8b30fe" providerId="ADAL" clId="{B5FB8AF6-67C6-4BC0-BCF3-4DE07935591C}" dt="2022-02-22T22:13:53.704" v="10080" actId="478"/>
          <ac:picMkLst>
            <pc:docMk/>
            <pc:sldMk cId="2124630084" sldId="304"/>
            <ac:picMk id="4" creationId="{A29E56CF-64A2-46F8-AF71-F6002FA41102}"/>
          </ac:picMkLst>
        </pc:picChg>
        <pc:picChg chg="add del mod">
          <ac:chgData name="Prasad Jagtap" userId="e46c50ef-2369-45f1-a8fd-57c22d8b30fe" providerId="ADAL" clId="{B5FB8AF6-67C6-4BC0-BCF3-4DE07935591C}" dt="2022-02-22T22:12:36.499" v="10053" actId="478"/>
          <ac:picMkLst>
            <pc:docMk/>
            <pc:sldMk cId="2124630084" sldId="304"/>
            <ac:picMk id="6" creationId="{5D45B5BF-A578-40A8-BBE7-8819DB78160B}"/>
          </ac:picMkLst>
        </pc:picChg>
        <pc:picChg chg="del mod">
          <ac:chgData name="Prasad Jagtap" userId="e46c50ef-2369-45f1-a8fd-57c22d8b30fe" providerId="ADAL" clId="{B5FB8AF6-67C6-4BC0-BCF3-4DE07935591C}" dt="2022-02-22T22:13:58.918" v="10083" actId="478"/>
          <ac:picMkLst>
            <pc:docMk/>
            <pc:sldMk cId="2124630084" sldId="304"/>
            <ac:picMk id="7" creationId="{6713288D-9E6A-4C8E-B0A3-2576B80EEC3E}"/>
          </ac:picMkLst>
        </pc:picChg>
        <pc:picChg chg="add del mod">
          <ac:chgData name="Prasad Jagtap" userId="e46c50ef-2369-45f1-a8fd-57c22d8b30fe" providerId="ADAL" clId="{B5FB8AF6-67C6-4BC0-BCF3-4DE07935591C}" dt="2022-02-22T22:12:36.499" v="10053" actId="478"/>
          <ac:picMkLst>
            <pc:docMk/>
            <pc:sldMk cId="2124630084" sldId="304"/>
            <ac:picMk id="8" creationId="{BC077A2A-DA53-42EF-B661-051D4D4483CD}"/>
          </ac:picMkLst>
        </pc:picChg>
        <pc:picChg chg="add del mod">
          <ac:chgData name="Prasad Jagtap" userId="e46c50ef-2369-45f1-a8fd-57c22d8b30fe" providerId="ADAL" clId="{B5FB8AF6-67C6-4BC0-BCF3-4DE07935591C}" dt="2022-02-22T22:12:36.499" v="10053" actId="478"/>
          <ac:picMkLst>
            <pc:docMk/>
            <pc:sldMk cId="2124630084" sldId="304"/>
            <ac:picMk id="9" creationId="{10FDDD72-F735-430E-9EA5-5202379D1323}"/>
          </ac:picMkLst>
        </pc:picChg>
        <pc:picChg chg="add mod">
          <ac:chgData name="Prasad Jagtap" userId="e46c50ef-2369-45f1-a8fd-57c22d8b30fe" providerId="ADAL" clId="{B5FB8AF6-67C6-4BC0-BCF3-4DE07935591C}" dt="2022-02-23T23:23:42.430" v="15018" actId="1076"/>
          <ac:picMkLst>
            <pc:docMk/>
            <pc:sldMk cId="2124630084" sldId="304"/>
            <ac:picMk id="10" creationId="{3F99EDFD-0219-4C72-819D-93D38FFCDD8C}"/>
          </ac:picMkLst>
        </pc:picChg>
        <pc:picChg chg="del mod">
          <ac:chgData name="Prasad Jagtap" userId="e46c50ef-2369-45f1-a8fd-57c22d8b30fe" providerId="ADAL" clId="{B5FB8AF6-67C6-4BC0-BCF3-4DE07935591C}" dt="2022-02-22T22:13:53.704" v="10080" actId="478"/>
          <ac:picMkLst>
            <pc:docMk/>
            <pc:sldMk cId="2124630084" sldId="304"/>
            <ac:picMk id="11" creationId="{C5833F20-3DAE-4557-9B3E-973F61C934DD}"/>
          </ac:picMkLst>
        </pc:picChg>
        <pc:picChg chg="add mod">
          <ac:chgData name="Prasad Jagtap" userId="e46c50ef-2369-45f1-a8fd-57c22d8b30fe" providerId="ADAL" clId="{B5FB8AF6-67C6-4BC0-BCF3-4DE07935591C}" dt="2022-02-23T23:23:36.449" v="15016" actId="1076"/>
          <ac:picMkLst>
            <pc:docMk/>
            <pc:sldMk cId="2124630084" sldId="304"/>
            <ac:picMk id="12" creationId="{DB59AC30-7A69-412A-8718-94E90AE9E8D7}"/>
          </ac:picMkLst>
        </pc:picChg>
        <pc:cxnChg chg="add mod">
          <ac:chgData name="Prasad Jagtap" userId="e46c50ef-2369-45f1-a8fd-57c22d8b30fe" providerId="ADAL" clId="{B5FB8AF6-67C6-4BC0-BCF3-4DE07935591C}" dt="2022-02-23T13:02:51.809" v="13620"/>
          <ac:cxnSpMkLst>
            <pc:docMk/>
            <pc:sldMk cId="2124630084" sldId="304"/>
            <ac:cxnSpMk id="5" creationId="{F26A02A6-19D9-4FE0-B60F-BB436C6E4184}"/>
          </ac:cxnSpMkLst>
        </pc:cxnChg>
      </pc:sldChg>
      <pc:sldChg chg="add del">
        <pc:chgData name="Prasad Jagtap" userId="e46c50ef-2369-45f1-a8fd-57c22d8b30fe" providerId="ADAL" clId="{B5FB8AF6-67C6-4BC0-BCF3-4DE07935591C}" dt="2022-02-18T21:52:57.827" v="1068"/>
        <pc:sldMkLst>
          <pc:docMk/>
          <pc:sldMk cId="809598499" sldId="305"/>
        </pc:sldMkLst>
      </pc:sldChg>
      <pc:sldChg chg="modSp add del mod modTransition modShow">
        <pc:chgData name="Prasad Jagtap" userId="e46c50ef-2369-45f1-a8fd-57c22d8b30fe" providerId="ADAL" clId="{B5FB8AF6-67C6-4BC0-BCF3-4DE07935591C}" dt="2022-02-19T14:17:59.348" v="2499" actId="47"/>
        <pc:sldMkLst>
          <pc:docMk/>
          <pc:sldMk cId="2495356934" sldId="305"/>
        </pc:sldMkLst>
        <pc:spChg chg="mod">
          <ac:chgData name="Prasad Jagtap" userId="e46c50ef-2369-45f1-a8fd-57c22d8b30fe" providerId="ADAL" clId="{B5FB8AF6-67C6-4BC0-BCF3-4DE07935591C}" dt="2022-02-18T22:10:23.225" v="1375" actId="14100"/>
          <ac:spMkLst>
            <pc:docMk/>
            <pc:sldMk cId="2495356934" sldId="305"/>
            <ac:spMk id="2" creationId="{984C1DF0-C673-41FA-8E48-DDC15EE02C86}"/>
          </ac:spMkLst>
        </pc:spChg>
      </pc:sldChg>
      <pc:sldChg chg="addSp delSp modSp add del mod">
        <pc:chgData name="Prasad Jagtap" userId="e46c50ef-2369-45f1-a8fd-57c22d8b30fe" providerId="ADAL" clId="{B5FB8AF6-67C6-4BC0-BCF3-4DE07935591C}" dt="2022-02-18T22:09:11.905" v="1277" actId="2696"/>
        <pc:sldMkLst>
          <pc:docMk/>
          <pc:sldMk cId="927252504" sldId="306"/>
        </pc:sldMkLst>
        <pc:spChg chg="mod">
          <ac:chgData name="Prasad Jagtap" userId="e46c50ef-2369-45f1-a8fd-57c22d8b30fe" providerId="ADAL" clId="{B5FB8AF6-67C6-4BC0-BCF3-4DE07935591C}" dt="2022-02-18T22:05:16.798" v="1240"/>
          <ac:spMkLst>
            <pc:docMk/>
            <pc:sldMk cId="927252504" sldId="306"/>
            <ac:spMk id="12" creationId="{6240BA35-BB44-489B-AA08-05D322F5D18B}"/>
          </ac:spMkLst>
        </pc:spChg>
        <pc:spChg chg="mod">
          <ac:chgData name="Prasad Jagtap" userId="e46c50ef-2369-45f1-a8fd-57c22d8b30fe" providerId="ADAL" clId="{B5FB8AF6-67C6-4BC0-BCF3-4DE07935591C}" dt="2022-02-18T22:05:16.798" v="1240"/>
          <ac:spMkLst>
            <pc:docMk/>
            <pc:sldMk cId="927252504" sldId="306"/>
            <ac:spMk id="13" creationId="{B2805F7F-C828-44F1-8C13-345E103A9DD7}"/>
          </ac:spMkLst>
        </pc:spChg>
        <pc:spChg chg="mod">
          <ac:chgData name="Prasad Jagtap" userId="e46c50ef-2369-45f1-a8fd-57c22d8b30fe" providerId="ADAL" clId="{B5FB8AF6-67C6-4BC0-BCF3-4DE07935591C}" dt="2022-02-18T22:05:16.798" v="1240"/>
          <ac:spMkLst>
            <pc:docMk/>
            <pc:sldMk cId="927252504" sldId="306"/>
            <ac:spMk id="14" creationId="{A88DD2AA-76DB-4343-ADE7-AC63498CFEDA}"/>
          </ac:spMkLst>
        </pc:spChg>
        <pc:spChg chg="mod">
          <ac:chgData name="Prasad Jagtap" userId="e46c50ef-2369-45f1-a8fd-57c22d8b30fe" providerId="ADAL" clId="{B5FB8AF6-67C6-4BC0-BCF3-4DE07935591C}" dt="2022-02-18T22:05:16.798" v="1240"/>
          <ac:spMkLst>
            <pc:docMk/>
            <pc:sldMk cId="927252504" sldId="306"/>
            <ac:spMk id="18" creationId="{DBC96F16-3DC0-422F-951E-0A7A436BD067}"/>
          </ac:spMkLst>
        </pc:spChg>
        <pc:spChg chg="mod">
          <ac:chgData name="Prasad Jagtap" userId="e46c50ef-2369-45f1-a8fd-57c22d8b30fe" providerId="ADAL" clId="{B5FB8AF6-67C6-4BC0-BCF3-4DE07935591C}" dt="2022-02-18T22:05:16.798" v="1240"/>
          <ac:spMkLst>
            <pc:docMk/>
            <pc:sldMk cId="927252504" sldId="306"/>
            <ac:spMk id="19" creationId="{21222EB8-BBEF-458A-B85C-02E82960B0CA}"/>
          </ac:spMkLst>
        </pc:spChg>
        <pc:spChg chg="mod">
          <ac:chgData name="Prasad Jagtap" userId="e46c50ef-2369-45f1-a8fd-57c22d8b30fe" providerId="ADAL" clId="{B5FB8AF6-67C6-4BC0-BCF3-4DE07935591C}" dt="2022-02-18T22:05:16.798" v="1240"/>
          <ac:spMkLst>
            <pc:docMk/>
            <pc:sldMk cId="927252504" sldId="306"/>
            <ac:spMk id="20" creationId="{F058FCA0-DF87-4CCC-8D0F-78F03BE35421}"/>
          </ac:spMkLst>
        </pc:spChg>
        <pc:spChg chg="mod">
          <ac:chgData name="Prasad Jagtap" userId="e46c50ef-2369-45f1-a8fd-57c22d8b30fe" providerId="ADAL" clId="{B5FB8AF6-67C6-4BC0-BCF3-4DE07935591C}" dt="2022-02-18T22:05:16.798" v="1240"/>
          <ac:spMkLst>
            <pc:docMk/>
            <pc:sldMk cId="927252504" sldId="306"/>
            <ac:spMk id="21" creationId="{1D961904-92D6-4F72-9C12-2B3415710FAB}"/>
          </ac:spMkLst>
        </pc:spChg>
        <pc:spChg chg="mod">
          <ac:chgData name="Prasad Jagtap" userId="e46c50ef-2369-45f1-a8fd-57c22d8b30fe" providerId="ADAL" clId="{B5FB8AF6-67C6-4BC0-BCF3-4DE07935591C}" dt="2022-02-18T22:05:16.798" v="1240"/>
          <ac:spMkLst>
            <pc:docMk/>
            <pc:sldMk cId="927252504" sldId="306"/>
            <ac:spMk id="22" creationId="{A0EDB9B5-1CD6-4E7D-88BF-77A0A9FB6295}"/>
          </ac:spMkLst>
        </pc:spChg>
        <pc:spChg chg="mod">
          <ac:chgData name="Prasad Jagtap" userId="e46c50ef-2369-45f1-a8fd-57c22d8b30fe" providerId="ADAL" clId="{B5FB8AF6-67C6-4BC0-BCF3-4DE07935591C}" dt="2022-02-18T22:05:16.798" v="1240"/>
          <ac:spMkLst>
            <pc:docMk/>
            <pc:sldMk cId="927252504" sldId="306"/>
            <ac:spMk id="33" creationId="{FD04EC0E-FEB9-4A41-B822-982A82993AB0}"/>
          </ac:spMkLst>
        </pc:spChg>
        <pc:spChg chg="mod">
          <ac:chgData name="Prasad Jagtap" userId="e46c50ef-2369-45f1-a8fd-57c22d8b30fe" providerId="ADAL" clId="{B5FB8AF6-67C6-4BC0-BCF3-4DE07935591C}" dt="2022-02-18T22:05:16.798" v="1240"/>
          <ac:spMkLst>
            <pc:docMk/>
            <pc:sldMk cId="927252504" sldId="306"/>
            <ac:spMk id="34" creationId="{5514090D-002B-4971-97EA-E45995840D7C}"/>
          </ac:spMkLst>
        </pc:spChg>
        <pc:spChg chg="mod">
          <ac:chgData name="Prasad Jagtap" userId="e46c50ef-2369-45f1-a8fd-57c22d8b30fe" providerId="ADAL" clId="{B5FB8AF6-67C6-4BC0-BCF3-4DE07935591C}" dt="2022-02-18T22:05:16.798" v="1240"/>
          <ac:spMkLst>
            <pc:docMk/>
            <pc:sldMk cId="927252504" sldId="306"/>
            <ac:spMk id="35" creationId="{578C4787-1A83-42FF-BACB-489F1232EE0C}"/>
          </ac:spMkLst>
        </pc:spChg>
        <pc:spChg chg="mod">
          <ac:chgData name="Prasad Jagtap" userId="e46c50ef-2369-45f1-a8fd-57c22d8b30fe" providerId="ADAL" clId="{B5FB8AF6-67C6-4BC0-BCF3-4DE07935591C}" dt="2022-02-18T22:05:16.798" v="1240"/>
          <ac:spMkLst>
            <pc:docMk/>
            <pc:sldMk cId="927252504" sldId="306"/>
            <ac:spMk id="36" creationId="{8E874A21-3F7E-441F-B0B0-C28CA461269E}"/>
          </ac:spMkLst>
        </pc:spChg>
        <pc:spChg chg="mod">
          <ac:chgData name="Prasad Jagtap" userId="e46c50ef-2369-45f1-a8fd-57c22d8b30fe" providerId="ADAL" clId="{B5FB8AF6-67C6-4BC0-BCF3-4DE07935591C}" dt="2022-02-18T22:05:16.798" v="1240"/>
          <ac:spMkLst>
            <pc:docMk/>
            <pc:sldMk cId="927252504" sldId="306"/>
            <ac:spMk id="37" creationId="{3B4EF64F-DEF2-4340-88FA-C87725661CB9}"/>
          </ac:spMkLst>
        </pc:spChg>
        <pc:spChg chg="mod">
          <ac:chgData name="Prasad Jagtap" userId="e46c50ef-2369-45f1-a8fd-57c22d8b30fe" providerId="ADAL" clId="{B5FB8AF6-67C6-4BC0-BCF3-4DE07935591C}" dt="2022-02-18T22:05:16.798" v="1240"/>
          <ac:spMkLst>
            <pc:docMk/>
            <pc:sldMk cId="927252504" sldId="306"/>
            <ac:spMk id="38" creationId="{96C51E6F-AA1C-46BF-A80C-18A36CC5E129}"/>
          </ac:spMkLst>
        </pc:spChg>
        <pc:spChg chg="mod">
          <ac:chgData name="Prasad Jagtap" userId="e46c50ef-2369-45f1-a8fd-57c22d8b30fe" providerId="ADAL" clId="{B5FB8AF6-67C6-4BC0-BCF3-4DE07935591C}" dt="2022-02-18T22:05:16.798" v="1240"/>
          <ac:spMkLst>
            <pc:docMk/>
            <pc:sldMk cId="927252504" sldId="306"/>
            <ac:spMk id="39" creationId="{73A54358-D886-4BD6-999F-A8317E91032C}"/>
          </ac:spMkLst>
        </pc:spChg>
        <pc:spChg chg="mod">
          <ac:chgData name="Prasad Jagtap" userId="e46c50ef-2369-45f1-a8fd-57c22d8b30fe" providerId="ADAL" clId="{B5FB8AF6-67C6-4BC0-BCF3-4DE07935591C}" dt="2022-02-18T22:05:16.798" v="1240"/>
          <ac:spMkLst>
            <pc:docMk/>
            <pc:sldMk cId="927252504" sldId="306"/>
            <ac:spMk id="41" creationId="{52153C6A-462C-4BD4-A32C-B870AE84E9A1}"/>
          </ac:spMkLst>
        </pc:spChg>
        <pc:spChg chg="mod">
          <ac:chgData name="Prasad Jagtap" userId="e46c50ef-2369-45f1-a8fd-57c22d8b30fe" providerId="ADAL" clId="{B5FB8AF6-67C6-4BC0-BCF3-4DE07935591C}" dt="2022-02-18T22:05:16.798" v="1240"/>
          <ac:spMkLst>
            <pc:docMk/>
            <pc:sldMk cId="927252504" sldId="306"/>
            <ac:spMk id="42" creationId="{61463BD9-82F8-4B5E-9C57-8AD2B94A55CE}"/>
          </ac:spMkLst>
        </pc:spChg>
        <pc:spChg chg="mod">
          <ac:chgData name="Prasad Jagtap" userId="e46c50ef-2369-45f1-a8fd-57c22d8b30fe" providerId="ADAL" clId="{B5FB8AF6-67C6-4BC0-BCF3-4DE07935591C}" dt="2022-02-18T22:05:16.798" v="1240"/>
          <ac:spMkLst>
            <pc:docMk/>
            <pc:sldMk cId="927252504" sldId="306"/>
            <ac:spMk id="43" creationId="{484FAB89-6726-4037-BA38-21B9D0F77424}"/>
          </ac:spMkLst>
        </pc:spChg>
        <pc:grpChg chg="add del mod">
          <ac:chgData name="Prasad Jagtap" userId="e46c50ef-2369-45f1-a8fd-57c22d8b30fe" providerId="ADAL" clId="{B5FB8AF6-67C6-4BC0-BCF3-4DE07935591C}" dt="2022-02-18T22:05:21.151" v="1241" actId="478"/>
          <ac:grpSpMkLst>
            <pc:docMk/>
            <pc:sldMk cId="927252504" sldId="306"/>
            <ac:grpSpMk id="4" creationId="{643FF642-9AA8-4E38-B402-1480BC994ACA}"/>
          </ac:grpSpMkLst>
        </pc:grpChg>
        <pc:grpChg chg="mod">
          <ac:chgData name="Prasad Jagtap" userId="e46c50ef-2369-45f1-a8fd-57c22d8b30fe" providerId="ADAL" clId="{B5FB8AF6-67C6-4BC0-BCF3-4DE07935591C}" dt="2022-02-18T22:05:16.798" v="1240"/>
          <ac:grpSpMkLst>
            <pc:docMk/>
            <pc:sldMk cId="927252504" sldId="306"/>
            <ac:grpSpMk id="6" creationId="{1EF4FD3B-EC94-44E3-8C17-BBEED47566F9}"/>
          </ac:grpSpMkLst>
        </pc:grpChg>
        <pc:grpChg chg="mod">
          <ac:chgData name="Prasad Jagtap" userId="e46c50ef-2369-45f1-a8fd-57c22d8b30fe" providerId="ADAL" clId="{B5FB8AF6-67C6-4BC0-BCF3-4DE07935591C}" dt="2022-02-18T22:05:16.798" v="1240"/>
          <ac:grpSpMkLst>
            <pc:docMk/>
            <pc:sldMk cId="927252504" sldId="306"/>
            <ac:grpSpMk id="7" creationId="{1854AFA1-C501-4011-A8BD-7B62F1955E85}"/>
          </ac:grpSpMkLst>
        </pc:grpChg>
        <pc:grpChg chg="mod">
          <ac:chgData name="Prasad Jagtap" userId="e46c50ef-2369-45f1-a8fd-57c22d8b30fe" providerId="ADAL" clId="{B5FB8AF6-67C6-4BC0-BCF3-4DE07935591C}" dt="2022-02-18T22:05:16.798" v="1240"/>
          <ac:grpSpMkLst>
            <pc:docMk/>
            <pc:sldMk cId="927252504" sldId="306"/>
            <ac:grpSpMk id="23" creationId="{F0CEF9ED-A120-4364-AF07-982AA0109F37}"/>
          </ac:grpSpMkLst>
        </pc:grpChg>
        <pc:grpChg chg="mod">
          <ac:chgData name="Prasad Jagtap" userId="e46c50ef-2369-45f1-a8fd-57c22d8b30fe" providerId="ADAL" clId="{B5FB8AF6-67C6-4BC0-BCF3-4DE07935591C}" dt="2022-02-18T22:05:16.798" v="1240"/>
          <ac:grpSpMkLst>
            <pc:docMk/>
            <pc:sldMk cId="927252504" sldId="306"/>
            <ac:grpSpMk id="40" creationId="{B33D6BEA-E203-481B-BB21-38E81C50EFAA}"/>
          </ac:grpSpMkLst>
        </pc:grpChg>
        <pc:picChg chg="mod">
          <ac:chgData name="Prasad Jagtap" userId="e46c50ef-2369-45f1-a8fd-57c22d8b30fe" providerId="ADAL" clId="{B5FB8AF6-67C6-4BC0-BCF3-4DE07935591C}" dt="2022-02-18T22:05:16.798" v="1240"/>
          <ac:picMkLst>
            <pc:docMk/>
            <pc:sldMk cId="927252504" sldId="306"/>
            <ac:picMk id="15" creationId="{38F099E0-6530-480B-859E-11CC106B39FA}"/>
          </ac:picMkLst>
        </pc:picChg>
        <pc:picChg chg="mod">
          <ac:chgData name="Prasad Jagtap" userId="e46c50ef-2369-45f1-a8fd-57c22d8b30fe" providerId="ADAL" clId="{B5FB8AF6-67C6-4BC0-BCF3-4DE07935591C}" dt="2022-02-18T22:05:16.798" v="1240"/>
          <ac:picMkLst>
            <pc:docMk/>
            <pc:sldMk cId="927252504" sldId="306"/>
            <ac:picMk id="16" creationId="{048D6207-B25A-438D-9CBA-92DA283D8E9A}"/>
          </ac:picMkLst>
        </pc:picChg>
        <pc:picChg chg="mod">
          <ac:chgData name="Prasad Jagtap" userId="e46c50ef-2369-45f1-a8fd-57c22d8b30fe" providerId="ADAL" clId="{B5FB8AF6-67C6-4BC0-BCF3-4DE07935591C}" dt="2022-02-18T22:05:16.798" v="1240"/>
          <ac:picMkLst>
            <pc:docMk/>
            <pc:sldMk cId="927252504" sldId="306"/>
            <ac:picMk id="17" creationId="{1875034A-BF2C-4982-9B22-BF38E169EBF2}"/>
          </ac:picMkLst>
        </pc:picChg>
        <pc:picChg chg="mod">
          <ac:chgData name="Prasad Jagtap" userId="e46c50ef-2369-45f1-a8fd-57c22d8b30fe" providerId="ADAL" clId="{B5FB8AF6-67C6-4BC0-BCF3-4DE07935591C}" dt="2022-02-18T22:05:16.798" v="1240"/>
          <ac:picMkLst>
            <pc:docMk/>
            <pc:sldMk cId="927252504" sldId="306"/>
            <ac:picMk id="27" creationId="{324FA438-368B-4D2A-8207-43EF0424B85E}"/>
          </ac:picMkLst>
        </pc:picChg>
        <pc:picChg chg="mod">
          <ac:chgData name="Prasad Jagtap" userId="e46c50ef-2369-45f1-a8fd-57c22d8b30fe" providerId="ADAL" clId="{B5FB8AF6-67C6-4BC0-BCF3-4DE07935591C}" dt="2022-02-18T22:05:16.798" v="1240"/>
          <ac:picMkLst>
            <pc:docMk/>
            <pc:sldMk cId="927252504" sldId="306"/>
            <ac:picMk id="28" creationId="{A6A93C0B-CCCD-4ECC-AF05-2FB32B5749C4}"/>
          </ac:picMkLst>
        </pc:picChg>
        <pc:picChg chg="mod">
          <ac:chgData name="Prasad Jagtap" userId="e46c50ef-2369-45f1-a8fd-57c22d8b30fe" providerId="ADAL" clId="{B5FB8AF6-67C6-4BC0-BCF3-4DE07935591C}" dt="2022-02-18T22:05:16.798" v="1240"/>
          <ac:picMkLst>
            <pc:docMk/>
            <pc:sldMk cId="927252504" sldId="306"/>
            <ac:picMk id="29" creationId="{D749BA63-B8EF-4DCC-96E6-D6FCCD54DA07}"/>
          </ac:picMkLst>
        </pc:picChg>
        <pc:picChg chg="mod">
          <ac:chgData name="Prasad Jagtap" userId="e46c50ef-2369-45f1-a8fd-57c22d8b30fe" providerId="ADAL" clId="{B5FB8AF6-67C6-4BC0-BCF3-4DE07935591C}" dt="2022-02-18T22:05:16.798" v="1240"/>
          <ac:picMkLst>
            <pc:docMk/>
            <pc:sldMk cId="927252504" sldId="306"/>
            <ac:picMk id="44" creationId="{4CA24D44-B58B-4D08-BEB1-A729A0E12871}"/>
          </ac:picMkLst>
        </pc:picChg>
        <pc:picChg chg="mod">
          <ac:chgData name="Prasad Jagtap" userId="e46c50ef-2369-45f1-a8fd-57c22d8b30fe" providerId="ADAL" clId="{B5FB8AF6-67C6-4BC0-BCF3-4DE07935591C}" dt="2022-02-18T22:05:16.798" v="1240"/>
          <ac:picMkLst>
            <pc:docMk/>
            <pc:sldMk cId="927252504" sldId="306"/>
            <ac:picMk id="45" creationId="{D75492D7-45D8-4B2A-A078-C18D62EDE169}"/>
          </ac:picMkLst>
        </pc:picChg>
        <pc:picChg chg="mod">
          <ac:chgData name="Prasad Jagtap" userId="e46c50ef-2369-45f1-a8fd-57c22d8b30fe" providerId="ADAL" clId="{B5FB8AF6-67C6-4BC0-BCF3-4DE07935591C}" dt="2022-02-18T22:05:16.798" v="1240"/>
          <ac:picMkLst>
            <pc:docMk/>
            <pc:sldMk cId="927252504" sldId="306"/>
            <ac:picMk id="46" creationId="{5E73E782-BFFE-427F-A5E9-D65AF8D96CBA}"/>
          </ac:picMkLst>
        </pc:picChg>
        <pc:picChg chg="add del mod">
          <ac:chgData name="Prasad Jagtap" userId="e46c50ef-2369-45f1-a8fd-57c22d8b30fe" providerId="ADAL" clId="{B5FB8AF6-67C6-4BC0-BCF3-4DE07935591C}" dt="2022-02-18T22:07:41.650" v="1250" actId="478"/>
          <ac:picMkLst>
            <pc:docMk/>
            <pc:sldMk cId="927252504" sldId="306"/>
            <ac:picMk id="47" creationId="{8EB09EF0-F1A6-4680-A1CE-7708E8948D12}"/>
          </ac:picMkLst>
        </pc:picChg>
        <pc:picChg chg="del">
          <ac:chgData name="Prasad Jagtap" userId="e46c50ef-2369-45f1-a8fd-57c22d8b30fe" providerId="ADAL" clId="{B5FB8AF6-67C6-4BC0-BCF3-4DE07935591C}" dt="2022-02-18T22:05:16.284" v="1239" actId="478"/>
          <ac:picMkLst>
            <pc:docMk/>
            <pc:sldMk cId="927252504" sldId="306"/>
            <ac:picMk id="133" creationId="{9BD3E1FC-F807-45DB-BCEC-8719BFE946F6}"/>
          </ac:picMkLst>
        </pc:picChg>
        <pc:cxnChg chg="mod">
          <ac:chgData name="Prasad Jagtap" userId="e46c50ef-2369-45f1-a8fd-57c22d8b30fe" providerId="ADAL" clId="{B5FB8AF6-67C6-4BC0-BCF3-4DE07935591C}" dt="2022-02-18T22:05:21.151" v="1241" actId="478"/>
          <ac:cxnSpMkLst>
            <pc:docMk/>
            <pc:sldMk cId="927252504" sldId="306"/>
            <ac:cxnSpMk id="5" creationId="{105DA693-8545-49A0-965B-8060AE13B370}"/>
          </ac:cxnSpMkLst>
        </pc:cxnChg>
        <pc:cxnChg chg="mod">
          <ac:chgData name="Prasad Jagtap" userId="e46c50ef-2369-45f1-a8fd-57c22d8b30fe" providerId="ADAL" clId="{B5FB8AF6-67C6-4BC0-BCF3-4DE07935591C}" dt="2022-02-18T22:05:21.151" v="1241" actId="478"/>
          <ac:cxnSpMkLst>
            <pc:docMk/>
            <pc:sldMk cId="927252504" sldId="306"/>
            <ac:cxnSpMk id="8" creationId="{AA94F77D-FD19-4BDE-A05B-C8746BC350EC}"/>
          </ac:cxnSpMkLst>
        </pc:cxnChg>
        <pc:cxnChg chg="mod">
          <ac:chgData name="Prasad Jagtap" userId="e46c50ef-2369-45f1-a8fd-57c22d8b30fe" providerId="ADAL" clId="{B5FB8AF6-67C6-4BC0-BCF3-4DE07935591C}" dt="2022-02-18T22:05:21.151" v="1241" actId="478"/>
          <ac:cxnSpMkLst>
            <pc:docMk/>
            <pc:sldMk cId="927252504" sldId="306"/>
            <ac:cxnSpMk id="9" creationId="{878109D3-C1D7-4885-901C-7E70082F16E3}"/>
          </ac:cxnSpMkLst>
        </pc:cxnChg>
        <pc:cxnChg chg="mod">
          <ac:chgData name="Prasad Jagtap" userId="e46c50ef-2369-45f1-a8fd-57c22d8b30fe" providerId="ADAL" clId="{B5FB8AF6-67C6-4BC0-BCF3-4DE07935591C}" dt="2022-02-18T22:05:21.151" v="1241" actId="478"/>
          <ac:cxnSpMkLst>
            <pc:docMk/>
            <pc:sldMk cId="927252504" sldId="306"/>
            <ac:cxnSpMk id="10" creationId="{2E8C92FE-C9AB-4575-8942-E08B1D3ACDB8}"/>
          </ac:cxnSpMkLst>
        </pc:cxnChg>
        <pc:cxnChg chg="mod">
          <ac:chgData name="Prasad Jagtap" userId="e46c50ef-2369-45f1-a8fd-57c22d8b30fe" providerId="ADAL" clId="{B5FB8AF6-67C6-4BC0-BCF3-4DE07935591C}" dt="2022-02-18T22:05:16.798" v="1240"/>
          <ac:cxnSpMkLst>
            <pc:docMk/>
            <pc:sldMk cId="927252504" sldId="306"/>
            <ac:cxnSpMk id="11" creationId="{DE8397D1-298E-4475-8BAE-3722742EC9CC}"/>
          </ac:cxnSpMkLst>
        </pc:cxnChg>
        <pc:cxnChg chg="mod">
          <ac:chgData name="Prasad Jagtap" userId="e46c50ef-2369-45f1-a8fd-57c22d8b30fe" providerId="ADAL" clId="{B5FB8AF6-67C6-4BC0-BCF3-4DE07935591C}" dt="2022-02-18T22:05:21.151" v="1241" actId="478"/>
          <ac:cxnSpMkLst>
            <pc:docMk/>
            <pc:sldMk cId="927252504" sldId="306"/>
            <ac:cxnSpMk id="24" creationId="{B14A76C7-27CA-4F45-8BFB-B239A847A85F}"/>
          </ac:cxnSpMkLst>
        </pc:cxnChg>
        <pc:cxnChg chg="mod">
          <ac:chgData name="Prasad Jagtap" userId="e46c50ef-2369-45f1-a8fd-57c22d8b30fe" providerId="ADAL" clId="{B5FB8AF6-67C6-4BC0-BCF3-4DE07935591C}" dt="2022-02-18T22:05:21.151" v="1241" actId="478"/>
          <ac:cxnSpMkLst>
            <pc:docMk/>
            <pc:sldMk cId="927252504" sldId="306"/>
            <ac:cxnSpMk id="25" creationId="{1295C504-824E-448D-A819-5CB79DDC1720}"/>
          </ac:cxnSpMkLst>
        </pc:cxnChg>
        <pc:cxnChg chg="mod">
          <ac:chgData name="Prasad Jagtap" userId="e46c50ef-2369-45f1-a8fd-57c22d8b30fe" providerId="ADAL" clId="{B5FB8AF6-67C6-4BC0-BCF3-4DE07935591C}" dt="2022-02-18T22:05:21.151" v="1241" actId="478"/>
          <ac:cxnSpMkLst>
            <pc:docMk/>
            <pc:sldMk cId="927252504" sldId="306"/>
            <ac:cxnSpMk id="26" creationId="{17DD070F-9C47-409C-BFD2-F1B1D7C01B6C}"/>
          </ac:cxnSpMkLst>
        </pc:cxnChg>
        <pc:cxnChg chg="mod">
          <ac:chgData name="Prasad Jagtap" userId="e46c50ef-2369-45f1-a8fd-57c22d8b30fe" providerId="ADAL" clId="{B5FB8AF6-67C6-4BC0-BCF3-4DE07935591C}" dt="2022-02-18T22:05:21.151" v="1241" actId="478"/>
          <ac:cxnSpMkLst>
            <pc:docMk/>
            <pc:sldMk cId="927252504" sldId="306"/>
            <ac:cxnSpMk id="30" creationId="{B8E25A02-44E8-43F8-B07A-840E711A8E0A}"/>
          </ac:cxnSpMkLst>
        </pc:cxnChg>
        <pc:cxnChg chg="mod">
          <ac:chgData name="Prasad Jagtap" userId="e46c50ef-2369-45f1-a8fd-57c22d8b30fe" providerId="ADAL" clId="{B5FB8AF6-67C6-4BC0-BCF3-4DE07935591C}" dt="2022-02-18T22:05:21.151" v="1241" actId="478"/>
          <ac:cxnSpMkLst>
            <pc:docMk/>
            <pc:sldMk cId="927252504" sldId="306"/>
            <ac:cxnSpMk id="31" creationId="{37CBAAAB-F024-4C46-952E-BC4179AC477E}"/>
          </ac:cxnSpMkLst>
        </pc:cxnChg>
        <pc:cxnChg chg="mod">
          <ac:chgData name="Prasad Jagtap" userId="e46c50ef-2369-45f1-a8fd-57c22d8b30fe" providerId="ADAL" clId="{B5FB8AF6-67C6-4BC0-BCF3-4DE07935591C}" dt="2022-02-18T22:05:21.151" v="1241" actId="478"/>
          <ac:cxnSpMkLst>
            <pc:docMk/>
            <pc:sldMk cId="927252504" sldId="306"/>
            <ac:cxnSpMk id="32" creationId="{D4DDBCEC-C803-48E9-82FD-EA4080389C62}"/>
          </ac:cxnSpMkLst>
        </pc:cxnChg>
      </pc:sldChg>
      <pc:sldChg chg="add del mod ord modTransition modShow">
        <pc:chgData name="Prasad Jagtap" userId="e46c50ef-2369-45f1-a8fd-57c22d8b30fe" providerId="ADAL" clId="{B5FB8AF6-67C6-4BC0-BCF3-4DE07935591C}" dt="2022-02-23T18:49:36.288" v="13839" actId="47"/>
        <pc:sldMkLst>
          <pc:docMk/>
          <pc:sldMk cId="3130060039" sldId="306"/>
        </pc:sldMkLst>
      </pc:sldChg>
      <pc:sldChg chg="addSp delSp modSp add mod ord modTransition">
        <pc:chgData name="Prasad Jagtap" userId="e46c50ef-2369-45f1-a8fd-57c22d8b30fe" providerId="ADAL" clId="{B5FB8AF6-67C6-4BC0-BCF3-4DE07935591C}" dt="2022-02-23T13:24:14.963" v="13772"/>
        <pc:sldMkLst>
          <pc:docMk/>
          <pc:sldMk cId="689325539" sldId="307"/>
        </pc:sldMkLst>
        <pc:spChg chg="add del mod">
          <ac:chgData name="Prasad Jagtap" userId="e46c50ef-2369-45f1-a8fd-57c22d8b30fe" providerId="ADAL" clId="{B5FB8AF6-67C6-4BC0-BCF3-4DE07935591C}" dt="2022-02-18T23:08:22.619" v="1847" actId="478"/>
          <ac:spMkLst>
            <pc:docMk/>
            <pc:sldMk cId="689325539" sldId="307"/>
            <ac:spMk id="3" creationId="{55892032-6272-40D2-9B94-8598AE5661FA}"/>
          </ac:spMkLst>
        </pc:spChg>
        <pc:spChg chg="add del mod">
          <ac:chgData name="Prasad Jagtap" userId="e46c50ef-2369-45f1-a8fd-57c22d8b30fe" providerId="ADAL" clId="{B5FB8AF6-67C6-4BC0-BCF3-4DE07935591C}" dt="2022-02-18T23:08:36.574" v="1850" actId="478"/>
          <ac:spMkLst>
            <pc:docMk/>
            <pc:sldMk cId="689325539" sldId="307"/>
            <ac:spMk id="5" creationId="{32A97AD1-BA60-4224-8FE7-2A08748C5648}"/>
          </ac:spMkLst>
        </pc:spChg>
        <pc:spChg chg="mod">
          <ac:chgData name="Prasad Jagtap" userId="e46c50ef-2369-45f1-a8fd-57c22d8b30fe" providerId="ADAL" clId="{B5FB8AF6-67C6-4BC0-BCF3-4DE07935591C}" dt="2022-02-18T23:08:03.418" v="1840"/>
          <ac:spMkLst>
            <pc:docMk/>
            <pc:sldMk cId="689325539" sldId="307"/>
            <ac:spMk id="7" creationId="{45538097-7EF8-408F-B060-6B23DCBF0558}"/>
          </ac:spMkLst>
        </pc:spChg>
        <pc:spChg chg="mod">
          <ac:chgData name="Prasad Jagtap" userId="e46c50ef-2369-45f1-a8fd-57c22d8b30fe" providerId="ADAL" clId="{B5FB8AF6-67C6-4BC0-BCF3-4DE07935591C}" dt="2022-02-18T23:08:03.418" v="1840"/>
          <ac:spMkLst>
            <pc:docMk/>
            <pc:sldMk cId="689325539" sldId="307"/>
            <ac:spMk id="8" creationId="{F1C12017-7109-4B94-B810-582576A8F9B5}"/>
          </ac:spMkLst>
        </pc:spChg>
        <pc:spChg chg="add del mod">
          <ac:chgData name="Prasad Jagtap" userId="e46c50ef-2369-45f1-a8fd-57c22d8b30fe" providerId="ADAL" clId="{B5FB8AF6-67C6-4BC0-BCF3-4DE07935591C}" dt="2022-02-18T23:08:21.077" v="1845"/>
          <ac:spMkLst>
            <pc:docMk/>
            <pc:sldMk cId="689325539" sldId="307"/>
            <ac:spMk id="9" creationId="{67B303B5-EFFB-4B3A-875E-AA5E828C0236}"/>
          </ac:spMkLst>
        </pc:spChg>
        <pc:spChg chg="mod">
          <ac:chgData name="Prasad Jagtap" userId="e46c50ef-2369-45f1-a8fd-57c22d8b30fe" providerId="ADAL" clId="{B5FB8AF6-67C6-4BC0-BCF3-4DE07935591C}" dt="2022-02-18T23:08:03.418" v="1840"/>
          <ac:spMkLst>
            <pc:docMk/>
            <pc:sldMk cId="689325539" sldId="307"/>
            <ac:spMk id="11" creationId="{5191A221-48A5-48EC-A60A-B8743937410F}"/>
          </ac:spMkLst>
        </pc:spChg>
        <pc:spChg chg="mod">
          <ac:chgData name="Prasad Jagtap" userId="e46c50ef-2369-45f1-a8fd-57c22d8b30fe" providerId="ADAL" clId="{B5FB8AF6-67C6-4BC0-BCF3-4DE07935591C}" dt="2022-02-18T23:08:03.418" v="1840"/>
          <ac:spMkLst>
            <pc:docMk/>
            <pc:sldMk cId="689325539" sldId="307"/>
            <ac:spMk id="12" creationId="{92E7317F-6283-47B8-87E7-1371D5039C3A}"/>
          </ac:spMkLst>
        </pc:spChg>
        <pc:spChg chg="mod">
          <ac:chgData name="Prasad Jagtap" userId="e46c50ef-2369-45f1-a8fd-57c22d8b30fe" providerId="ADAL" clId="{B5FB8AF6-67C6-4BC0-BCF3-4DE07935591C}" dt="2022-02-18T23:08:03.418" v="1840"/>
          <ac:spMkLst>
            <pc:docMk/>
            <pc:sldMk cId="689325539" sldId="307"/>
            <ac:spMk id="14" creationId="{85A62E1C-CE9A-46F2-A3B1-12295C8FB45D}"/>
          </ac:spMkLst>
        </pc:spChg>
        <pc:spChg chg="mod">
          <ac:chgData name="Prasad Jagtap" userId="e46c50ef-2369-45f1-a8fd-57c22d8b30fe" providerId="ADAL" clId="{B5FB8AF6-67C6-4BC0-BCF3-4DE07935591C}" dt="2022-02-18T23:08:03.418" v="1840"/>
          <ac:spMkLst>
            <pc:docMk/>
            <pc:sldMk cId="689325539" sldId="307"/>
            <ac:spMk id="16" creationId="{870BA2C9-CE15-4AF0-8520-3AA20EA825F6}"/>
          </ac:spMkLst>
        </pc:spChg>
        <pc:spChg chg="mod">
          <ac:chgData name="Prasad Jagtap" userId="e46c50ef-2369-45f1-a8fd-57c22d8b30fe" providerId="ADAL" clId="{B5FB8AF6-67C6-4BC0-BCF3-4DE07935591C}" dt="2022-02-18T23:08:03.418" v="1840"/>
          <ac:spMkLst>
            <pc:docMk/>
            <pc:sldMk cId="689325539" sldId="307"/>
            <ac:spMk id="17" creationId="{52C7EA3C-CCD2-45E5-B105-9825FF1C9D85}"/>
          </ac:spMkLst>
        </pc:spChg>
        <pc:spChg chg="add del mod">
          <ac:chgData name="Prasad Jagtap" userId="e46c50ef-2369-45f1-a8fd-57c22d8b30fe" providerId="ADAL" clId="{B5FB8AF6-67C6-4BC0-BCF3-4DE07935591C}" dt="2022-02-18T23:08:21.077" v="1845"/>
          <ac:spMkLst>
            <pc:docMk/>
            <pc:sldMk cId="689325539" sldId="307"/>
            <ac:spMk id="18" creationId="{F705B5FB-C74B-43DB-A724-8E34A171F19A}"/>
          </ac:spMkLst>
        </pc:spChg>
        <pc:spChg chg="add del mod">
          <ac:chgData name="Prasad Jagtap" userId="e46c50ef-2369-45f1-a8fd-57c22d8b30fe" providerId="ADAL" clId="{B5FB8AF6-67C6-4BC0-BCF3-4DE07935591C}" dt="2022-02-18T23:08:21.077" v="1845"/>
          <ac:spMkLst>
            <pc:docMk/>
            <pc:sldMk cId="689325539" sldId="307"/>
            <ac:spMk id="19" creationId="{D58EB618-AD8A-46DB-939E-0D9E2FD5BA6D}"/>
          </ac:spMkLst>
        </pc:spChg>
        <pc:spChg chg="add mod">
          <ac:chgData name="Prasad Jagtap" userId="e46c50ef-2369-45f1-a8fd-57c22d8b30fe" providerId="ADAL" clId="{B5FB8AF6-67C6-4BC0-BCF3-4DE07935591C}" dt="2022-02-23T13:16:53.580" v="13728" actId="1076"/>
          <ac:spMkLst>
            <pc:docMk/>
            <pc:sldMk cId="689325539" sldId="307"/>
            <ac:spMk id="19" creationId="{E1A93C84-B5EE-4703-8AEC-24A059EFF50E}"/>
          </ac:spMkLst>
        </pc:spChg>
        <pc:spChg chg="add del mod">
          <ac:chgData name="Prasad Jagtap" userId="e46c50ef-2369-45f1-a8fd-57c22d8b30fe" providerId="ADAL" clId="{B5FB8AF6-67C6-4BC0-BCF3-4DE07935591C}" dt="2022-02-18T23:08:21.077" v="1845"/>
          <ac:spMkLst>
            <pc:docMk/>
            <pc:sldMk cId="689325539" sldId="307"/>
            <ac:spMk id="20" creationId="{73311D8D-6F1D-482B-BED0-C13BB08E3598}"/>
          </ac:spMkLst>
        </pc:spChg>
        <pc:spChg chg="add del mod">
          <ac:chgData name="Prasad Jagtap" userId="e46c50ef-2369-45f1-a8fd-57c22d8b30fe" providerId="ADAL" clId="{B5FB8AF6-67C6-4BC0-BCF3-4DE07935591C}" dt="2022-02-18T23:08:21.077" v="1845"/>
          <ac:spMkLst>
            <pc:docMk/>
            <pc:sldMk cId="689325539" sldId="307"/>
            <ac:spMk id="22" creationId="{17950A34-63D3-4016-BBF7-11C7415A02F8}"/>
          </ac:spMkLst>
        </pc:spChg>
        <pc:spChg chg="add del mod">
          <ac:chgData name="Prasad Jagtap" userId="e46c50ef-2369-45f1-a8fd-57c22d8b30fe" providerId="ADAL" clId="{B5FB8AF6-67C6-4BC0-BCF3-4DE07935591C}" dt="2022-02-18T23:08:21.077" v="1845"/>
          <ac:spMkLst>
            <pc:docMk/>
            <pc:sldMk cId="689325539" sldId="307"/>
            <ac:spMk id="23" creationId="{3F635AF6-8249-497D-8639-6CB031FEF68C}"/>
          </ac:spMkLst>
        </pc:spChg>
        <pc:spChg chg="add del mod">
          <ac:chgData name="Prasad Jagtap" userId="e46c50ef-2369-45f1-a8fd-57c22d8b30fe" providerId="ADAL" clId="{B5FB8AF6-67C6-4BC0-BCF3-4DE07935591C}" dt="2022-02-18T23:08:21.077" v="1845"/>
          <ac:spMkLst>
            <pc:docMk/>
            <pc:sldMk cId="689325539" sldId="307"/>
            <ac:spMk id="24" creationId="{E59221D1-2552-437E-8887-DF69D89C2DFC}"/>
          </ac:spMkLst>
        </pc:spChg>
        <pc:spChg chg="mod">
          <ac:chgData name="Prasad Jagtap" userId="e46c50ef-2369-45f1-a8fd-57c22d8b30fe" providerId="ADAL" clId="{B5FB8AF6-67C6-4BC0-BCF3-4DE07935591C}" dt="2022-02-18T23:08:03.418" v="1840"/>
          <ac:spMkLst>
            <pc:docMk/>
            <pc:sldMk cId="689325539" sldId="307"/>
            <ac:spMk id="26" creationId="{6DAE0964-15F9-49F1-A620-16989503C3C4}"/>
          </ac:spMkLst>
        </pc:spChg>
        <pc:spChg chg="mod">
          <ac:chgData name="Prasad Jagtap" userId="e46c50ef-2369-45f1-a8fd-57c22d8b30fe" providerId="ADAL" clId="{B5FB8AF6-67C6-4BC0-BCF3-4DE07935591C}" dt="2022-02-18T23:08:03.418" v="1840"/>
          <ac:spMkLst>
            <pc:docMk/>
            <pc:sldMk cId="689325539" sldId="307"/>
            <ac:spMk id="28" creationId="{6113CE4F-5058-49E0-B966-105845D87126}"/>
          </ac:spMkLst>
        </pc:spChg>
        <pc:spChg chg="mod">
          <ac:chgData name="Prasad Jagtap" userId="e46c50ef-2369-45f1-a8fd-57c22d8b30fe" providerId="ADAL" clId="{B5FB8AF6-67C6-4BC0-BCF3-4DE07935591C}" dt="2022-02-18T23:08:03.418" v="1840"/>
          <ac:spMkLst>
            <pc:docMk/>
            <pc:sldMk cId="689325539" sldId="307"/>
            <ac:spMk id="30" creationId="{ACE2C273-D2BD-4ECF-901C-AD9506EF0643}"/>
          </ac:spMkLst>
        </pc:spChg>
        <pc:spChg chg="mod">
          <ac:chgData name="Prasad Jagtap" userId="e46c50ef-2369-45f1-a8fd-57c22d8b30fe" providerId="ADAL" clId="{B5FB8AF6-67C6-4BC0-BCF3-4DE07935591C}" dt="2022-02-18T23:08:03.418" v="1840"/>
          <ac:spMkLst>
            <pc:docMk/>
            <pc:sldMk cId="689325539" sldId="307"/>
            <ac:spMk id="31" creationId="{B79D28E9-3F78-402B-824B-7C2C4C551ED5}"/>
          </ac:spMkLst>
        </pc:spChg>
        <pc:spChg chg="mod">
          <ac:chgData name="Prasad Jagtap" userId="e46c50ef-2369-45f1-a8fd-57c22d8b30fe" providerId="ADAL" clId="{B5FB8AF6-67C6-4BC0-BCF3-4DE07935591C}" dt="2022-02-18T23:08:03.418" v="1840"/>
          <ac:spMkLst>
            <pc:docMk/>
            <pc:sldMk cId="689325539" sldId="307"/>
            <ac:spMk id="33" creationId="{B3897594-6977-4320-926C-FCD075444D47}"/>
          </ac:spMkLst>
        </pc:spChg>
        <pc:spChg chg="mod">
          <ac:chgData name="Prasad Jagtap" userId="e46c50ef-2369-45f1-a8fd-57c22d8b30fe" providerId="ADAL" clId="{B5FB8AF6-67C6-4BC0-BCF3-4DE07935591C}" dt="2022-02-18T23:08:03.418" v="1840"/>
          <ac:spMkLst>
            <pc:docMk/>
            <pc:sldMk cId="689325539" sldId="307"/>
            <ac:spMk id="35" creationId="{D1C147CA-D1C4-43A7-94E0-205204C26FF0}"/>
          </ac:spMkLst>
        </pc:spChg>
        <pc:spChg chg="mod">
          <ac:chgData name="Prasad Jagtap" userId="e46c50ef-2369-45f1-a8fd-57c22d8b30fe" providerId="ADAL" clId="{B5FB8AF6-67C6-4BC0-BCF3-4DE07935591C}" dt="2022-02-18T23:08:03.418" v="1840"/>
          <ac:spMkLst>
            <pc:docMk/>
            <pc:sldMk cId="689325539" sldId="307"/>
            <ac:spMk id="36" creationId="{83E86349-FE93-4D8D-A947-FC2A42640A11}"/>
          </ac:spMkLst>
        </pc:spChg>
        <pc:spChg chg="mod">
          <ac:chgData name="Prasad Jagtap" userId="e46c50ef-2369-45f1-a8fd-57c22d8b30fe" providerId="ADAL" clId="{B5FB8AF6-67C6-4BC0-BCF3-4DE07935591C}" dt="2022-02-18T23:08:03.418" v="1840"/>
          <ac:spMkLst>
            <pc:docMk/>
            <pc:sldMk cId="689325539" sldId="307"/>
            <ac:spMk id="37" creationId="{FE0EEE59-CB63-457A-8412-9BCA30FB80B0}"/>
          </ac:spMkLst>
        </pc:spChg>
        <pc:spChg chg="mod">
          <ac:chgData name="Prasad Jagtap" userId="e46c50ef-2369-45f1-a8fd-57c22d8b30fe" providerId="ADAL" clId="{B5FB8AF6-67C6-4BC0-BCF3-4DE07935591C}" dt="2022-02-18T23:08:03.418" v="1840"/>
          <ac:spMkLst>
            <pc:docMk/>
            <pc:sldMk cId="689325539" sldId="307"/>
            <ac:spMk id="38" creationId="{7E1FBE40-DA7D-4E34-B500-40F81CF38D87}"/>
          </ac:spMkLst>
        </pc:spChg>
        <pc:spChg chg="mod">
          <ac:chgData name="Prasad Jagtap" userId="e46c50ef-2369-45f1-a8fd-57c22d8b30fe" providerId="ADAL" clId="{B5FB8AF6-67C6-4BC0-BCF3-4DE07935591C}" dt="2022-02-18T23:08:03.418" v="1840"/>
          <ac:spMkLst>
            <pc:docMk/>
            <pc:sldMk cId="689325539" sldId="307"/>
            <ac:spMk id="39" creationId="{400A9E8E-EE8A-4396-9AEC-7511B6339B4E}"/>
          </ac:spMkLst>
        </pc:spChg>
        <pc:spChg chg="mod">
          <ac:chgData name="Prasad Jagtap" userId="e46c50ef-2369-45f1-a8fd-57c22d8b30fe" providerId="ADAL" clId="{B5FB8AF6-67C6-4BC0-BCF3-4DE07935591C}" dt="2022-02-18T23:08:03.418" v="1840"/>
          <ac:spMkLst>
            <pc:docMk/>
            <pc:sldMk cId="689325539" sldId="307"/>
            <ac:spMk id="40" creationId="{82556D25-E412-46F5-B87D-624C8C1FFF25}"/>
          </ac:spMkLst>
        </pc:spChg>
        <pc:spChg chg="mod">
          <ac:chgData name="Prasad Jagtap" userId="e46c50ef-2369-45f1-a8fd-57c22d8b30fe" providerId="ADAL" clId="{B5FB8AF6-67C6-4BC0-BCF3-4DE07935591C}" dt="2022-02-18T23:08:03.418" v="1840"/>
          <ac:spMkLst>
            <pc:docMk/>
            <pc:sldMk cId="689325539" sldId="307"/>
            <ac:spMk id="41" creationId="{5870A828-CB9C-44D1-8857-42F372FF8A5E}"/>
          </ac:spMkLst>
        </pc:spChg>
        <pc:spChg chg="mod">
          <ac:chgData name="Prasad Jagtap" userId="e46c50ef-2369-45f1-a8fd-57c22d8b30fe" providerId="ADAL" clId="{B5FB8AF6-67C6-4BC0-BCF3-4DE07935591C}" dt="2022-02-18T23:08:03.418" v="1840"/>
          <ac:spMkLst>
            <pc:docMk/>
            <pc:sldMk cId="689325539" sldId="307"/>
            <ac:spMk id="42" creationId="{00F93300-4860-4BD0-8649-DE67BD39B49B}"/>
          </ac:spMkLst>
        </pc:spChg>
        <pc:spChg chg="mod">
          <ac:chgData name="Prasad Jagtap" userId="e46c50ef-2369-45f1-a8fd-57c22d8b30fe" providerId="ADAL" clId="{B5FB8AF6-67C6-4BC0-BCF3-4DE07935591C}" dt="2022-02-18T23:08:03.418" v="1840"/>
          <ac:spMkLst>
            <pc:docMk/>
            <pc:sldMk cId="689325539" sldId="307"/>
            <ac:spMk id="43" creationId="{80AD80B5-C024-4D4E-B3A6-E7530D26ECBC}"/>
          </ac:spMkLst>
        </pc:spChg>
        <pc:spChg chg="mod">
          <ac:chgData name="Prasad Jagtap" userId="e46c50ef-2369-45f1-a8fd-57c22d8b30fe" providerId="ADAL" clId="{B5FB8AF6-67C6-4BC0-BCF3-4DE07935591C}" dt="2022-02-18T23:08:03.418" v="1840"/>
          <ac:spMkLst>
            <pc:docMk/>
            <pc:sldMk cId="689325539" sldId="307"/>
            <ac:spMk id="49" creationId="{5380C6EF-B4F0-4673-98DB-C86B0403D637}"/>
          </ac:spMkLst>
        </pc:spChg>
        <pc:spChg chg="mod">
          <ac:chgData name="Prasad Jagtap" userId="e46c50ef-2369-45f1-a8fd-57c22d8b30fe" providerId="ADAL" clId="{B5FB8AF6-67C6-4BC0-BCF3-4DE07935591C}" dt="2022-02-18T23:08:03.418" v="1840"/>
          <ac:spMkLst>
            <pc:docMk/>
            <pc:sldMk cId="689325539" sldId="307"/>
            <ac:spMk id="50" creationId="{32245209-4441-494E-BB68-973309CD3271}"/>
          </ac:spMkLst>
        </pc:spChg>
        <pc:spChg chg="mod">
          <ac:chgData name="Prasad Jagtap" userId="e46c50ef-2369-45f1-a8fd-57c22d8b30fe" providerId="ADAL" clId="{B5FB8AF6-67C6-4BC0-BCF3-4DE07935591C}" dt="2022-02-18T23:08:03.418" v="1840"/>
          <ac:spMkLst>
            <pc:docMk/>
            <pc:sldMk cId="689325539" sldId="307"/>
            <ac:spMk id="51" creationId="{EC22972A-5F00-419C-8C31-4733AA580D33}"/>
          </ac:spMkLst>
        </pc:spChg>
        <pc:spChg chg="mod">
          <ac:chgData name="Prasad Jagtap" userId="e46c50ef-2369-45f1-a8fd-57c22d8b30fe" providerId="ADAL" clId="{B5FB8AF6-67C6-4BC0-BCF3-4DE07935591C}" dt="2022-02-18T23:08:03.418" v="1840"/>
          <ac:spMkLst>
            <pc:docMk/>
            <pc:sldMk cId="689325539" sldId="307"/>
            <ac:spMk id="52" creationId="{65A49CC1-18F6-4C90-8666-9888C0496F74}"/>
          </ac:spMkLst>
        </pc:spChg>
        <pc:spChg chg="mod">
          <ac:chgData name="Prasad Jagtap" userId="e46c50ef-2369-45f1-a8fd-57c22d8b30fe" providerId="ADAL" clId="{B5FB8AF6-67C6-4BC0-BCF3-4DE07935591C}" dt="2022-02-18T23:08:03.418" v="1840"/>
          <ac:spMkLst>
            <pc:docMk/>
            <pc:sldMk cId="689325539" sldId="307"/>
            <ac:spMk id="53" creationId="{A70EE9DF-03A9-4FDE-A309-7FC2584A7534}"/>
          </ac:spMkLst>
        </pc:spChg>
        <pc:spChg chg="mod">
          <ac:chgData name="Prasad Jagtap" userId="e46c50ef-2369-45f1-a8fd-57c22d8b30fe" providerId="ADAL" clId="{B5FB8AF6-67C6-4BC0-BCF3-4DE07935591C}" dt="2022-02-18T23:08:03.418" v="1840"/>
          <ac:spMkLst>
            <pc:docMk/>
            <pc:sldMk cId="689325539" sldId="307"/>
            <ac:spMk id="54" creationId="{F024D1D5-7187-4384-873A-DD0B711EE702}"/>
          </ac:spMkLst>
        </pc:spChg>
        <pc:spChg chg="mod">
          <ac:chgData name="Prasad Jagtap" userId="e46c50ef-2369-45f1-a8fd-57c22d8b30fe" providerId="ADAL" clId="{B5FB8AF6-67C6-4BC0-BCF3-4DE07935591C}" dt="2022-02-18T23:08:03.418" v="1840"/>
          <ac:spMkLst>
            <pc:docMk/>
            <pc:sldMk cId="689325539" sldId="307"/>
            <ac:spMk id="55" creationId="{6FE45381-5466-4A10-8DC1-D726267AB7BA}"/>
          </ac:spMkLst>
        </pc:spChg>
        <pc:spChg chg="mod">
          <ac:chgData name="Prasad Jagtap" userId="e46c50ef-2369-45f1-a8fd-57c22d8b30fe" providerId="ADAL" clId="{B5FB8AF6-67C6-4BC0-BCF3-4DE07935591C}" dt="2022-02-18T23:08:03.418" v="1840"/>
          <ac:spMkLst>
            <pc:docMk/>
            <pc:sldMk cId="689325539" sldId="307"/>
            <ac:spMk id="56" creationId="{097902E7-D69C-42B8-BE29-E4BB4BF4E93F}"/>
          </ac:spMkLst>
        </pc:spChg>
        <pc:spChg chg="mod">
          <ac:chgData name="Prasad Jagtap" userId="e46c50ef-2369-45f1-a8fd-57c22d8b30fe" providerId="ADAL" clId="{B5FB8AF6-67C6-4BC0-BCF3-4DE07935591C}" dt="2022-02-18T23:08:03.418" v="1840"/>
          <ac:spMkLst>
            <pc:docMk/>
            <pc:sldMk cId="689325539" sldId="307"/>
            <ac:spMk id="57" creationId="{C8DA1F39-DF4A-49F4-9368-9466E6C1FB68}"/>
          </ac:spMkLst>
        </pc:spChg>
        <pc:spChg chg="mod">
          <ac:chgData name="Prasad Jagtap" userId="e46c50ef-2369-45f1-a8fd-57c22d8b30fe" providerId="ADAL" clId="{B5FB8AF6-67C6-4BC0-BCF3-4DE07935591C}" dt="2022-02-18T23:08:03.418" v="1840"/>
          <ac:spMkLst>
            <pc:docMk/>
            <pc:sldMk cId="689325539" sldId="307"/>
            <ac:spMk id="58" creationId="{4C41C106-4631-4EE1-A32D-5BBE0EC565B4}"/>
          </ac:spMkLst>
        </pc:spChg>
        <pc:spChg chg="mod">
          <ac:chgData name="Prasad Jagtap" userId="e46c50ef-2369-45f1-a8fd-57c22d8b30fe" providerId="ADAL" clId="{B5FB8AF6-67C6-4BC0-BCF3-4DE07935591C}" dt="2022-02-18T23:08:03.418" v="1840"/>
          <ac:spMkLst>
            <pc:docMk/>
            <pc:sldMk cId="689325539" sldId="307"/>
            <ac:spMk id="59" creationId="{B17C5964-D274-4C6E-904C-9AA444893EE0}"/>
          </ac:spMkLst>
        </pc:spChg>
        <pc:spChg chg="mod">
          <ac:chgData name="Prasad Jagtap" userId="e46c50ef-2369-45f1-a8fd-57c22d8b30fe" providerId="ADAL" clId="{B5FB8AF6-67C6-4BC0-BCF3-4DE07935591C}" dt="2022-02-18T23:08:03.418" v="1840"/>
          <ac:spMkLst>
            <pc:docMk/>
            <pc:sldMk cId="689325539" sldId="307"/>
            <ac:spMk id="60" creationId="{058ACC6B-BE63-4219-BD1C-2DA8AB638288}"/>
          </ac:spMkLst>
        </pc:spChg>
        <pc:spChg chg="mod">
          <ac:chgData name="Prasad Jagtap" userId="e46c50ef-2369-45f1-a8fd-57c22d8b30fe" providerId="ADAL" clId="{B5FB8AF6-67C6-4BC0-BCF3-4DE07935591C}" dt="2022-02-18T23:08:03.418" v="1840"/>
          <ac:spMkLst>
            <pc:docMk/>
            <pc:sldMk cId="689325539" sldId="307"/>
            <ac:spMk id="61" creationId="{0E7C092A-19CD-457C-9AC3-22501525E594}"/>
          </ac:spMkLst>
        </pc:spChg>
        <pc:spChg chg="mod">
          <ac:chgData name="Prasad Jagtap" userId="e46c50ef-2369-45f1-a8fd-57c22d8b30fe" providerId="ADAL" clId="{B5FB8AF6-67C6-4BC0-BCF3-4DE07935591C}" dt="2022-02-18T23:08:03.418" v="1840"/>
          <ac:spMkLst>
            <pc:docMk/>
            <pc:sldMk cId="689325539" sldId="307"/>
            <ac:spMk id="62" creationId="{8996F151-78F3-4980-B9BA-85BADA371DE0}"/>
          </ac:spMkLst>
        </pc:spChg>
        <pc:spChg chg="mod">
          <ac:chgData name="Prasad Jagtap" userId="e46c50ef-2369-45f1-a8fd-57c22d8b30fe" providerId="ADAL" clId="{B5FB8AF6-67C6-4BC0-BCF3-4DE07935591C}" dt="2022-02-18T23:08:03.418" v="1840"/>
          <ac:spMkLst>
            <pc:docMk/>
            <pc:sldMk cId="689325539" sldId="307"/>
            <ac:spMk id="64" creationId="{4350D4D9-A49B-4ED4-A174-B59C22A2A7E7}"/>
          </ac:spMkLst>
        </pc:spChg>
        <pc:spChg chg="mod">
          <ac:chgData name="Prasad Jagtap" userId="e46c50ef-2369-45f1-a8fd-57c22d8b30fe" providerId="ADAL" clId="{B5FB8AF6-67C6-4BC0-BCF3-4DE07935591C}" dt="2022-02-18T23:08:03.418" v="1840"/>
          <ac:spMkLst>
            <pc:docMk/>
            <pc:sldMk cId="689325539" sldId="307"/>
            <ac:spMk id="65" creationId="{852B9504-2D42-4132-A208-FBDE936A3ADE}"/>
          </ac:spMkLst>
        </pc:spChg>
        <pc:spChg chg="mod">
          <ac:chgData name="Prasad Jagtap" userId="e46c50ef-2369-45f1-a8fd-57c22d8b30fe" providerId="ADAL" clId="{B5FB8AF6-67C6-4BC0-BCF3-4DE07935591C}" dt="2022-02-18T23:08:03.418" v="1840"/>
          <ac:spMkLst>
            <pc:docMk/>
            <pc:sldMk cId="689325539" sldId="307"/>
            <ac:spMk id="66" creationId="{B65F9ECD-69FE-4C36-8629-D144D4ECC550}"/>
          </ac:spMkLst>
        </pc:spChg>
        <pc:spChg chg="mod">
          <ac:chgData name="Prasad Jagtap" userId="e46c50ef-2369-45f1-a8fd-57c22d8b30fe" providerId="ADAL" clId="{B5FB8AF6-67C6-4BC0-BCF3-4DE07935591C}" dt="2022-02-18T23:08:03.418" v="1840"/>
          <ac:spMkLst>
            <pc:docMk/>
            <pc:sldMk cId="689325539" sldId="307"/>
            <ac:spMk id="67" creationId="{0BB26FDD-D831-4338-89BD-17F3ABD9E9F4}"/>
          </ac:spMkLst>
        </pc:spChg>
        <pc:spChg chg="mod">
          <ac:chgData name="Prasad Jagtap" userId="e46c50ef-2369-45f1-a8fd-57c22d8b30fe" providerId="ADAL" clId="{B5FB8AF6-67C6-4BC0-BCF3-4DE07935591C}" dt="2022-02-18T23:08:03.418" v="1840"/>
          <ac:spMkLst>
            <pc:docMk/>
            <pc:sldMk cId="689325539" sldId="307"/>
            <ac:spMk id="68" creationId="{4464ECED-2BB4-45D3-8564-B3A3B7C011B6}"/>
          </ac:spMkLst>
        </pc:spChg>
        <pc:spChg chg="mod">
          <ac:chgData name="Prasad Jagtap" userId="e46c50ef-2369-45f1-a8fd-57c22d8b30fe" providerId="ADAL" clId="{B5FB8AF6-67C6-4BC0-BCF3-4DE07935591C}" dt="2022-02-18T23:08:03.418" v="1840"/>
          <ac:spMkLst>
            <pc:docMk/>
            <pc:sldMk cId="689325539" sldId="307"/>
            <ac:spMk id="69" creationId="{2C35822A-98FA-46A1-ABA5-B105ACD1910C}"/>
          </ac:spMkLst>
        </pc:spChg>
        <pc:spChg chg="mod">
          <ac:chgData name="Prasad Jagtap" userId="e46c50ef-2369-45f1-a8fd-57c22d8b30fe" providerId="ADAL" clId="{B5FB8AF6-67C6-4BC0-BCF3-4DE07935591C}" dt="2022-02-18T23:08:03.418" v="1840"/>
          <ac:spMkLst>
            <pc:docMk/>
            <pc:sldMk cId="689325539" sldId="307"/>
            <ac:spMk id="70" creationId="{15EA8441-CB1F-426C-ADF5-2F3C4C537EF6}"/>
          </ac:spMkLst>
        </pc:spChg>
        <pc:spChg chg="mod">
          <ac:chgData name="Prasad Jagtap" userId="e46c50ef-2369-45f1-a8fd-57c22d8b30fe" providerId="ADAL" clId="{B5FB8AF6-67C6-4BC0-BCF3-4DE07935591C}" dt="2022-02-18T23:08:03.418" v="1840"/>
          <ac:spMkLst>
            <pc:docMk/>
            <pc:sldMk cId="689325539" sldId="307"/>
            <ac:spMk id="71" creationId="{5DA71B42-1AD7-40BC-A456-3F89A0DFA58D}"/>
          </ac:spMkLst>
        </pc:spChg>
        <pc:spChg chg="mod">
          <ac:chgData name="Prasad Jagtap" userId="e46c50ef-2369-45f1-a8fd-57c22d8b30fe" providerId="ADAL" clId="{B5FB8AF6-67C6-4BC0-BCF3-4DE07935591C}" dt="2022-02-18T23:08:03.418" v="1840"/>
          <ac:spMkLst>
            <pc:docMk/>
            <pc:sldMk cId="689325539" sldId="307"/>
            <ac:spMk id="72" creationId="{937DDAE5-6A5A-499A-8A17-C904DB159940}"/>
          </ac:spMkLst>
        </pc:spChg>
        <pc:spChg chg="mod">
          <ac:chgData name="Prasad Jagtap" userId="e46c50ef-2369-45f1-a8fd-57c22d8b30fe" providerId="ADAL" clId="{B5FB8AF6-67C6-4BC0-BCF3-4DE07935591C}" dt="2022-02-18T23:08:03.418" v="1840"/>
          <ac:spMkLst>
            <pc:docMk/>
            <pc:sldMk cId="689325539" sldId="307"/>
            <ac:spMk id="73" creationId="{7EAF1C47-C7AB-42BA-B3D7-34065DDDFF30}"/>
          </ac:spMkLst>
        </pc:spChg>
        <pc:spChg chg="mod">
          <ac:chgData name="Prasad Jagtap" userId="e46c50ef-2369-45f1-a8fd-57c22d8b30fe" providerId="ADAL" clId="{B5FB8AF6-67C6-4BC0-BCF3-4DE07935591C}" dt="2022-02-18T23:08:03.418" v="1840"/>
          <ac:spMkLst>
            <pc:docMk/>
            <pc:sldMk cId="689325539" sldId="307"/>
            <ac:spMk id="74" creationId="{7586F027-F301-4074-8417-FD8D4F56D3A6}"/>
          </ac:spMkLst>
        </pc:spChg>
        <pc:spChg chg="mod">
          <ac:chgData name="Prasad Jagtap" userId="e46c50ef-2369-45f1-a8fd-57c22d8b30fe" providerId="ADAL" clId="{B5FB8AF6-67C6-4BC0-BCF3-4DE07935591C}" dt="2022-02-18T23:08:03.418" v="1840"/>
          <ac:spMkLst>
            <pc:docMk/>
            <pc:sldMk cId="689325539" sldId="307"/>
            <ac:spMk id="75" creationId="{286C3D50-A0A3-4055-AF39-B2699A451768}"/>
          </ac:spMkLst>
        </pc:spChg>
        <pc:spChg chg="mod">
          <ac:chgData name="Prasad Jagtap" userId="e46c50ef-2369-45f1-a8fd-57c22d8b30fe" providerId="ADAL" clId="{B5FB8AF6-67C6-4BC0-BCF3-4DE07935591C}" dt="2022-02-18T23:08:03.418" v="1840"/>
          <ac:spMkLst>
            <pc:docMk/>
            <pc:sldMk cId="689325539" sldId="307"/>
            <ac:spMk id="76" creationId="{F47FF97B-FF73-4B2F-864F-76CA36E59F4F}"/>
          </ac:spMkLst>
        </pc:spChg>
        <pc:spChg chg="mod">
          <ac:chgData name="Prasad Jagtap" userId="e46c50ef-2369-45f1-a8fd-57c22d8b30fe" providerId="ADAL" clId="{B5FB8AF6-67C6-4BC0-BCF3-4DE07935591C}" dt="2022-02-18T23:08:03.418" v="1840"/>
          <ac:spMkLst>
            <pc:docMk/>
            <pc:sldMk cId="689325539" sldId="307"/>
            <ac:spMk id="77" creationId="{F230EE7A-21A9-40E1-8635-1C80011A2A93}"/>
          </ac:spMkLst>
        </pc:spChg>
        <pc:spChg chg="mod">
          <ac:chgData name="Prasad Jagtap" userId="e46c50ef-2369-45f1-a8fd-57c22d8b30fe" providerId="ADAL" clId="{B5FB8AF6-67C6-4BC0-BCF3-4DE07935591C}" dt="2022-02-18T23:08:03.418" v="1840"/>
          <ac:spMkLst>
            <pc:docMk/>
            <pc:sldMk cId="689325539" sldId="307"/>
            <ac:spMk id="78" creationId="{DA771526-89D5-41EE-8A42-0BBECC3A30AA}"/>
          </ac:spMkLst>
        </pc:spChg>
        <pc:spChg chg="mod">
          <ac:chgData name="Prasad Jagtap" userId="e46c50ef-2369-45f1-a8fd-57c22d8b30fe" providerId="ADAL" clId="{B5FB8AF6-67C6-4BC0-BCF3-4DE07935591C}" dt="2022-02-18T23:08:03.418" v="1840"/>
          <ac:spMkLst>
            <pc:docMk/>
            <pc:sldMk cId="689325539" sldId="307"/>
            <ac:spMk id="79" creationId="{E4F03FEE-8E95-4D28-882E-55BDEA3931C5}"/>
          </ac:spMkLst>
        </pc:spChg>
        <pc:spChg chg="mod">
          <ac:chgData name="Prasad Jagtap" userId="e46c50ef-2369-45f1-a8fd-57c22d8b30fe" providerId="ADAL" clId="{B5FB8AF6-67C6-4BC0-BCF3-4DE07935591C}" dt="2022-02-18T23:08:03.418" v="1840"/>
          <ac:spMkLst>
            <pc:docMk/>
            <pc:sldMk cId="689325539" sldId="307"/>
            <ac:spMk id="80" creationId="{17B1784B-7111-4DB7-9DF0-0A02B38DA096}"/>
          </ac:spMkLst>
        </pc:spChg>
        <pc:spChg chg="mod">
          <ac:chgData name="Prasad Jagtap" userId="e46c50ef-2369-45f1-a8fd-57c22d8b30fe" providerId="ADAL" clId="{B5FB8AF6-67C6-4BC0-BCF3-4DE07935591C}" dt="2022-02-18T23:08:03.418" v="1840"/>
          <ac:spMkLst>
            <pc:docMk/>
            <pc:sldMk cId="689325539" sldId="307"/>
            <ac:spMk id="81" creationId="{5542411F-03A3-482D-9B3A-4AAC7415D24E}"/>
          </ac:spMkLst>
        </pc:spChg>
        <pc:spChg chg="mod">
          <ac:chgData name="Prasad Jagtap" userId="e46c50ef-2369-45f1-a8fd-57c22d8b30fe" providerId="ADAL" clId="{B5FB8AF6-67C6-4BC0-BCF3-4DE07935591C}" dt="2022-02-18T23:08:03.418" v="1840"/>
          <ac:spMkLst>
            <pc:docMk/>
            <pc:sldMk cId="689325539" sldId="307"/>
            <ac:spMk id="82" creationId="{C078F3E8-6ECF-4426-B84D-1A7B710D249C}"/>
          </ac:spMkLst>
        </pc:spChg>
        <pc:spChg chg="mod">
          <ac:chgData name="Prasad Jagtap" userId="e46c50ef-2369-45f1-a8fd-57c22d8b30fe" providerId="ADAL" clId="{B5FB8AF6-67C6-4BC0-BCF3-4DE07935591C}" dt="2022-02-18T23:08:03.418" v="1840"/>
          <ac:spMkLst>
            <pc:docMk/>
            <pc:sldMk cId="689325539" sldId="307"/>
            <ac:spMk id="83" creationId="{37520034-6AA8-41CB-A0E4-2349F3749493}"/>
          </ac:spMkLst>
        </pc:spChg>
        <pc:spChg chg="mod">
          <ac:chgData name="Prasad Jagtap" userId="e46c50ef-2369-45f1-a8fd-57c22d8b30fe" providerId="ADAL" clId="{B5FB8AF6-67C6-4BC0-BCF3-4DE07935591C}" dt="2022-02-18T23:08:03.418" v="1840"/>
          <ac:spMkLst>
            <pc:docMk/>
            <pc:sldMk cId="689325539" sldId="307"/>
            <ac:spMk id="85" creationId="{22718AB7-8B57-46AB-AED4-49C250E943DF}"/>
          </ac:spMkLst>
        </pc:spChg>
        <pc:spChg chg="mod">
          <ac:chgData name="Prasad Jagtap" userId="e46c50ef-2369-45f1-a8fd-57c22d8b30fe" providerId="ADAL" clId="{B5FB8AF6-67C6-4BC0-BCF3-4DE07935591C}" dt="2022-02-18T23:08:03.418" v="1840"/>
          <ac:spMkLst>
            <pc:docMk/>
            <pc:sldMk cId="689325539" sldId="307"/>
            <ac:spMk id="86" creationId="{70797D56-C66A-4568-9724-C5D2BD26C823}"/>
          </ac:spMkLst>
        </pc:spChg>
        <pc:spChg chg="mod">
          <ac:chgData name="Prasad Jagtap" userId="e46c50ef-2369-45f1-a8fd-57c22d8b30fe" providerId="ADAL" clId="{B5FB8AF6-67C6-4BC0-BCF3-4DE07935591C}" dt="2022-02-18T23:08:03.418" v="1840"/>
          <ac:spMkLst>
            <pc:docMk/>
            <pc:sldMk cId="689325539" sldId="307"/>
            <ac:spMk id="87" creationId="{F7E1F956-DE16-419F-8A12-DCEC78657034}"/>
          </ac:spMkLst>
        </pc:spChg>
        <pc:spChg chg="mod">
          <ac:chgData name="Prasad Jagtap" userId="e46c50ef-2369-45f1-a8fd-57c22d8b30fe" providerId="ADAL" clId="{B5FB8AF6-67C6-4BC0-BCF3-4DE07935591C}" dt="2022-02-18T23:08:03.418" v="1840"/>
          <ac:spMkLst>
            <pc:docMk/>
            <pc:sldMk cId="689325539" sldId="307"/>
            <ac:spMk id="88" creationId="{158B21ED-85AC-42A2-A62F-831265112EDB}"/>
          </ac:spMkLst>
        </pc:spChg>
        <pc:spChg chg="mod">
          <ac:chgData name="Prasad Jagtap" userId="e46c50ef-2369-45f1-a8fd-57c22d8b30fe" providerId="ADAL" clId="{B5FB8AF6-67C6-4BC0-BCF3-4DE07935591C}" dt="2022-02-18T23:08:03.418" v="1840"/>
          <ac:spMkLst>
            <pc:docMk/>
            <pc:sldMk cId="689325539" sldId="307"/>
            <ac:spMk id="89" creationId="{1BE0A1C3-A2AC-4F63-A82A-FB9BC405EECC}"/>
          </ac:spMkLst>
        </pc:spChg>
        <pc:spChg chg="mod">
          <ac:chgData name="Prasad Jagtap" userId="e46c50ef-2369-45f1-a8fd-57c22d8b30fe" providerId="ADAL" clId="{B5FB8AF6-67C6-4BC0-BCF3-4DE07935591C}" dt="2022-02-18T23:08:03.418" v="1840"/>
          <ac:spMkLst>
            <pc:docMk/>
            <pc:sldMk cId="689325539" sldId="307"/>
            <ac:spMk id="90" creationId="{0BB3AA57-83C9-45EC-B4EB-0B6003489B93}"/>
          </ac:spMkLst>
        </pc:spChg>
        <pc:spChg chg="mod">
          <ac:chgData name="Prasad Jagtap" userId="e46c50ef-2369-45f1-a8fd-57c22d8b30fe" providerId="ADAL" clId="{B5FB8AF6-67C6-4BC0-BCF3-4DE07935591C}" dt="2022-02-18T23:08:03.418" v="1840"/>
          <ac:spMkLst>
            <pc:docMk/>
            <pc:sldMk cId="689325539" sldId="307"/>
            <ac:spMk id="91" creationId="{89B8EE5A-81D9-425B-938A-A35B5DBBAEE9}"/>
          </ac:spMkLst>
        </pc:spChg>
        <pc:spChg chg="mod">
          <ac:chgData name="Prasad Jagtap" userId="e46c50ef-2369-45f1-a8fd-57c22d8b30fe" providerId="ADAL" clId="{B5FB8AF6-67C6-4BC0-BCF3-4DE07935591C}" dt="2022-02-18T23:08:03.418" v="1840"/>
          <ac:spMkLst>
            <pc:docMk/>
            <pc:sldMk cId="689325539" sldId="307"/>
            <ac:spMk id="92" creationId="{D0D1A25B-8624-4EB4-B5D4-DD745DA05C97}"/>
          </ac:spMkLst>
        </pc:spChg>
        <pc:spChg chg="mod">
          <ac:chgData name="Prasad Jagtap" userId="e46c50ef-2369-45f1-a8fd-57c22d8b30fe" providerId="ADAL" clId="{B5FB8AF6-67C6-4BC0-BCF3-4DE07935591C}" dt="2022-02-18T23:08:03.418" v="1840"/>
          <ac:spMkLst>
            <pc:docMk/>
            <pc:sldMk cId="689325539" sldId="307"/>
            <ac:spMk id="93" creationId="{796AC334-C3E4-41B6-91C9-018A4F0069F6}"/>
          </ac:spMkLst>
        </pc:spChg>
        <pc:spChg chg="mod">
          <ac:chgData name="Prasad Jagtap" userId="e46c50ef-2369-45f1-a8fd-57c22d8b30fe" providerId="ADAL" clId="{B5FB8AF6-67C6-4BC0-BCF3-4DE07935591C}" dt="2022-02-18T23:08:03.418" v="1840"/>
          <ac:spMkLst>
            <pc:docMk/>
            <pc:sldMk cId="689325539" sldId="307"/>
            <ac:spMk id="94" creationId="{48EA78C4-ECDF-420E-91EC-3A228121E4E6}"/>
          </ac:spMkLst>
        </pc:spChg>
        <pc:spChg chg="mod">
          <ac:chgData name="Prasad Jagtap" userId="e46c50ef-2369-45f1-a8fd-57c22d8b30fe" providerId="ADAL" clId="{B5FB8AF6-67C6-4BC0-BCF3-4DE07935591C}" dt="2022-02-18T23:08:03.418" v="1840"/>
          <ac:spMkLst>
            <pc:docMk/>
            <pc:sldMk cId="689325539" sldId="307"/>
            <ac:spMk id="95" creationId="{1927FA74-98EF-4E36-B97A-0813FE40E002}"/>
          </ac:spMkLst>
        </pc:spChg>
        <pc:spChg chg="mod">
          <ac:chgData name="Prasad Jagtap" userId="e46c50ef-2369-45f1-a8fd-57c22d8b30fe" providerId="ADAL" clId="{B5FB8AF6-67C6-4BC0-BCF3-4DE07935591C}" dt="2022-02-18T23:08:03.418" v="1840"/>
          <ac:spMkLst>
            <pc:docMk/>
            <pc:sldMk cId="689325539" sldId="307"/>
            <ac:spMk id="96" creationId="{991682C5-EAF8-4F86-9259-9B2C8322C09F}"/>
          </ac:spMkLst>
        </pc:spChg>
        <pc:spChg chg="mod">
          <ac:chgData name="Prasad Jagtap" userId="e46c50ef-2369-45f1-a8fd-57c22d8b30fe" providerId="ADAL" clId="{B5FB8AF6-67C6-4BC0-BCF3-4DE07935591C}" dt="2022-02-18T23:08:03.418" v="1840"/>
          <ac:spMkLst>
            <pc:docMk/>
            <pc:sldMk cId="689325539" sldId="307"/>
            <ac:spMk id="97" creationId="{5293FEA6-9C8B-49BC-B85D-FC56E074D15A}"/>
          </ac:spMkLst>
        </pc:spChg>
        <pc:spChg chg="mod">
          <ac:chgData name="Prasad Jagtap" userId="e46c50ef-2369-45f1-a8fd-57c22d8b30fe" providerId="ADAL" clId="{B5FB8AF6-67C6-4BC0-BCF3-4DE07935591C}" dt="2022-02-18T23:08:03.418" v="1840"/>
          <ac:spMkLst>
            <pc:docMk/>
            <pc:sldMk cId="689325539" sldId="307"/>
            <ac:spMk id="98" creationId="{89E0DC70-7181-4E19-BB9E-EE22FE71FF0A}"/>
          </ac:spMkLst>
        </pc:spChg>
        <pc:spChg chg="mod">
          <ac:chgData name="Prasad Jagtap" userId="e46c50ef-2369-45f1-a8fd-57c22d8b30fe" providerId="ADAL" clId="{B5FB8AF6-67C6-4BC0-BCF3-4DE07935591C}" dt="2022-02-18T23:08:03.418" v="1840"/>
          <ac:spMkLst>
            <pc:docMk/>
            <pc:sldMk cId="689325539" sldId="307"/>
            <ac:spMk id="99" creationId="{D60E5362-E1BF-4B61-9920-23D2555A6CE4}"/>
          </ac:spMkLst>
        </pc:spChg>
        <pc:spChg chg="mod">
          <ac:chgData name="Prasad Jagtap" userId="e46c50ef-2369-45f1-a8fd-57c22d8b30fe" providerId="ADAL" clId="{B5FB8AF6-67C6-4BC0-BCF3-4DE07935591C}" dt="2022-02-18T23:08:03.418" v="1840"/>
          <ac:spMkLst>
            <pc:docMk/>
            <pc:sldMk cId="689325539" sldId="307"/>
            <ac:spMk id="100" creationId="{8D4B00EE-9BA3-4EFE-8E39-22C183DA98BC}"/>
          </ac:spMkLst>
        </pc:spChg>
        <pc:spChg chg="mod">
          <ac:chgData name="Prasad Jagtap" userId="e46c50ef-2369-45f1-a8fd-57c22d8b30fe" providerId="ADAL" clId="{B5FB8AF6-67C6-4BC0-BCF3-4DE07935591C}" dt="2022-02-18T23:08:03.418" v="1840"/>
          <ac:spMkLst>
            <pc:docMk/>
            <pc:sldMk cId="689325539" sldId="307"/>
            <ac:spMk id="101" creationId="{21FD22B1-77F3-400F-83A4-4EFE3FB61488}"/>
          </ac:spMkLst>
        </pc:spChg>
        <pc:spChg chg="mod">
          <ac:chgData name="Prasad Jagtap" userId="e46c50ef-2369-45f1-a8fd-57c22d8b30fe" providerId="ADAL" clId="{B5FB8AF6-67C6-4BC0-BCF3-4DE07935591C}" dt="2022-02-18T23:08:03.418" v="1840"/>
          <ac:spMkLst>
            <pc:docMk/>
            <pc:sldMk cId="689325539" sldId="307"/>
            <ac:spMk id="102" creationId="{9152AC91-7C1F-4BF2-A2EE-C604788BF1BF}"/>
          </ac:spMkLst>
        </pc:spChg>
        <pc:spChg chg="mod">
          <ac:chgData name="Prasad Jagtap" userId="e46c50ef-2369-45f1-a8fd-57c22d8b30fe" providerId="ADAL" clId="{B5FB8AF6-67C6-4BC0-BCF3-4DE07935591C}" dt="2022-02-18T23:08:03.418" v="1840"/>
          <ac:spMkLst>
            <pc:docMk/>
            <pc:sldMk cId="689325539" sldId="307"/>
            <ac:spMk id="103" creationId="{97B97E81-402A-4E9E-8014-AA7E254AE7FE}"/>
          </ac:spMkLst>
        </pc:spChg>
        <pc:spChg chg="mod">
          <ac:chgData name="Prasad Jagtap" userId="e46c50ef-2369-45f1-a8fd-57c22d8b30fe" providerId="ADAL" clId="{B5FB8AF6-67C6-4BC0-BCF3-4DE07935591C}" dt="2022-02-18T23:08:03.418" v="1840"/>
          <ac:spMkLst>
            <pc:docMk/>
            <pc:sldMk cId="689325539" sldId="307"/>
            <ac:spMk id="104" creationId="{13D19845-18D1-487D-A55E-786CA355CF08}"/>
          </ac:spMkLst>
        </pc:spChg>
        <pc:spChg chg="mod">
          <ac:chgData name="Prasad Jagtap" userId="e46c50ef-2369-45f1-a8fd-57c22d8b30fe" providerId="ADAL" clId="{B5FB8AF6-67C6-4BC0-BCF3-4DE07935591C}" dt="2022-02-18T23:08:03.418" v="1840"/>
          <ac:spMkLst>
            <pc:docMk/>
            <pc:sldMk cId="689325539" sldId="307"/>
            <ac:spMk id="105" creationId="{326D0F11-EC5D-4A38-AB86-361C4E6D30C6}"/>
          </ac:spMkLst>
        </pc:spChg>
        <pc:spChg chg="mod">
          <ac:chgData name="Prasad Jagtap" userId="e46c50ef-2369-45f1-a8fd-57c22d8b30fe" providerId="ADAL" clId="{B5FB8AF6-67C6-4BC0-BCF3-4DE07935591C}" dt="2022-02-18T23:08:03.418" v="1840"/>
          <ac:spMkLst>
            <pc:docMk/>
            <pc:sldMk cId="689325539" sldId="307"/>
            <ac:spMk id="106" creationId="{26CA0A99-2C49-4155-95AE-5D228D21C5C2}"/>
          </ac:spMkLst>
        </pc:spChg>
        <pc:spChg chg="mod">
          <ac:chgData name="Prasad Jagtap" userId="e46c50ef-2369-45f1-a8fd-57c22d8b30fe" providerId="ADAL" clId="{B5FB8AF6-67C6-4BC0-BCF3-4DE07935591C}" dt="2022-02-18T23:08:03.418" v="1840"/>
          <ac:spMkLst>
            <pc:docMk/>
            <pc:sldMk cId="689325539" sldId="307"/>
            <ac:spMk id="107" creationId="{841C5712-FE11-47E3-B726-107B20F4AD45}"/>
          </ac:spMkLst>
        </pc:spChg>
        <pc:spChg chg="mod">
          <ac:chgData name="Prasad Jagtap" userId="e46c50ef-2369-45f1-a8fd-57c22d8b30fe" providerId="ADAL" clId="{B5FB8AF6-67C6-4BC0-BCF3-4DE07935591C}" dt="2022-02-18T23:08:03.418" v="1840"/>
          <ac:spMkLst>
            <pc:docMk/>
            <pc:sldMk cId="689325539" sldId="307"/>
            <ac:spMk id="108" creationId="{4996322E-72EC-41C1-A844-6DA97233C023}"/>
          </ac:spMkLst>
        </pc:spChg>
        <pc:spChg chg="mod">
          <ac:chgData name="Prasad Jagtap" userId="e46c50ef-2369-45f1-a8fd-57c22d8b30fe" providerId="ADAL" clId="{B5FB8AF6-67C6-4BC0-BCF3-4DE07935591C}" dt="2022-02-18T23:08:03.418" v="1840"/>
          <ac:spMkLst>
            <pc:docMk/>
            <pc:sldMk cId="689325539" sldId="307"/>
            <ac:spMk id="109" creationId="{9FDE1434-ADE6-497C-8C7A-CF65A8CBCB75}"/>
          </ac:spMkLst>
        </pc:spChg>
        <pc:spChg chg="mod">
          <ac:chgData name="Prasad Jagtap" userId="e46c50ef-2369-45f1-a8fd-57c22d8b30fe" providerId="ADAL" clId="{B5FB8AF6-67C6-4BC0-BCF3-4DE07935591C}" dt="2022-02-18T23:08:03.418" v="1840"/>
          <ac:spMkLst>
            <pc:docMk/>
            <pc:sldMk cId="689325539" sldId="307"/>
            <ac:spMk id="110" creationId="{65B43964-0B9E-4D09-8BAD-6911D097992C}"/>
          </ac:spMkLst>
        </pc:spChg>
        <pc:spChg chg="mod">
          <ac:chgData name="Prasad Jagtap" userId="e46c50ef-2369-45f1-a8fd-57c22d8b30fe" providerId="ADAL" clId="{B5FB8AF6-67C6-4BC0-BCF3-4DE07935591C}" dt="2022-02-18T23:08:03.418" v="1840"/>
          <ac:spMkLst>
            <pc:docMk/>
            <pc:sldMk cId="689325539" sldId="307"/>
            <ac:spMk id="111" creationId="{04F302E8-F813-400C-B536-3064781E0092}"/>
          </ac:spMkLst>
        </pc:spChg>
        <pc:spChg chg="mod">
          <ac:chgData name="Prasad Jagtap" userId="e46c50ef-2369-45f1-a8fd-57c22d8b30fe" providerId="ADAL" clId="{B5FB8AF6-67C6-4BC0-BCF3-4DE07935591C}" dt="2022-02-18T23:08:03.418" v="1840"/>
          <ac:spMkLst>
            <pc:docMk/>
            <pc:sldMk cId="689325539" sldId="307"/>
            <ac:spMk id="112" creationId="{2B9CA4F3-52FD-4DB3-8D23-3A65A7902E78}"/>
          </ac:spMkLst>
        </pc:spChg>
        <pc:spChg chg="mod">
          <ac:chgData name="Prasad Jagtap" userId="e46c50ef-2369-45f1-a8fd-57c22d8b30fe" providerId="ADAL" clId="{B5FB8AF6-67C6-4BC0-BCF3-4DE07935591C}" dt="2022-02-18T23:08:03.418" v="1840"/>
          <ac:spMkLst>
            <pc:docMk/>
            <pc:sldMk cId="689325539" sldId="307"/>
            <ac:spMk id="113" creationId="{E79EFFD2-D045-4C05-AA75-D7E4277129D7}"/>
          </ac:spMkLst>
        </pc:spChg>
        <pc:spChg chg="mod">
          <ac:chgData name="Prasad Jagtap" userId="e46c50ef-2369-45f1-a8fd-57c22d8b30fe" providerId="ADAL" clId="{B5FB8AF6-67C6-4BC0-BCF3-4DE07935591C}" dt="2022-02-18T23:08:03.418" v="1840"/>
          <ac:spMkLst>
            <pc:docMk/>
            <pc:sldMk cId="689325539" sldId="307"/>
            <ac:spMk id="114" creationId="{EC232B31-C3C0-4889-9974-DB86242A9076}"/>
          </ac:spMkLst>
        </pc:spChg>
        <pc:spChg chg="mod">
          <ac:chgData name="Prasad Jagtap" userId="e46c50ef-2369-45f1-a8fd-57c22d8b30fe" providerId="ADAL" clId="{B5FB8AF6-67C6-4BC0-BCF3-4DE07935591C}" dt="2022-02-18T23:08:03.418" v="1840"/>
          <ac:spMkLst>
            <pc:docMk/>
            <pc:sldMk cId="689325539" sldId="307"/>
            <ac:spMk id="115" creationId="{B6742161-56AB-4F1B-8B4D-0F3F38A28B7D}"/>
          </ac:spMkLst>
        </pc:spChg>
        <pc:spChg chg="mod">
          <ac:chgData name="Prasad Jagtap" userId="e46c50ef-2369-45f1-a8fd-57c22d8b30fe" providerId="ADAL" clId="{B5FB8AF6-67C6-4BC0-BCF3-4DE07935591C}" dt="2022-02-18T23:08:03.418" v="1840"/>
          <ac:spMkLst>
            <pc:docMk/>
            <pc:sldMk cId="689325539" sldId="307"/>
            <ac:spMk id="116" creationId="{C073B11E-D26E-431E-BCDF-11DBAB5EB992}"/>
          </ac:spMkLst>
        </pc:spChg>
        <pc:spChg chg="mod">
          <ac:chgData name="Prasad Jagtap" userId="e46c50ef-2369-45f1-a8fd-57c22d8b30fe" providerId="ADAL" clId="{B5FB8AF6-67C6-4BC0-BCF3-4DE07935591C}" dt="2022-02-18T23:08:03.418" v="1840"/>
          <ac:spMkLst>
            <pc:docMk/>
            <pc:sldMk cId="689325539" sldId="307"/>
            <ac:spMk id="117" creationId="{93041B33-1066-4F54-8DB4-EEDFA10B9557}"/>
          </ac:spMkLst>
        </pc:spChg>
        <pc:spChg chg="mod">
          <ac:chgData name="Prasad Jagtap" userId="e46c50ef-2369-45f1-a8fd-57c22d8b30fe" providerId="ADAL" clId="{B5FB8AF6-67C6-4BC0-BCF3-4DE07935591C}" dt="2022-02-18T23:08:03.418" v="1840"/>
          <ac:spMkLst>
            <pc:docMk/>
            <pc:sldMk cId="689325539" sldId="307"/>
            <ac:spMk id="118" creationId="{3C696F26-1FCD-4D03-A567-2A1AC41483DC}"/>
          </ac:spMkLst>
        </pc:spChg>
        <pc:spChg chg="mod">
          <ac:chgData name="Prasad Jagtap" userId="e46c50ef-2369-45f1-a8fd-57c22d8b30fe" providerId="ADAL" clId="{B5FB8AF6-67C6-4BC0-BCF3-4DE07935591C}" dt="2022-02-18T23:08:03.418" v="1840"/>
          <ac:spMkLst>
            <pc:docMk/>
            <pc:sldMk cId="689325539" sldId="307"/>
            <ac:spMk id="119" creationId="{68F80545-36AD-4049-B2E5-18E5638E6B4D}"/>
          </ac:spMkLst>
        </pc:spChg>
        <pc:spChg chg="mod">
          <ac:chgData name="Prasad Jagtap" userId="e46c50ef-2369-45f1-a8fd-57c22d8b30fe" providerId="ADAL" clId="{B5FB8AF6-67C6-4BC0-BCF3-4DE07935591C}" dt="2022-02-18T23:08:03.418" v="1840"/>
          <ac:spMkLst>
            <pc:docMk/>
            <pc:sldMk cId="689325539" sldId="307"/>
            <ac:spMk id="120" creationId="{D2CB3E51-B206-4AB2-A5B8-E4B82EDBA07D}"/>
          </ac:spMkLst>
        </pc:spChg>
        <pc:spChg chg="mod">
          <ac:chgData name="Prasad Jagtap" userId="e46c50ef-2369-45f1-a8fd-57c22d8b30fe" providerId="ADAL" clId="{B5FB8AF6-67C6-4BC0-BCF3-4DE07935591C}" dt="2022-02-18T23:08:03.418" v="1840"/>
          <ac:spMkLst>
            <pc:docMk/>
            <pc:sldMk cId="689325539" sldId="307"/>
            <ac:spMk id="121" creationId="{D6BC29BA-927A-4A11-8C83-AB54E7ADA817}"/>
          </ac:spMkLst>
        </pc:spChg>
        <pc:spChg chg="mod">
          <ac:chgData name="Prasad Jagtap" userId="e46c50ef-2369-45f1-a8fd-57c22d8b30fe" providerId="ADAL" clId="{B5FB8AF6-67C6-4BC0-BCF3-4DE07935591C}" dt="2022-02-18T23:08:03.418" v="1840"/>
          <ac:spMkLst>
            <pc:docMk/>
            <pc:sldMk cId="689325539" sldId="307"/>
            <ac:spMk id="122" creationId="{C3DFABD8-22B6-4809-8CC3-F7F77D3BB907}"/>
          </ac:spMkLst>
        </pc:spChg>
        <pc:spChg chg="mod">
          <ac:chgData name="Prasad Jagtap" userId="e46c50ef-2369-45f1-a8fd-57c22d8b30fe" providerId="ADAL" clId="{B5FB8AF6-67C6-4BC0-BCF3-4DE07935591C}" dt="2022-02-18T23:08:03.418" v="1840"/>
          <ac:spMkLst>
            <pc:docMk/>
            <pc:sldMk cId="689325539" sldId="307"/>
            <ac:spMk id="123" creationId="{268D898A-AD9B-427D-B9A6-30ABC4366DA5}"/>
          </ac:spMkLst>
        </pc:spChg>
        <pc:spChg chg="mod">
          <ac:chgData name="Prasad Jagtap" userId="e46c50ef-2369-45f1-a8fd-57c22d8b30fe" providerId="ADAL" clId="{B5FB8AF6-67C6-4BC0-BCF3-4DE07935591C}" dt="2022-02-18T23:08:03.418" v="1840"/>
          <ac:spMkLst>
            <pc:docMk/>
            <pc:sldMk cId="689325539" sldId="307"/>
            <ac:spMk id="124" creationId="{7D25B56A-1C0A-4BD7-969F-DFA6F247562C}"/>
          </ac:spMkLst>
        </pc:spChg>
        <pc:spChg chg="mod">
          <ac:chgData name="Prasad Jagtap" userId="e46c50ef-2369-45f1-a8fd-57c22d8b30fe" providerId="ADAL" clId="{B5FB8AF6-67C6-4BC0-BCF3-4DE07935591C}" dt="2022-02-18T23:08:03.418" v="1840"/>
          <ac:spMkLst>
            <pc:docMk/>
            <pc:sldMk cId="689325539" sldId="307"/>
            <ac:spMk id="125" creationId="{C76C6881-0B42-4188-8A82-466E339B885A}"/>
          </ac:spMkLst>
        </pc:spChg>
        <pc:spChg chg="mod">
          <ac:chgData name="Prasad Jagtap" userId="e46c50ef-2369-45f1-a8fd-57c22d8b30fe" providerId="ADAL" clId="{B5FB8AF6-67C6-4BC0-BCF3-4DE07935591C}" dt="2022-02-18T23:08:03.418" v="1840"/>
          <ac:spMkLst>
            <pc:docMk/>
            <pc:sldMk cId="689325539" sldId="307"/>
            <ac:spMk id="126" creationId="{CAC0094D-43EE-413B-A053-E95B5CC60BD6}"/>
          </ac:spMkLst>
        </pc:spChg>
        <pc:spChg chg="mod">
          <ac:chgData name="Prasad Jagtap" userId="e46c50ef-2369-45f1-a8fd-57c22d8b30fe" providerId="ADAL" clId="{B5FB8AF6-67C6-4BC0-BCF3-4DE07935591C}" dt="2022-02-18T23:08:03.418" v="1840"/>
          <ac:spMkLst>
            <pc:docMk/>
            <pc:sldMk cId="689325539" sldId="307"/>
            <ac:spMk id="127" creationId="{E00B6541-702B-4394-AE3E-035DEEEFD306}"/>
          </ac:spMkLst>
        </pc:spChg>
        <pc:spChg chg="mod">
          <ac:chgData name="Prasad Jagtap" userId="e46c50ef-2369-45f1-a8fd-57c22d8b30fe" providerId="ADAL" clId="{B5FB8AF6-67C6-4BC0-BCF3-4DE07935591C}" dt="2022-02-18T23:08:03.418" v="1840"/>
          <ac:spMkLst>
            <pc:docMk/>
            <pc:sldMk cId="689325539" sldId="307"/>
            <ac:spMk id="128" creationId="{74718C78-B992-4265-8DC1-B24545F35C38}"/>
          </ac:spMkLst>
        </pc:spChg>
        <pc:spChg chg="mod">
          <ac:chgData name="Prasad Jagtap" userId="e46c50ef-2369-45f1-a8fd-57c22d8b30fe" providerId="ADAL" clId="{B5FB8AF6-67C6-4BC0-BCF3-4DE07935591C}" dt="2022-02-18T23:08:03.418" v="1840"/>
          <ac:spMkLst>
            <pc:docMk/>
            <pc:sldMk cId="689325539" sldId="307"/>
            <ac:spMk id="129" creationId="{D1233376-1C97-4FF2-A8F9-924FCC871C97}"/>
          </ac:spMkLst>
        </pc:spChg>
        <pc:spChg chg="mod">
          <ac:chgData name="Prasad Jagtap" userId="e46c50ef-2369-45f1-a8fd-57c22d8b30fe" providerId="ADAL" clId="{B5FB8AF6-67C6-4BC0-BCF3-4DE07935591C}" dt="2022-02-18T23:08:03.418" v="1840"/>
          <ac:spMkLst>
            <pc:docMk/>
            <pc:sldMk cId="689325539" sldId="307"/>
            <ac:spMk id="130" creationId="{41573E13-C85A-4A61-B2DD-5BD379B08D6F}"/>
          </ac:spMkLst>
        </pc:spChg>
        <pc:spChg chg="mod">
          <ac:chgData name="Prasad Jagtap" userId="e46c50ef-2369-45f1-a8fd-57c22d8b30fe" providerId="ADAL" clId="{B5FB8AF6-67C6-4BC0-BCF3-4DE07935591C}" dt="2022-02-18T23:08:03.418" v="1840"/>
          <ac:spMkLst>
            <pc:docMk/>
            <pc:sldMk cId="689325539" sldId="307"/>
            <ac:spMk id="131" creationId="{796061FD-5822-48A8-9E57-997E6943B785}"/>
          </ac:spMkLst>
        </pc:spChg>
        <pc:spChg chg="mod">
          <ac:chgData name="Prasad Jagtap" userId="e46c50ef-2369-45f1-a8fd-57c22d8b30fe" providerId="ADAL" clId="{B5FB8AF6-67C6-4BC0-BCF3-4DE07935591C}" dt="2022-02-18T23:08:03.418" v="1840"/>
          <ac:spMkLst>
            <pc:docMk/>
            <pc:sldMk cId="689325539" sldId="307"/>
            <ac:spMk id="132" creationId="{FB16D114-B931-4432-A341-60AE52989BCD}"/>
          </ac:spMkLst>
        </pc:spChg>
        <pc:spChg chg="mod">
          <ac:chgData name="Prasad Jagtap" userId="e46c50ef-2369-45f1-a8fd-57c22d8b30fe" providerId="ADAL" clId="{B5FB8AF6-67C6-4BC0-BCF3-4DE07935591C}" dt="2022-02-18T23:08:03.418" v="1840"/>
          <ac:spMkLst>
            <pc:docMk/>
            <pc:sldMk cId="689325539" sldId="307"/>
            <ac:spMk id="133" creationId="{C26C3075-45BC-4817-B0CD-53163473863F}"/>
          </ac:spMkLst>
        </pc:spChg>
        <pc:spChg chg="mod">
          <ac:chgData name="Prasad Jagtap" userId="e46c50ef-2369-45f1-a8fd-57c22d8b30fe" providerId="ADAL" clId="{B5FB8AF6-67C6-4BC0-BCF3-4DE07935591C}" dt="2022-02-18T23:08:03.418" v="1840"/>
          <ac:spMkLst>
            <pc:docMk/>
            <pc:sldMk cId="689325539" sldId="307"/>
            <ac:spMk id="134" creationId="{C0AA3B83-93F7-44AC-87F3-94513DDCD1C6}"/>
          </ac:spMkLst>
        </pc:spChg>
        <pc:spChg chg="mod">
          <ac:chgData name="Prasad Jagtap" userId="e46c50ef-2369-45f1-a8fd-57c22d8b30fe" providerId="ADAL" clId="{B5FB8AF6-67C6-4BC0-BCF3-4DE07935591C}" dt="2022-02-18T23:08:03.418" v="1840"/>
          <ac:spMkLst>
            <pc:docMk/>
            <pc:sldMk cId="689325539" sldId="307"/>
            <ac:spMk id="135" creationId="{5EAC0E7B-2745-4C40-9BB7-C1457EC57D40}"/>
          </ac:spMkLst>
        </pc:spChg>
        <pc:spChg chg="mod">
          <ac:chgData name="Prasad Jagtap" userId="e46c50ef-2369-45f1-a8fd-57c22d8b30fe" providerId="ADAL" clId="{B5FB8AF6-67C6-4BC0-BCF3-4DE07935591C}" dt="2022-02-18T23:08:03.418" v="1840"/>
          <ac:spMkLst>
            <pc:docMk/>
            <pc:sldMk cId="689325539" sldId="307"/>
            <ac:spMk id="136" creationId="{242FB422-8962-4E3D-B53F-06A44F74BC45}"/>
          </ac:spMkLst>
        </pc:spChg>
        <pc:spChg chg="mod">
          <ac:chgData name="Prasad Jagtap" userId="e46c50ef-2369-45f1-a8fd-57c22d8b30fe" providerId="ADAL" clId="{B5FB8AF6-67C6-4BC0-BCF3-4DE07935591C}" dt="2022-02-18T23:08:03.418" v="1840"/>
          <ac:spMkLst>
            <pc:docMk/>
            <pc:sldMk cId="689325539" sldId="307"/>
            <ac:spMk id="137" creationId="{B2ECD6F1-2473-403C-A020-AC0EB6DC7735}"/>
          </ac:spMkLst>
        </pc:spChg>
        <pc:spChg chg="mod">
          <ac:chgData name="Prasad Jagtap" userId="e46c50ef-2369-45f1-a8fd-57c22d8b30fe" providerId="ADAL" clId="{B5FB8AF6-67C6-4BC0-BCF3-4DE07935591C}" dt="2022-02-18T23:08:03.418" v="1840"/>
          <ac:spMkLst>
            <pc:docMk/>
            <pc:sldMk cId="689325539" sldId="307"/>
            <ac:spMk id="138" creationId="{31F74C91-F28F-439A-8204-DED36FD60EF1}"/>
          </ac:spMkLst>
        </pc:spChg>
        <pc:spChg chg="mod">
          <ac:chgData name="Prasad Jagtap" userId="e46c50ef-2369-45f1-a8fd-57c22d8b30fe" providerId="ADAL" clId="{B5FB8AF6-67C6-4BC0-BCF3-4DE07935591C}" dt="2022-02-18T23:08:03.418" v="1840"/>
          <ac:spMkLst>
            <pc:docMk/>
            <pc:sldMk cId="689325539" sldId="307"/>
            <ac:spMk id="139" creationId="{AD8EFAD7-5521-4728-8E74-8A8BBEE6D664}"/>
          </ac:spMkLst>
        </pc:spChg>
        <pc:spChg chg="mod">
          <ac:chgData name="Prasad Jagtap" userId="e46c50ef-2369-45f1-a8fd-57c22d8b30fe" providerId="ADAL" clId="{B5FB8AF6-67C6-4BC0-BCF3-4DE07935591C}" dt="2022-02-18T23:08:37.327" v="1851"/>
          <ac:spMkLst>
            <pc:docMk/>
            <pc:sldMk cId="689325539" sldId="307"/>
            <ac:spMk id="143" creationId="{822D84B7-C061-41DF-BE7A-AB238704B3FC}"/>
          </ac:spMkLst>
        </pc:spChg>
        <pc:spChg chg="mod">
          <ac:chgData name="Prasad Jagtap" userId="e46c50ef-2369-45f1-a8fd-57c22d8b30fe" providerId="ADAL" clId="{B5FB8AF6-67C6-4BC0-BCF3-4DE07935591C}" dt="2022-02-18T23:08:37.327" v="1851"/>
          <ac:spMkLst>
            <pc:docMk/>
            <pc:sldMk cId="689325539" sldId="307"/>
            <ac:spMk id="144" creationId="{1B9BB7FD-F9E2-40A5-ABBB-DA90CA8E87C0}"/>
          </ac:spMkLst>
        </pc:spChg>
        <pc:spChg chg="add del mod">
          <ac:chgData name="Prasad Jagtap" userId="e46c50ef-2369-45f1-a8fd-57c22d8b30fe" providerId="ADAL" clId="{B5FB8AF6-67C6-4BC0-BCF3-4DE07935591C}" dt="2022-02-21T12:08:37.594" v="6746" actId="478"/>
          <ac:spMkLst>
            <pc:docMk/>
            <pc:sldMk cId="689325539" sldId="307"/>
            <ac:spMk id="145" creationId="{9E7B21E0-09B2-47E9-8041-090F93D68192}"/>
          </ac:spMkLst>
        </pc:spChg>
        <pc:spChg chg="mod">
          <ac:chgData name="Prasad Jagtap" userId="e46c50ef-2369-45f1-a8fd-57c22d8b30fe" providerId="ADAL" clId="{B5FB8AF6-67C6-4BC0-BCF3-4DE07935591C}" dt="2022-02-18T23:08:37.327" v="1851"/>
          <ac:spMkLst>
            <pc:docMk/>
            <pc:sldMk cId="689325539" sldId="307"/>
            <ac:spMk id="147" creationId="{ED34D1E8-0826-47A7-9B0B-A79190F3F157}"/>
          </ac:spMkLst>
        </pc:spChg>
        <pc:spChg chg="mod">
          <ac:chgData name="Prasad Jagtap" userId="e46c50ef-2369-45f1-a8fd-57c22d8b30fe" providerId="ADAL" clId="{B5FB8AF6-67C6-4BC0-BCF3-4DE07935591C}" dt="2022-02-18T23:08:37.327" v="1851"/>
          <ac:spMkLst>
            <pc:docMk/>
            <pc:sldMk cId="689325539" sldId="307"/>
            <ac:spMk id="148" creationId="{690D2763-CDEF-49AC-91EA-6CCF75B82CC9}"/>
          </ac:spMkLst>
        </pc:spChg>
        <pc:spChg chg="mod">
          <ac:chgData name="Prasad Jagtap" userId="e46c50ef-2369-45f1-a8fd-57c22d8b30fe" providerId="ADAL" clId="{B5FB8AF6-67C6-4BC0-BCF3-4DE07935591C}" dt="2022-02-18T23:08:37.327" v="1851"/>
          <ac:spMkLst>
            <pc:docMk/>
            <pc:sldMk cId="689325539" sldId="307"/>
            <ac:spMk id="150" creationId="{324217B5-DAFB-4A85-B332-FC9C58A9370B}"/>
          </ac:spMkLst>
        </pc:spChg>
        <pc:spChg chg="mod">
          <ac:chgData name="Prasad Jagtap" userId="e46c50ef-2369-45f1-a8fd-57c22d8b30fe" providerId="ADAL" clId="{B5FB8AF6-67C6-4BC0-BCF3-4DE07935591C}" dt="2022-02-18T23:08:37.327" v="1851"/>
          <ac:spMkLst>
            <pc:docMk/>
            <pc:sldMk cId="689325539" sldId="307"/>
            <ac:spMk id="152" creationId="{4C7D53E8-52BB-40ED-8B17-8B8E33656C1B}"/>
          </ac:spMkLst>
        </pc:spChg>
        <pc:spChg chg="mod">
          <ac:chgData name="Prasad Jagtap" userId="e46c50ef-2369-45f1-a8fd-57c22d8b30fe" providerId="ADAL" clId="{B5FB8AF6-67C6-4BC0-BCF3-4DE07935591C}" dt="2022-02-18T23:08:37.327" v="1851"/>
          <ac:spMkLst>
            <pc:docMk/>
            <pc:sldMk cId="689325539" sldId="307"/>
            <ac:spMk id="153" creationId="{FC6F4068-66BE-479D-B335-FC7BC8E20D85}"/>
          </ac:spMkLst>
        </pc:spChg>
        <pc:spChg chg="add del mod">
          <ac:chgData name="Prasad Jagtap" userId="e46c50ef-2369-45f1-a8fd-57c22d8b30fe" providerId="ADAL" clId="{B5FB8AF6-67C6-4BC0-BCF3-4DE07935591C}" dt="2022-02-21T12:45:45.728" v="6804" actId="478"/>
          <ac:spMkLst>
            <pc:docMk/>
            <pc:sldMk cId="689325539" sldId="307"/>
            <ac:spMk id="154" creationId="{89405F43-AF00-4EBC-A988-64679AFC8E4B}"/>
          </ac:spMkLst>
        </pc:spChg>
        <pc:spChg chg="add del mod">
          <ac:chgData name="Prasad Jagtap" userId="e46c50ef-2369-45f1-a8fd-57c22d8b30fe" providerId="ADAL" clId="{B5FB8AF6-67C6-4BC0-BCF3-4DE07935591C}" dt="2022-02-21T12:49:18.853" v="6911" actId="478"/>
          <ac:spMkLst>
            <pc:docMk/>
            <pc:sldMk cId="689325539" sldId="307"/>
            <ac:spMk id="155" creationId="{9430B1C7-4175-4A98-B91D-09CCFE5FDE3E}"/>
          </ac:spMkLst>
        </pc:spChg>
        <pc:spChg chg="add del mod">
          <ac:chgData name="Prasad Jagtap" userId="e46c50ef-2369-45f1-a8fd-57c22d8b30fe" providerId="ADAL" clId="{B5FB8AF6-67C6-4BC0-BCF3-4DE07935591C}" dt="2022-02-21T12:08:37.594" v="6746" actId="478"/>
          <ac:spMkLst>
            <pc:docMk/>
            <pc:sldMk cId="689325539" sldId="307"/>
            <ac:spMk id="156" creationId="{4D7CC34B-7D5B-4187-AC54-7B935466D76C}"/>
          </ac:spMkLst>
        </pc:spChg>
        <pc:spChg chg="add del mod">
          <ac:chgData name="Prasad Jagtap" userId="e46c50ef-2369-45f1-a8fd-57c22d8b30fe" providerId="ADAL" clId="{B5FB8AF6-67C6-4BC0-BCF3-4DE07935591C}" dt="2022-02-21T12:08:37.594" v="6746" actId="478"/>
          <ac:spMkLst>
            <pc:docMk/>
            <pc:sldMk cId="689325539" sldId="307"/>
            <ac:spMk id="158" creationId="{76B217E8-AB34-4237-872E-7AEEF123596D}"/>
          </ac:spMkLst>
        </pc:spChg>
        <pc:spChg chg="add del mod">
          <ac:chgData name="Prasad Jagtap" userId="e46c50ef-2369-45f1-a8fd-57c22d8b30fe" providerId="ADAL" clId="{B5FB8AF6-67C6-4BC0-BCF3-4DE07935591C}" dt="2022-02-18T23:09:25.051" v="1861" actId="478"/>
          <ac:spMkLst>
            <pc:docMk/>
            <pc:sldMk cId="689325539" sldId="307"/>
            <ac:spMk id="159" creationId="{C0156B29-E6F0-44DD-9E26-A826F0281230}"/>
          </ac:spMkLst>
        </pc:spChg>
        <pc:spChg chg="add del mod">
          <ac:chgData name="Prasad Jagtap" userId="e46c50ef-2369-45f1-a8fd-57c22d8b30fe" providerId="ADAL" clId="{B5FB8AF6-67C6-4BC0-BCF3-4DE07935591C}" dt="2022-02-18T23:09:29.294" v="1863" actId="478"/>
          <ac:spMkLst>
            <pc:docMk/>
            <pc:sldMk cId="689325539" sldId="307"/>
            <ac:spMk id="160" creationId="{5606E2AD-35D8-40CC-8B83-040E153511B0}"/>
          </ac:spMkLst>
        </pc:spChg>
        <pc:spChg chg="mod">
          <ac:chgData name="Prasad Jagtap" userId="e46c50ef-2369-45f1-a8fd-57c22d8b30fe" providerId="ADAL" clId="{B5FB8AF6-67C6-4BC0-BCF3-4DE07935591C}" dt="2022-02-18T23:08:37.327" v="1851"/>
          <ac:spMkLst>
            <pc:docMk/>
            <pc:sldMk cId="689325539" sldId="307"/>
            <ac:spMk id="162" creationId="{B595AC08-83CC-4786-BD29-AEE4702434A3}"/>
          </ac:spMkLst>
        </pc:spChg>
        <pc:spChg chg="mod">
          <ac:chgData name="Prasad Jagtap" userId="e46c50ef-2369-45f1-a8fd-57c22d8b30fe" providerId="ADAL" clId="{B5FB8AF6-67C6-4BC0-BCF3-4DE07935591C}" dt="2022-02-18T23:08:37.327" v="1851"/>
          <ac:spMkLst>
            <pc:docMk/>
            <pc:sldMk cId="689325539" sldId="307"/>
            <ac:spMk id="164" creationId="{1BEF9D98-51ED-4B0A-9E99-41034DEA7E7E}"/>
          </ac:spMkLst>
        </pc:spChg>
        <pc:spChg chg="mod">
          <ac:chgData name="Prasad Jagtap" userId="e46c50ef-2369-45f1-a8fd-57c22d8b30fe" providerId="ADAL" clId="{B5FB8AF6-67C6-4BC0-BCF3-4DE07935591C}" dt="2022-02-18T23:08:37.327" v="1851"/>
          <ac:spMkLst>
            <pc:docMk/>
            <pc:sldMk cId="689325539" sldId="307"/>
            <ac:spMk id="166" creationId="{EC40569A-5F0D-4D0D-8CAD-73CD8925740D}"/>
          </ac:spMkLst>
        </pc:spChg>
        <pc:spChg chg="mod">
          <ac:chgData name="Prasad Jagtap" userId="e46c50ef-2369-45f1-a8fd-57c22d8b30fe" providerId="ADAL" clId="{B5FB8AF6-67C6-4BC0-BCF3-4DE07935591C}" dt="2022-02-18T23:08:37.327" v="1851"/>
          <ac:spMkLst>
            <pc:docMk/>
            <pc:sldMk cId="689325539" sldId="307"/>
            <ac:spMk id="167" creationId="{0B367235-9FD1-4C7C-BE9B-3E3082D8F0C9}"/>
          </ac:spMkLst>
        </pc:spChg>
        <pc:spChg chg="mod">
          <ac:chgData name="Prasad Jagtap" userId="e46c50ef-2369-45f1-a8fd-57c22d8b30fe" providerId="ADAL" clId="{B5FB8AF6-67C6-4BC0-BCF3-4DE07935591C}" dt="2022-02-18T23:08:37.327" v="1851"/>
          <ac:spMkLst>
            <pc:docMk/>
            <pc:sldMk cId="689325539" sldId="307"/>
            <ac:spMk id="169" creationId="{A9E0757D-9221-461E-B053-415B66E03CEF}"/>
          </ac:spMkLst>
        </pc:spChg>
        <pc:spChg chg="mod">
          <ac:chgData name="Prasad Jagtap" userId="e46c50ef-2369-45f1-a8fd-57c22d8b30fe" providerId="ADAL" clId="{B5FB8AF6-67C6-4BC0-BCF3-4DE07935591C}" dt="2022-02-18T23:08:37.327" v="1851"/>
          <ac:spMkLst>
            <pc:docMk/>
            <pc:sldMk cId="689325539" sldId="307"/>
            <ac:spMk id="171" creationId="{DA802CDE-FDDB-4E8F-8631-EBDEFEC07CCC}"/>
          </ac:spMkLst>
        </pc:spChg>
        <pc:spChg chg="mod">
          <ac:chgData name="Prasad Jagtap" userId="e46c50ef-2369-45f1-a8fd-57c22d8b30fe" providerId="ADAL" clId="{B5FB8AF6-67C6-4BC0-BCF3-4DE07935591C}" dt="2022-02-18T23:08:37.327" v="1851"/>
          <ac:spMkLst>
            <pc:docMk/>
            <pc:sldMk cId="689325539" sldId="307"/>
            <ac:spMk id="172" creationId="{63760ABB-4B71-4113-B841-D65E60FF4EE6}"/>
          </ac:spMkLst>
        </pc:spChg>
        <pc:spChg chg="mod">
          <ac:chgData name="Prasad Jagtap" userId="e46c50ef-2369-45f1-a8fd-57c22d8b30fe" providerId="ADAL" clId="{B5FB8AF6-67C6-4BC0-BCF3-4DE07935591C}" dt="2022-02-18T23:08:37.327" v="1851"/>
          <ac:spMkLst>
            <pc:docMk/>
            <pc:sldMk cId="689325539" sldId="307"/>
            <ac:spMk id="173" creationId="{1F74DFBA-BC14-4708-8E7C-D9660C4CA166}"/>
          </ac:spMkLst>
        </pc:spChg>
        <pc:spChg chg="mod">
          <ac:chgData name="Prasad Jagtap" userId="e46c50ef-2369-45f1-a8fd-57c22d8b30fe" providerId="ADAL" clId="{B5FB8AF6-67C6-4BC0-BCF3-4DE07935591C}" dt="2022-02-18T23:08:37.327" v="1851"/>
          <ac:spMkLst>
            <pc:docMk/>
            <pc:sldMk cId="689325539" sldId="307"/>
            <ac:spMk id="174" creationId="{9A018D18-C8D7-4868-8441-5E149F3CF37B}"/>
          </ac:spMkLst>
        </pc:spChg>
        <pc:spChg chg="mod">
          <ac:chgData name="Prasad Jagtap" userId="e46c50ef-2369-45f1-a8fd-57c22d8b30fe" providerId="ADAL" clId="{B5FB8AF6-67C6-4BC0-BCF3-4DE07935591C}" dt="2022-02-18T23:08:37.327" v="1851"/>
          <ac:spMkLst>
            <pc:docMk/>
            <pc:sldMk cId="689325539" sldId="307"/>
            <ac:spMk id="175" creationId="{F5E05060-0B46-4DB4-916F-E6B3EC2359E6}"/>
          </ac:spMkLst>
        </pc:spChg>
        <pc:spChg chg="mod">
          <ac:chgData name="Prasad Jagtap" userId="e46c50ef-2369-45f1-a8fd-57c22d8b30fe" providerId="ADAL" clId="{B5FB8AF6-67C6-4BC0-BCF3-4DE07935591C}" dt="2022-02-18T23:08:37.327" v="1851"/>
          <ac:spMkLst>
            <pc:docMk/>
            <pc:sldMk cId="689325539" sldId="307"/>
            <ac:spMk id="176" creationId="{B02887D6-B7F2-4BF4-937C-06BABE3B4B9D}"/>
          </ac:spMkLst>
        </pc:spChg>
        <pc:spChg chg="mod">
          <ac:chgData name="Prasad Jagtap" userId="e46c50ef-2369-45f1-a8fd-57c22d8b30fe" providerId="ADAL" clId="{B5FB8AF6-67C6-4BC0-BCF3-4DE07935591C}" dt="2022-02-18T23:08:37.327" v="1851"/>
          <ac:spMkLst>
            <pc:docMk/>
            <pc:sldMk cId="689325539" sldId="307"/>
            <ac:spMk id="177" creationId="{E0DCD91D-E7F7-434E-8DAE-8419DC54ECB9}"/>
          </ac:spMkLst>
        </pc:spChg>
        <pc:spChg chg="mod">
          <ac:chgData name="Prasad Jagtap" userId="e46c50ef-2369-45f1-a8fd-57c22d8b30fe" providerId="ADAL" clId="{B5FB8AF6-67C6-4BC0-BCF3-4DE07935591C}" dt="2022-02-18T23:08:37.327" v="1851"/>
          <ac:spMkLst>
            <pc:docMk/>
            <pc:sldMk cId="689325539" sldId="307"/>
            <ac:spMk id="178" creationId="{D9702309-0360-463D-BAD1-77FDDEAAB09C}"/>
          </ac:spMkLst>
        </pc:spChg>
        <pc:spChg chg="mod">
          <ac:chgData name="Prasad Jagtap" userId="e46c50ef-2369-45f1-a8fd-57c22d8b30fe" providerId="ADAL" clId="{B5FB8AF6-67C6-4BC0-BCF3-4DE07935591C}" dt="2022-02-18T23:08:37.327" v="1851"/>
          <ac:spMkLst>
            <pc:docMk/>
            <pc:sldMk cId="689325539" sldId="307"/>
            <ac:spMk id="179" creationId="{DB8BC801-E0F5-4723-B06C-04C8A2FC42A3}"/>
          </ac:spMkLst>
        </pc:spChg>
        <pc:spChg chg="mod">
          <ac:chgData name="Prasad Jagtap" userId="e46c50ef-2369-45f1-a8fd-57c22d8b30fe" providerId="ADAL" clId="{B5FB8AF6-67C6-4BC0-BCF3-4DE07935591C}" dt="2022-02-18T23:08:37.327" v="1851"/>
          <ac:spMkLst>
            <pc:docMk/>
            <pc:sldMk cId="689325539" sldId="307"/>
            <ac:spMk id="185" creationId="{2BB7A50B-28F5-4F7E-A742-705F17DCA704}"/>
          </ac:spMkLst>
        </pc:spChg>
        <pc:spChg chg="mod">
          <ac:chgData name="Prasad Jagtap" userId="e46c50ef-2369-45f1-a8fd-57c22d8b30fe" providerId="ADAL" clId="{B5FB8AF6-67C6-4BC0-BCF3-4DE07935591C}" dt="2022-02-18T23:08:37.327" v="1851"/>
          <ac:spMkLst>
            <pc:docMk/>
            <pc:sldMk cId="689325539" sldId="307"/>
            <ac:spMk id="186" creationId="{CC8217A1-09E7-429C-8404-D9676838B43A}"/>
          </ac:spMkLst>
        </pc:spChg>
        <pc:spChg chg="mod">
          <ac:chgData name="Prasad Jagtap" userId="e46c50ef-2369-45f1-a8fd-57c22d8b30fe" providerId="ADAL" clId="{B5FB8AF6-67C6-4BC0-BCF3-4DE07935591C}" dt="2022-02-18T23:08:37.327" v="1851"/>
          <ac:spMkLst>
            <pc:docMk/>
            <pc:sldMk cId="689325539" sldId="307"/>
            <ac:spMk id="187" creationId="{C42FA114-BDEA-4B0A-BC6C-3EC9058B098C}"/>
          </ac:spMkLst>
        </pc:spChg>
        <pc:spChg chg="mod">
          <ac:chgData name="Prasad Jagtap" userId="e46c50ef-2369-45f1-a8fd-57c22d8b30fe" providerId="ADAL" clId="{B5FB8AF6-67C6-4BC0-BCF3-4DE07935591C}" dt="2022-02-18T23:08:37.327" v="1851"/>
          <ac:spMkLst>
            <pc:docMk/>
            <pc:sldMk cId="689325539" sldId="307"/>
            <ac:spMk id="188" creationId="{F6994FF0-1460-4053-AC6A-B4AEC31FDF5F}"/>
          </ac:spMkLst>
        </pc:spChg>
        <pc:spChg chg="mod">
          <ac:chgData name="Prasad Jagtap" userId="e46c50ef-2369-45f1-a8fd-57c22d8b30fe" providerId="ADAL" clId="{B5FB8AF6-67C6-4BC0-BCF3-4DE07935591C}" dt="2022-02-18T23:08:37.327" v="1851"/>
          <ac:spMkLst>
            <pc:docMk/>
            <pc:sldMk cId="689325539" sldId="307"/>
            <ac:spMk id="189" creationId="{7DF74D46-13EB-4692-A35B-935A27568718}"/>
          </ac:spMkLst>
        </pc:spChg>
        <pc:spChg chg="mod">
          <ac:chgData name="Prasad Jagtap" userId="e46c50ef-2369-45f1-a8fd-57c22d8b30fe" providerId="ADAL" clId="{B5FB8AF6-67C6-4BC0-BCF3-4DE07935591C}" dt="2022-02-18T23:08:37.327" v="1851"/>
          <ac:spMkLst>
            <pc:docMk/>
            <pc:sldMk cId="689325539" sldId="307"/>
            <ac:spMk id="190" creationId="{6B972A72-032B-41FF-8064-B90BD937EA79}"/>
          </ac:spMkLst>
        </pc:spChg>
        <pc:spChg chg="mod">
          <ac:chgData name="Prasad Jagtap" userId="e46c50ef-2369-45f1-a8fd-57c22d8b30fe" providerId="ADAL" clId="{B5FB8AF6-67C6-4BC0-BCF3-4DE07935591C}" dt="2022-02-18T23:08:37.327" v="1851"/>
          <ac:spMkLst>
            <pc:docMk/>
            <pc:sldMk cId="689325539" sldId="307"/>
            <ac:spMk id="191" creationId="{46B5F6FB-A52E-4772-87D2-6175FC45407A}"/>
          </ac:spMkLst>
        </pc:spChg>
        <pc:spChg chg="mod">
          <ac:chgData name="Prasad Jagtap" userId="e46c50ef-2369-45f1-a8fd-57c22d8b30fe" providerId="ADAL" clId="{B5FB8AF6-67C6-4BC0-BCF3-4DE07935591C}" dt="2022-02-18T23:08:37.327" v="1851"/>
          <ac:spMkLst>
            <pc:docMk/>
            <pc:sldMk cId="689325539" sldId="307"/>
            <ac:spMk id="192" creationId="{55BBED2C-D8B0-482D-9ED6-D9478887738E}"/>
          </ac:spMkLst>
        </pc:spChg>
        <pc:spChg chg="mod">
          <ac:chgData name="Prasad Jagtap" userId="e46c50ef-2369-45f1-a8fd-57c22d8b30fe" providerId="ADAL" clId="{B5FB8AF6-67C6-4BC0-BCF3-4DE07935591C}" dt="2022-02-18T23:08:37.327" v="1851"/>
          <ac:spMkLst>
            <pc:docMk/>
            <pc:sldMk cId="689325539" sldId="307"/>
            <ac:spMk id="193" creationId="{A7F3157A-509E-4409-B0D0-3FE3276A0112}"/>
          </ac:spMkLst>
        </pc:spChg>
        <pc:spChg chg="mod">
          <ac:chgData name="Prasad Jagtap" userId="e46c50ef-2369-45f1-a8fd-57c22d8b30fe" providerId="ADAL" clId="{B5FB8AF6-67C6-4BC0-BCF3-4DE07935591C}" dt="2022-02-18T23:08:37.327" v="1851"/>
          <ac:spMkLst>
            <pc:docMk/>
            <pc:sldMk cId="689325539" sldId="307"/>
            <ac:spMk id="194" creationId="{FF2720D6-B7E0-499E-8C27-32D0A1CC1BD9}"/>
          </ac:spMkLst>
        </pc:spChg>
        <pc:spChg chg="mod">
          <ac:chgData name="Prasad Jagtap" userId="e46c50ef-2369-45f1-a8fd-57c22d8b30fe" providerId="ADAL" clId="{B5FB8AF6-67C6-4BC0-BCF3-4DE07935591C}" dt="2022-02-18T23:08:37.327" v="1851"/>
          <ac:spMkLst>
            <pc:docMk/>
            <pc:sldMk cId="689325539" sldId="307"/>
            <ac:spMk id="195" creationId="{426FFF36-7295-481A-BE2C-FA35AD65092A}"/>
          </ac:spMkLst>
        </pc:spChg>
        <pc:spChg chg="mod">
          <ac:chgData name="Prasad Jagtap" userId="e46c50ef-2369-45f1-a8fd-57c22d8b30fe" providerId="ADAL" clId="{B5FB8AF6-67C6-4BC0-BCF3-4DE07935591C}" dt="2022-02-18T23:08:37.327" v="1851"/>
          <ac:spMkLst>
            <pc:docMk/>
            <pc:sldMk cId="689325539" sldId="307"/>
            <ac:spMk id="196" creationId="{15FFE2F2-6B0B-44B6-AA44-3284553B6239}"/>
          </ac:spMkLst>
        </pc:spChg>
        <pc:spChg chg="mod">
          <ac:chgData name="Prasad Jagtap" userId="e46c50ef-2369-45f1-a8fd-57c22d8b30fe" providerId="ADAL" clId="{B5FB8AF6-67C6-4BC0-BCF3-4DE07935591C}" dt="2022-02-18T23:08:37.327" v="1851"/>
          <ac:spMkLst>
            <pc:docMk/>
            <pc:sldMk cId="689325539" sldId="307"/>
            <ac:spMk id="197" creationId="{4F193430-ECC2-47E4-B83E-7E5848880878}"/>
          </ac:spMkLst>
        </pc:spChg>
        <pc:spChg chg="mod">
          <ac:chgData name="Prasad Jagtap" userId="e46c50ef-2369-45f1-a8fd-57c22d8b30fe" providerId="ADAL" clId="{B5FB8AF6-67C6-4BC0-BCF3-4DE07935591C}" dt="2022-02-18T23:08:37.327" v="1851"/>
          <ac:spMkLst>
            <pc:docMk/>
            <pc:sldMk cId="689325539" sldId="307"/>
            <ac:spMk id="198" creationId="{B55FAFCA-990D-4FE4-B018-0E2857F1814D}"/>
          </ac:spMkLst>
        </pc:spChg>
        <pc:spChg chg="mod">
          <ac:chgData name="Prasad Jagtap" userId="e46c50ef-2369-45f1-a8fd-57c22d8b30fe" providerId="ADAL" clId="{B5FB8AF6-67C6-4BC0-BCF3-4DE07935591C}" dt="2022-02-18T23:08:37.327" v="1851"/>
          <ac:spMkLst>
            <pc:docMk/>
            <pc:sldMk cId="689325539" sldId="307"/>
            <ac:spMk id="200" creationId="{B369F1D0-4AEF-4A21-BA3B-6A72D8638DD8}"/>
          </ac:spMkLst>
        </pc:spChg>
        <pc:spChg chg="mod">
          <ac:chgData name="Prasad Jagtap" userId="e46c50ef-2369-45f1-a8fd-57c22d8b30fe" providerId="ADAL" clId="{B5FB8AF6-67C6-4BC0-BCF3-4DE07935591C}" dt="2022-02-18T23:08:37.327" v="1851"/>
          <ac:spMkLst>
            <pc:docMk/>
            <pc:sldMk cId="689325539" sldId="307"/>
            <ac:spMk id="201" creationId="{864D286E-CCCE-49AB-85A5-72118F7DDD5D}"/>
          </ac:spMkLst>
        </pc:spChg>
        <pc:spChg chg="mod">
          <ac:chgData name="Prasad Jagtap" userId="e46c50ef-2369-45f1-a8fd-57c22d8b30fe" providerId="ADAL" clId="{B5FB8AF6-67C6-4BC0-BCF3-4DE07935591C}" dt="2022-02-18T23:08:37.327" v="1851"/>
          <ac:spMkLst>
            <pc:docMk/>
            <pc:sldMk cId="689325539" sldId="307"/>
            <ac:spMk id="202" creationId="{03B2F830-1BB0-4183-9245-7110D0396D8F}"/>
          </ac:spMkLst>
        </pc:spChg>
        <pc:spChg chg="mod">
          <ac:chgData name="Prasad Jagtap" userId="e46c50ef-2369-45f1-a8fd-57c22d8b30fe" providerId="ADAL" clId="{B5FB8AF6-67C6-4BC0-BCF3-4DE07935591C}" dt="2022-02-18T23:08:37.327" v="1851"/>
          <ac:spMkLst>
            <pc:docMk/>
            <pc:sldMk cId="689325539" sldId="307"/>
            <ac:spMk id="203" creationId="{9401B7D9-7D4D-4E66-A632-860DD99BD135}"/>
          </ac:spMkLst>
        </pc:spChg>
        <pc:spChg chg="mod">
          <ac:chgData name="Prasad Jagtap" userId="e46c50ef-2369-45f1-a8fd-57c22d8b30fe" providerId="ADAL" clId="{B5FB8AF6-67C6-4BC0-BCF3-4DE07935591C}" dt="2022-02-18T23:08:37.327" v="1851"/>
          <ac:spMkLst>
            <pc:docMk/>
            <pc:sldMk cId="689325539" sldId="307"/>
            <ac:spMk id="204" creationId="{01CF36C0-8ADC-4569-BA02-EC27513D3466}"/>
          </ac:spMkLst>
        </pc:spChg>
        <pc:spChg chg="mod">
          <ac:chgData name="Prasad Jagtap" userId="e46c50ef-2369-45f1-a8fd-57c22d8b30fe" providerId="ADAL" clId="{B5FB8AF6-67C6-4BC0-BCF3-4DE07935591C}" dt="2022-02-18T23:08:37.327" v="1851"/>
          <ac:spMkLst>
            <pc:docMk/>
            <pc:sldMk cId="689325539" sldId="307"/>
            <ac:spMk id="205" creationId="{62E2B24E-6D9A-4E31-A104-8E0863080E62}"/>
          </ac:spMkLst>
        </pc:spChg>
        <pc:spChg chg="mod">
          <ac:chgData name="Prasad Jagtap" userId="e46c50ef-2369-45f1-a8fd-57c22d8b30fe" providerId="ADAL" clId="{B5FB8AF6-67C6-4BC0-BCF3-4DE07935591C}" dt="2022-02-18T23:08:37.327" v="1851"/>
          <ac:spMkLst>
            <pc:docMk/>
            <pc:sldMk cId="689325539" sldId="307"/>
            <ac:spMk id="206" creationId="{641DC860-EA9E-4231-93FA-B61A11E1AACF}"/>
          </ac:spMkLst>
        </pc:spChg>
        <pc:spChg chg="mod">
          <ac:chgData name="Prasad Jagtap" userId="e46c50ef-2369-45f1-a8fd-57c22d8b30fe" providerId="ADAL" clId="{B5FB8AF6-67C6-4BC0-BCF3-4DE07935591C}" dt="2022-02-18T23:08:37.327" v="1851"/>
          <ac:spMkLst>
            <pc:docMk/>
            <pc:sldMk cId="689325539" sldId="307"/>
            <ac:spMk id="207" creationId="{95B729EC-1ED3-46E1-B24B-04DAFEBB41AA}"/>
          </ac:spMkLst>
        </pc:spChg>
        <pc:spChg chg="mod">
          <ac:chgData name="Prasad Jagtap" userId="e46c50ef-2369-45f1-a8fd-57c22d8b30fe" providerId="ADAL" clId="{B5FB8AF6-67C6-4BC0-BCF3-4DE07935591C}" dt="2022-02-18T23:08:37.327" v="1851"/>
          <ac:spMkLst>
            <pc:docMk/>
            <pc:sldMk cId="689325539" sldId="307"/>
            <ac:spMk id="208" creationId="{E7D360AC-4C4C-4203-B2AD-991A60214E08}"/>
          </ac:spMkLst>
        </pc:spChg>
        <pc:spChg chg="mod">
          <ac:chgData name="Prasad Jagtap" userId="e46c50ef-2369-45f1-a8fd-57c22d8b30fe" providerId="ADAL" clId="{B5FB8AF6-67C6-4BC0-BCF3-4DE07935591C}" dt="2022-02-18T23:08:37.327" v="1851"/>
          <ac:spMkLst>
            <pc:docMk/>
            <pc:sldMk cId="689325539" sldId="307"/>
            <ac:spMk id="209" creationId="{80A1062E-886A-45A9-A3D1-34C8FECC1D13}"/>
          </ac:spMkLst>
        </pc:spChg>
        <pc:spChg chg="mod">
          <ac:chgData name="Prasad Jagtap" userId="e46c50ef-2369-45f1-a8fd-57c22d8b30fe" providerId="ADAL" clId="{B5FB8AF6-67C6-4BC0-BCF3-4DE07935591C}" dt="2022-02-18T23:08:37.327" v="1851"/>
          <ac:spMkLst>
            <pc:docMk/>
            <pc:sldMk cId="689325539" sldId="307"/>
            <ac:spMk id="210" creationId="{F91D84A2-D3E0-4DD7-BB3A-F225692A9FD1}"/>
          </ac:spMkLst>
        </pc:spChg>
        <pc:spChg chg="mod">
          <ac:chgData name="Prasad Jagtap" userId="e46c50ef-2369-45f1-a8fd-57c22d8b30fe" providerId="ADAL" clId="{B5FB8AF6-67C6-4BC0-BCF3-4DE07935591C}" dt="2022-02-18T23:08:37.327" v="1851"/>
          <ac:spMkLst>
            <pc:docMk/>
            <pc:sldMk cId="689325539" sldId="307"/>
            <ac:spMk id="211" creationId="{F242011C-9434-45C9-B026-E90A46AE2414}"/>
          </ac:spMkLst>
        </pc:spChg>
        <pc:spChg chg="mod">
          <ac:chgData name="Prasad Jagtap" userId="e46c50ef-2369-45f1-a8fd-57c22d8b30fe" providerId="ADAL" clId="{B5FB8AF6-67C6-4BC0-BCF3-4DE07935591C}" dt="2022-02-18T23:08:37.327" v="1851"/>
          <ac:spMkLst>
            <pc:docMk/>
            <pc:sldMk cId="689325539" sldId="307"/>
            <ac:spMk id="212" creationId="{0DB0BDA8-0D84-48F1-9C45-944D7C36D21B}"/>
          </ac:spMkLst>
        </pc:spChg>
        <pc:spChg chg="mod">
          <ac:chgData name="Prasad Jagtap" userId="e46c50ef-2369-45f1-a8fd-57c22d8b30fe" providerId="ADAL" clId="{B5FB8AF6-67C6-4BC0-BCF3-4DE07935591C}" dt="2022-02-18T23:08:37.327" v="1851"/>
          <ac:spMkLst>
            <pc:docMk/>
            <pc:sldMk cId="689325539" sldId="307"/>
            <ac:spMk id="213" creationId="{550DECD8-F2A3-4A4D-BF05-D098EF87ACE8}"/>
          </ac:spMkLst>
        </pc:spChg>
        <pc:spChg chg="mod">
          <ac:chgData name="Prasad Jagtap" userId="e46c50ef-2369-45f1-a8fd-57c22d8b30fe" providerId="ADAL" clId="{B5FB8AF6-67C6-4BC0-BCF3-4DE07935591C}" dt="2022-02-18T23:08:37.327" v="1851"/>
          <ac:spMkLst>
            <pc:docMk/>
            <pc:sldMk cId="689325539" sldId="307"/>
            <ac:spMk id="214" creationId="{966E1DCE-B3AE-4501-BF04-B23C6365EAB1}"/>
          </ac:spMkLst>
        </pc:spChg>
        <pc:spChg chg="mod">
          <ac:chgData name="Prasad Jagtap" userId="e46c50ef-2369-45f1-a8fd-57c22d8b30fe" providerId="ADAL" clId="{B5FB8AF6-67C6-4BC0-BCF3-4DE07935591C}" dt="2022-02-18T23:08:37.327" v="1851"/>
          <ac:spMkLst>
            <pc:docMk/>
            <pc:sldMk cId="689325539" sldId="307"/>
            <ac:spMk id="215" creationId="{C3E17B2A-01C4-4529-9930-F8D27AF1705D}"/>
          </ac:spMkLst>
        </pc:spChg>
        <pc:spChg chg="mod">
          <ac:chgData name="Prasad Jagtap" userId="e46c50ef-2369-45f1-a8fd-57c22d8b30fe" providerId="ADAL" clId="{B5FB8AF6-67C6-4BC0-BCF3-4DE07935591C}" dt="2022-02-18T23:08:37.327" v="1851"/>
          <ac:spMkLst>
            <pc:docMk/>
            <pc:sldMk cId="689325539" sldId="307"/>
            <ac:spMk id="216" creationId="{C5BB59C9-121A-4168-BC56-056352A02B50}"/>
          </ac:spMkLst>
        </pc:spChg>
        <pc:spChg chg="mod">
          <ac:chgData name="Prasad Jagtap" userId="e46c50ef-2369-45f1-a8fd-57c22d8b30fe" providerId="ADAL" clId="{B5FB8AF6-67C6-4BC0-BCF3-4DE07935591C}" dt="2022-02-18T23:08:37.327" v="1851"/>
          <ac:spMkLst>
            <pc:docMk/>
            <pc:sldMk cId="689325539" sldId="307"/>
            <ac:spMk id="217" creationId="{26DD3500-A0FC-4670-A744-960BFB899C44}"/>
          </ac:spMkLst>
        </pc:spChg>
        <pc:spChg chg="mod">
          <ac:chgData name="Prasad Jagtap" userId="e46c50ef-2369-45f1-a8fd-57c22d8b30fe" providerId="ADAL" clId="{B5FB8AF6-67C6-4BC0-BCF3-4DE07935591C}" dt="2022-02-18T23:08:37.327" v="1851"/>
          <ac:spMkLst>
            <pc:docMk/>
            <pc:sldMk cId="689325539" sldId="307"/>
            <ac:spMk id="218" creationId="{2AB325C2-A4AD-4536-8F43-8E791F484245}"/>
          </ac:spMkLst>
        </pc:spChg>
        <pc:spChg chg="mod">
          <ac:chgData name="Prasad Jagtap" userId="e46c50ef-2369-45f1-a8fd-57c22d8b30fe" providerId="ADAL" clId="{B5FB8AF6-67C6-4BC0-BCF3-4DE07935591C}" dt="2022-02-18T23:08:37.327" v="1851"/>
          <ac:spMkLst>
            <pc:docMk/>
            <pc:sldMk cId="689325539" sldId="307"/>
            <ac:spMk id="219" creationId="{F8C34C1F-FD42-4B68-8598-EED69550BDE3}"/>
          </ac:spMkLst>
        </pc:spChg>
        <pc:spChg chg="mod">
          <ac:chgData name="Prasad Jagtap" userId="e46c50ef-2369-45f1-a8fd-57c22d8b30fe" providerId="ADAL" clId="{B5FB8AF6-67C6-4BC0-BCF3-4DE07935591C}" dt="2022-02-18T23:08:37.327" v="1851"/>
          <ac:spMkLst>
            <pc:docMk/>
            <pc:sldMk cId="689325539" sldId="307"/>
            <ac:spMk id="221" creationId="{E1FBDC99-3E07-4FD8-8B7C-AC99866A542D}"/>
          </ac:spMkLst>
        </pc:spChg>
        <pc:spChg chg="mod">
          <ac:chgData name="Prasad Jagtap" userId="e46c50ef-2369-45f1-a8fd-57c22d8b30fe" providerId="ADAL" clId="{B5FB8AF6-67C6-4BC0-BCF3-4DE07935591C}" dt="2022-02-18T23:08:37.327" v="1851"/>
          <ac:spMkLst>
            <pc:docMk/>
            <pc:sldMk cId="689325539" sldId="307"/>
            <ac:spMk id="222" creationId="{61136E10-EA96-4E9A-AAFA-E605495489DC}"/>
          </ac:spMkLst>
        </pc:spChg>
        <pc:spChg chg="mod">
          <ac:chgData name="Prasad Jagtap" userId="e46c50ef-2369-45f1-a8fd-57c22d8b30fe" providerId="ADAL" clId="{B5FB8AF6-67C6-4BC0-BCF3-4DE07935591C}" dt="2022-02-18T23:08:37.327" v="1851"/>
          <ac:spMkLst>
            <pc:docMk/>
            <pc:sldMk cId="689325539" sldId="307"/>
            <ac:spMk id="223" creationId="{66592BEF-8FD5-400D-884D-34F4EBF9597D}"/>
          </ac:spMkLst>
        </pc:spChg>
        <pc:spChg chg="mod">
          <ac:chgData name="Prasad Jagtap" userId="e46c50ef-2369-45f1-a8fd-57c22d8b30fe" providerId="ADAL" clId="{B5FB8AF6-67C6-4BC0-BCF3-4DE07935591C}" dt="2022-02-18T23:08:37.327" v="1851"/>
          <ac:spMkLst>
            <pc:docMk/>
            <pc:sldMk cId="689325539" sldId="307"/>
            <ac:spMk id="224" creationId="{C417E514-A3D3-49EE-83E3-22FD592037B9}"/>
          </ac:spMkLst>
        </pc:spChg>
        <pc:spChg chg="mod">
          <ac:chgData name="Prasad Jagtap" userId="e46c50ef-2369-45f1-a8fd-57c22d8b30fe" providerId="ADAL" clId="{B5FB8AF6-67C6-4BC0-BCF3-4DE07935591C}" dt="2022-02-18T23:08:37.327" v="1851"/>
          <ac:spMkLst>
            <pc:docMk/>
            <pc:sldMk cId="689325539" sldId="307"/>
            <ac:spMk id="225" creationId="{3989BC2A-0084-4A2D-9E0C-AACF23306FFF}"/>
          </ac:spMkLst>
        </pc:spChg>
        <pc:spChg chg="mod">
          <ac:chgData name="Prasad Jagtap" userId="e46c50ef-2369-45f1-a8fd-57c22d8b30fe" providerId="ADAL" clId="{B5FB8AF6-67C6-4BC0-BCF3-4DE07935591C}" dt="2022-02-18T23:08:37.327" v="1851"/>
          <ac:spMkLst>
            <pc:docMk/>
            <pc:sldMk cId="689325539" sldId="307"/>
            <ac:spMk id="226" creationId="{E7A72EEE-7C06-49E3-A7E0-A79D62CEB2D4}"/>
          </ac:spMkLst>
        </pc:spChg>
        <pc:spChg chg="mod">
          <ac:chgData name="Prasad Jagtap" userId="e46c50ef-2369-45f1-a8fd-57c22d8b30fe" providerId="ADAL" clId="{B5FB8AF6-67C6-4BC0-BCF3-4DE07935591C}" dt="2022-02-18T23:08:37.327" v="1851"/>
          <ac:spMkLst>
            <pc:docMk/>
            <pc:sldMk cId="689325539" sldId="307"/>
            <ac:spMk id="227" creationId="{6B62A49A-DF48-4181-9505-01FFB071BBC1}"/>
          </ac:spMkLst>
        </pc:spChg>
        <pc:spChg chg="mod">
          <ac:chgData name="Prasad Jagtap" userId="e46c50ef-2369-45f1-a8fd-57c22d8b30fe" providerId="ADAL" clId="{B5FB8AF6-67C6-4BC0-BCF3-4DE07935591C}" dt="2022-02-18T23:08:37.327" v="1851"/>
          <ac:spMkLst>
            <pc:docMk/>
            <pc:sldMk cId="689325539" sldId="307"/>
            <ac:spMk id="228" creationId="{41CD188E-925A-4379-94E1-A8FC84C19D13}"/>
          </ac:spMkLst>
        </pc:spChg>
        <pc:spChg chg="mod">
          <ac:chgData name="Prasad Jagtap" userId="e46c50ef-2369-45f1-a8fd-57c22d8b30fe" providerId="ADAL" clId="{B5FB8AF6-67C6-4BC0-BCF3-4DE07935591C}" dt="2022-02-18T23:08:37.327" v="1851"/>
          <ac:spMkLst>
            <pc:docMk/>
            <pc:sldMk cId="689325539" sldId="307"/>
            <ac:spMk id="229" creationId="{68576C2F-81D2-401A-9103-AD7D9F2BB993}"/>
          </ac:spMkLst>
        </pc:spChg>
        <pc:spChg chg="mod">
          <ac:chgData name="Prasad Jagtap" userId="e46c50ef-2369-45f1-a8fd-57c22d8b30fe" providerId="ADAL" clId="{B5FB8AF6-67C6-4BC0-BCF3-4DE07935591C}" dt="2022-02-18T23:08:37.327" v="1851"/>
          <ac:spMkLst>
            <pc:docMk/>
            <pc:sldMk cId="689325539" sldId="307"/>
            <ac:spMk id="230" creationId="{D15111A9-C905-49AD-B8CC-D040CDE93302}"/>
          </ac:spMkLst>
        </pc:spChg>
        <pc:spChg chg="mod">
          <ac:chgData name="Prasad Jagtap" userId="e46c50ef-2369-45f1-a8fd-57c22d8b30fe" providerId="ADAL" clId="{B5FB8AF6-67C6-4BC0-BCF3-4DE07935591C}" dt="2022-02-18T23:08:37.327" v="1851"/>
          <ac:spMkLst>
            <pc:docMk/>
            <pc:sldMk cId="689325539" sldId="307"/>
            <ac:spMk id="231" creationId="{BE410006-6CCD-478A-B7D2-7641DC72E480}"/>
          </ac:spMkLst>
        </pc:spChg>
        <pc:spChg chg="mod">
          <ac:chgData name="Prasad Jagtap" userId="e46c50ef-2369-45f1-a8fd-57c22d8b30fe" providerId="ADAL" clId="{B5FB8AF6-67C6-4BC0-BCF3-4DE07935591C}" dt="2022-02-18T23:08:37.327" v="1851"/>
          <ac:spMkLst>
            <pc:docMk/>
            <pc:sldMk cId="689325539" sldId="307"/>
            <ac:spMk id="232" creationId="{3C77D52D-4B2A-4754-A610-094C38F57CF1}"/>
          </ac:spMkLst>
        </pc:spChg>
        <pc:spChg chg="mod">
          <ac:chgData name="Prasad Jagtap" userId="e46c50ef-2369-45f1-a8fd-57c22d8b30fe" providerId="ADAL" clId="{B5FB8AF6-67C6-4BC0-BCF3-4DE07935591C}" dt="2022-02-18T23:08:37.327" v="1851"/>
          <ac:spMkLst>
            <pc:docMk/>
            <pc:sldMk cId="689325539" sldId="307"/>
            <ac:spMk id="233" creationId="{EFE08CB8-D33F-4B3A-AA38-C7B18DF0706E}"/>
          </ac:spMkLst>
        </pc:spChg>
        <pc:spChg chg="mod">
          <ac:chgData name="Prasad Jagtap" userId="e46c50ef-2369-45f1-a8fd-57c22d8b30fe" providerId="ADAL" clId="{B5FB8AF6-67C6-4BC0-BCF3-4DE07935591C}" dt="2022-02-18T23:08:37.327" v="1851"/>
          <ac:spMkLst>
            <pc:docMk/>
            <pc:sldMk cId="689325539" sldId="307"/>
            <ac:spMk id="234" creationId="{D1A12D6E-687E-4720-8013-7C746E19A27F}"/>
          </ac:spMkLst>
        </pc:spChg>
        <pc:spChg chg="mod">
          <ac:chgData name="Prasad Jagtap" userId="e46c50ef-2369-45f1-a8fd-57c22d8b30fe" providerId="ADAL" clId="{B5FB8AF6-67C6-4BC0-BCF3-4DE07935591C}" dt="2022-02-18T23:08:37.327" v="1851"/>
          <ac:spMkLst>
            <pc:docMk/>
            <pc:sldMk cId="689325539" sldId="307"/>
            <ac:spMk id="235" creationId="{1084A2D5-FB45-41FC-8A78-D7972B08066C}"/>
          </ac:spMkLst>
        </pc:spChg>
        <pc:spChg chg="mod">
          <ac:chgData name="Prasad Jagtap" userId="e46c50ef-2369-45f1-a8fd-57c22d8b30fe" providerId="ADAL" clId="{B5FB8AF6-67C6-4BC0-BCF3-4DE07935591C}" dt="2022-02-18T23:08:37.327" v="1851"/>
          <ac:spMkLst>
            <pc:docMk/>
            <pc:sldMk cId="689325539" sldId="307"/>
            <ac:spMk id="236" creationId="{CA4E5EBB-3671-4F43-96CB-E0D7CECCEB9D}"/>
          </ac:spMkLst>
        </pc:spChg>
        <pc:spChg chg="mod">
          <ac:chgData name="Prasad Jagtap" userId="e46c50ef-2369-45f1-a8fd-57c22d8b30fe" providerId="ADAL" clId="{B5FB8AF6-67C6-4BC0-BCF3-4DE07935591C}" dt="2022-02-18T23:08:37.327" v="1851"/>
          <ac:spMkLst>
            <pc:docMk/>
            <pc:sldMk cId="689325539" sldId="307"/>
            <ac:spMk id="237" creationId="{F66FB9D1-3253-454C-BDF2-8AD783AC4192}"/>
          </ac:spMkLst>
        </pc:spChg>
        <pc:spChg chg="mod">
          <ac:chgData name="Prasad Jagtap" userId="e46c50ef-2369-45f1-a8fd-57c22d8b30fe" providerId="ADAL" clId="{B5FB8AF6-67C6-4BC0-BCF3-4DE07935591C}" dt="2022-02-18T23:08:37.327" v="1851"/>
          <ac:spMkLst>
            <pc:docMk/>
            <pc:sldMk cId="689325539" sldId="307"/>
            <ac:spMk id="238" creationId="{BA603147-5CA7-4FBD-8039-23886C1D149A}"/>
          </ac:spMkLst>
        </pc:spChg>
        <pc:spChg chg="mod">
          <ac:chgData name="Prasad Jagtap" userId="e46c50ef-2369-45f1-a8fd-57c22d8b30fe" providerId="ADAL" clId="{B5FB8AF6-67C6-4BC0-BCF3-4DE07935591C}" dt="2022-02-18T23:08:37.327" v="1851"/>
          <ac:spMkLst>
            <pc:docMk/>
            <pc:sldMk cId="689325539" sldId="307"/>
            <ac:spMk id="239" creationId="{8E171BCC-1769-47AE-BF55-A27753BBD387}"/>
          </ac:spMkLst>
        </pc:spChg>
        <pc:spChg chg="mod">
          <ac:chgData name="Prasad Jagtap" userId="e46c50ef-2369-45f1-a8fd-57c22d8b30fe" providerId="ADAL" clId="{B5FB8AF6-67C6-4BC0-BCF3-4DE07935591C}" dt="2022-02-18T23:08:37.327" v="1851"/>
          <ac:spMkLst>
            <pc:docMk/>
            <pc:sldMk cId="689325539" sldId="307"/>
            <ac:spMk id="240" creationId="{4D4603E1-7E14-4540-8269-143C851ADC53}"/>
          </ac:spMkLst>
        </pc:spChg>
        <pc:spChg chg="mod">
          <ac:chgData name="Prasad Jagtap" userId="e46c50ef-2369-45f1-a8fd-57c22d8b30fe" providerId="ADAL" clId="{B5FB8AF6-67C6-4BC0-BCF3-4DE07935591C}" dt="2022-02-18T23:08:37.327" v="1851"/>
          <ac:spMkLst>
            <pc:docMk/>
            <pc:sldMk cId="689325539" sldId="307"/>
            <ac:spMk id="241" creationId="{4990F9EC-1CD7-4662-B46A-E10181E7DB63}"/>
          </ac:spMkLst>
        </pc:spChg>
        <pc:spChg chg="mod">
          <ac:chgData name="Prasad Jagtap" userId="e46c50ef-2369-45f1-a8fd-57c22d8b30fe" providerId="ADAL" clId="{B5FB8AF6-67C6-4BC0-BCF3-4DE07935591C}" dt="2022-02-18T23:08:37.327" v="1851"/>
          <ac:spMkLst>
            <pc:docMk/>
            <pc:sldMk cId="689325539" sldId="307"/>
            <ac:spMk id="242" creationId="{E62FBE5D-082F-4356-9775-344F5679912B}"/>
          </ac:spMkLst>
        </pc:spChg>
        <pc:spChg chg="mod">
          <ac:chgData name="Prasad Jagtap" userId="e46c50ef-2369-45f1-a8fd-57c22d8b30fe" providerId="ADAL" clId="{B5FB8AF6-67C6-4BC0-BCF3-4DE07935591C}" dt="2022-02-18T23:08:37.327" v="1851"/>
          <ac:spMkLst>
            <pc:docMk/>
            <pc:sldMk cId="689325539" sldId="307"/>
            <ac:spMk id="243" creationId="{62C449CC-2361-4552-A973-C6820FA97F3F}"/>
          </ac:spMkLst>
        </pc:spChg>
        <pc:spChg chg="mod">
          <ac:chgData name="Prasad Jagtap" userId="e46c50ef-2369-45f1-a8fd-57c22d8b30fe" providerId="ADAL" clId="{B5FB8AF6-67C6-4BC0-BCF3-4DE07935591C}" dt="2022-02-18T23:08:37.327" v="1851"/>
          <ac:spMkLst>
            <pc:docMk/>
            <pc:sldMk cId="689325539" sldId="307"/>
            <ac:spMk id="244" creationId="{58DEC66D-1EBD-4F3D-9942-95FB1BCCD499}"/>
          </ac:spMkLst>
        </pc:spChg>
        <pc:spChg chg="mod">
          <ac:chgData name="Prasad Jagtap" userId="e46c50ef-2369-45f1-a8fd-57c22d8b30fe" providerId="ADAL" clId="{B5FB8AF6-67C6-4BC0-BCF3-4DE07935591C}" dt="2022-02-18T23:08:37.327" v="1851"/>
          <ac:spMkLst>
            <pc:docMk/>
            <pc:sldMk cId="689325539" sldId="307"/>
            <ac:spMk id="245" creationId="{5CEFC63F-B0FE-4C71-99BC-A47333A583F8}"/>
          </ac:spMkLst>
        </pc:spChg>
        <pc:spChg chg="mod">
          <ac:chgData name="Prasad Jagtap" userId="e46c50ef-2369-45f1-a8fd-57c22d8b30fe" providerId="ADAL" clId="{B5FB8AF6-67C6-4BC0-BCF3-4DE07935591C}" dt="2022-02-18T23:08:37.327" v="1851"/>
          <ac:spMkLst>
            <pc:docMk/>
            <pc:sldMk cId="689325539" sldId="307"/>
            <ac:spMk id="246" creationId="{CE04C2BB-A2B5-45A7-BF4E-FD400822E2FA}"/>
          </ac:spMkLst>
        </pc:spChg>
        <pc:spChg chg="mod">
          <ac:chgData name="Prasad Jagtap" userId="e46c50ef-2369-45f1-a8fd-57c22d8b30fe" providerId="ADAL" clId="{B5FB8AF6-67C6-4BC0-BCF3-4DE07935591C}" dt="2022-02-18T23:08:37.327" v="1851"/>
          <ac:spMkLst>
            <pc:docMk/>
            <pc:sldMk cId="689325539" sldId="307"/>
            <ac:spMk id="247" creationId="{BC842291-E0C8-489D-BB69-0144E9C01B7C}"/>
          </ac:spMkLst>
        </pc:spChg>
        <pc:spChg chg="mod">
          <ac:chgData name="Prasad Jagtap" userId="e46c50ef-2369-45f1-a8fd-57c22d8b30fe" providerId="ADAL" clId="{B5FB8AF6-67C6-4BC0-BCF3-4DE07935591C}" dt="2022-02-18T23:08:37.327" v="1851"/>
          <ac:spMkLst>
            <pc:docMk/>
            <pc:sldMk cId="689325539" sldId="307"/>
            <ac:spMk id="248" creationId="{EBDDCFD8-E4E3-44F2-992A-428AA4E1878D}"/>
          </ac:spMkLst>
        </pc:spChg>
        <pc:spChg chg="mod">
          <ac:chgData name="Prasad Jagtap" userId="e46c50ef-2369-45f1-a8fd-57c22d8b30fe" providerId="ADAL" clId="{B5FB8AF6-67C6-4BC0-BCF3-4DE07935591C}" dt="2022-02-18T23:08:37.327" v="1851"/>
          <ac:spMkLst>
            <pc:docMk/>
            <pc:sldMk cId="689325539" sldId="307"/>
            <ac:spMk id="249" creationId="{150BE7F1-63C8-4F93-928E-48F224556FC2}"/>
          </ac:spMkLst>
        </pc:spChg>
        <pc:spChg chg="mod">
          <ac:chgData name="Prasad Jagtap" userId="e46c50ef-2369-45f1-a8fd-57c22d8b30fe" providerId="ADAL" clId="{B5FB8AF6-67C6-4BC0-BCF3-4DE07935591C}" dt="2022-02-18T23:08:37.327" v="1851"/>
          <ac:spMkLst>
            <pc:docMk/>
            <pc:sldMk cId="689325539" sldId="307"/>
            <ac:spMk id="250" creationId="{2B1FD0A6-3A52-4B51-B333-CF3218E940D8}"/>
          </ac:spMkLst>
        </pc:spChg>
        <pc:spChg chg="mod">
          <ac:chgData name="Prasad Jagtap" userId="e46c50ef-2369-45f1-a8fd-57c22d8b30fe" providerId="ADAL" clId="{B5FB8AF6-67C6-4BC0-BCF3-4DE07935591C}" dt="2022-02-18T23:08:37.327" v="1851"/>
          <ac:spMkLst>
            <pc:docMk/>
            <pc:sldMk cId="689325539" sldId="307"/>
            <ac:spMk id="251" creationId="{DE9BF53E-39C9-4DE3-8254-D79B32E6B7E1}"/>
          </ac:spMkLst>
        </pc:spChg>
        <pc:spChg chg="mod">
          <ac:chgData name="Prasad Jagtap" userId="e46c50ef-2369-45f1-a8fd-57c22d8b30fe" providerId="ADAL" clId="{B5FB8AF6-67C6-4BC0-BCF3-4DE07935591C}" dt="2022-02-18T23:08:37.327" v="1851"/>
          <ac:spMkLst>
            <pc:docMk/>
            <pc:sldMk cId="689325539" sldId="307"/>
            <ac:spMk id="252" creationId="{8B74FCD6-B0C7-4623-A82D-5E5CF4B2501A}"/>
          </ac:spMkLst>
        </pc:spChg>
        <pc:spChg chg="mod">
          <ac:chgData name="Prasad Jagtap" userId="e46c50ef-2369-45f1-a8fd-57c22d8b30fe" providerId="ADAL" clId="{B5FB8AF6-67C6-4BC0-BCF3-4DE07935591C}" dt="2022-02-18T23:08:37.327" v="1851"/>
          <ac:spMkLst>
            <pc:docMk/>
            <pc:sldMk cId="689325539" sldId="307"/>
            <ac:spMk id="253" creationId="{C90B119A-6383-4571-8332-BEDE971A633A}"/>
          </ac:spMkLst>
        </pc:spChg>
        <pc:spChg chg="mod">
          <ac:chgData name="Prasad Jagtap" userId="e46c50ef-2369-45f1-a8fd-57c22d8b30fe" providerId="ADAL" clId="{B5FB8AF6-67C6-4BC0-BCF3-4DE07935591C}" dt="2022-02-18T23:08:37.327" v="1851"/>
          <ac:spMkLst>
            <pc:docMk/>
            <pc:sldMk cId="689325539" sldId="307"/>
            <ac:spMk id="254" creationId="{F2B7CD8F-5934-4CFA-80A4-435DEF9BB6C6}"/>
          </ac:spMkLst>
        </pc:spChg>
        <pc:spChg chg="mod">
          <ac:chgData name="Prasad Jagtap" userId="e46c50ef-2369-45f1-a8fd-57c22d8b30fe" providerId="ADAL" clId="{B5FB8AF6-67C6-4BC0-BCF3-4DE07935591C}" dt="2022-02-18T23:08:37.327" v="1851"/>
          <ac:spMkLst>
            <pc:docMk/>
            <pc:sldMk cId="689325539" sldId="307"/>
            <ac:spMk id="255" creationId="{29376CBC-AB47-40CF-866F-0DDD85997CE3}"/>
          </ac:spMkLst>
        </pc:spChg>
        <pc:spChg chg="mod">
          <ac:chgData name="Prasad Jagtap" userId="e46c50ef-2369-45f1-a8fd-57c22d8b30fe" providerId="ADAL" clId="{B5FB8AF6-67C6-4BC0-BCF3-4DE07935591C}" dt="2022-02-18T23:08:37.327" v="1851"/>
          <ac:spMkLst>
            <pc:docMk/>
            <pc:sldMk cId="689325539" sldId="307"/>
            <ac:spMk id="256" creationId="{541B6F18-CD7B-4C18-B35E-7EB9F23878F4}"/>
          </ac:spMkLst>
        </pc:spChg>
        <pc:spChg chg="mod">
          <ac:chgData name="Prasad Jagtap" userId="e46c50ef-2369-45f1-a8fd-57c22d8b30fe" providerId="ADAL" clId="{B5FB8AF6-67C6-4BC0-BCF3-4DE07935591C}" dt="2022-02-18T23:08:37.327" v="1851"/>
          <ac:spMkLst>
            <pc:docMk/>
            <pc:sldMk cId="689325539" sldId="307"/>
            <ac:spMk id="257" creationId="{A592FF03-51D4-4512-875C-20C06B61AF7C}"/>
          </ac:spMkLst>
        </pc:spChg>
        <pc:spChg chg="mod">
          <ac:chgData name="Prasad Jagtap" userId="e46c50ef-2369-45f1-a8fd-57c22d8b30fe" providerId="ADAL" clId="{B5FB8AF6-67C6-4BC0-BCF3-4DE07935591C}" dt="2022-02-18T23:08:37.327" v="1851"/>
          <ac:spMkLst>
            <pc:docMk/>
            <pc:sldMk cId="689325539" sldId="307"/>
            <ac:spMk id="258" creationId="{764C2A95-26E7-433F-9B07-F844F07C0DEA}"/>
          </ac:spMkLst>
        </pc:spChg>
        <pc:spChg chg="mod">
          <ac:chgData name="Prasad Jagtap" userId="e46c50ef-2369-45f1-a8fd-57c22d8b30fe" providerId="ADAL" clId="{B5FB8AF6-67C6-4BC0-BCF3-4DE07935591C}" dt="2022-02-18T23:08:37.327" v="1851"/>
          <ac:spMkLst>
            <pc:docMk/>
            <pc:sldMk cId="689325539" sldId="307"/>
            <ac:spMk id="259" creationId="{A4163643-8798-4206-A8D4-F2F6365FBBDC}"/>
          </ac:spMkLst>
        </pc:spChg>
        <pc:spChg chg="mod">
          <ac:chgData name="Prasad Jagtap" userId="e46c50ef-2369-45f1-a8fd-57c22d8b30fe" providerId="ADAL" clId="{B5FB8AF6-67C6-4BC0-BCF3-4DE07935591C}" dt="2022-02-18T23:08:37.327" v="1851"/>
          <ac:spMkLst>
            <pc:docMk/>
            <pc:sldMk cId="689325539" sldId="307"/>
            <ac:spMk id="260" creationId="{6E2BA35C-49BA-4332-B087-6D05F6AC9490}"/>
          </ac:spMkLst>
        </pc:spChg>
        <pc:spChg chg="mod">
          <ac:chgData name="Prasad Jagtap" userId="e46c50ef-2369-45f1-a8fd-57c22d8b30fe" providerId="ADAL" clId="{B5FB8AF6-67C6-4BC0-BCF3-4DE07935591C}" dt="2022-02-18T23:08:37.327" v="1851"/>
          <ac:spMkLst>
            <pc:docMk/>
            <pc:sldMk cId="689325539" sldId="307"/>
            <ac:spMk id="261" creationId="{B7DC0EB9-7B12-4A0D-936F-2C0B4B98B34B}"/>
          </ac:spMkLst>
        </pc:spChg>
        <pc:spChg chg="mod">
          <ac:chgData name="Prasad Jagtap" userId="e46c50ef-2369-45f1-a8fd-57c22d8b30fe" providerId="ADAL" clId="{B5FB8AF6-67C6-4BC0-BCF3-4DE07935591C}" dt="2022-02-18T23:08:37.327" v="1851"/>
          <ac:spMkLst>
            <pc:docMk/>
            <pc:sldMk cId="689325539" sldId="307"/>
            <ac:spMk id="262" creationId="{7881390E-6CBA-485C-B476-403A5ECDEE5E}"/>
          </ac:spMkLst>
        </pc:spChg>
        <pc:spChg chg="mod">
          <ac:chgData name="Prasad Jagtap" userId="e46c50ef-2369-45f1-a8fd-57c22d8b30fe" providerId="ADAL" clId="{B5FB8AF6-67C6-4BC0-BCF3-4DE07935591C}" dt="2022-02-18T23:08:37.327" v="1851"/>
          <ac:spMkLst>
            <pc:docMk/>
            <pc:sldMk cId="689325539" sldId="307"/>
            <ac:spMk id="263" creationId="{6ADB1330-5CF9-450D-9CDD-48EE90BF5FC4}"/>
          </ac:spMkLst>
        </pc:spChg>
        <pc:spChg chg="mod">
          <ac:chgData name="Prasad Jagtap" userId="e46c50ef-2369-45f1-a8fd-57c22d8b30fe" providerId="ADAL" clId="{B5FB8AF6-67C6-4BC0-BCF3-4DE07935591C}" dt="2022-02-18T23:08:37.327" v="1851"/>
          <ac:spMkLst>
            <pc:docMk/>
            <pc:sldMk cId="689325539" sldId="307"/>
            <ac:spMk id="264" creationId="{FD49DC35-103E-41AF-A587-D0F30B65BA73}"/>
          </ac:spMkLst>
        </pc:spChg>
        <pc:spChg chg="mod">
          <ac:chgData name="Prasad Jagtap" userId="e46c50ef-2369-45f1-a8fd-57c22d8b30fe" providerId="ADAL" clId="{B5FB8AF6-67C6-4BC0-BCF3-4DE07935591C}" dt="2022-02-18T23:08:37.327" v="1851"/>
          <ac:spMkLst>
            <pc:docMk/>
            <pc:sldMk cId="689325539" sldId="307"/>
            <ac:spMk id="265" creationId="{FE5B4C99-1FAE-440C-B70D-53EDC3CB1D76}"/>
          </ac:spMkLst>
        </pc:spChg>
        <pc:spChg chg="mod">
          <ac:chgData name="Prasad Jagtap" userId="e46c50ef-2369-45f1-a8fd-57c22d8b30fe" providerId="ADAL" clId="{B5FB8AF6-67C6-4BC0-BCF3-4DE07935591C}" dt="2022-02-18T23:08:37.327" v="1851"/>
          <ac:spMkLst>
            <pc:docMk/>
            <pc:sldMk cId="689325539" sldId="307"/>
            <ac:spMk id="266" creationId="{04BF505B-AADB-49CC-9D8A-4BE9D936F23A}"/>
          </ac:spMkLst>
        </pc:spChg>
        <pc:spChg chg="mod">
          <ac:chgData name="Prasad Jagtap" userId="e46c50ef-2369-45f1-a8fd-57c22d8b30fe" providerId="ADAL" clId="{B5FB8AF6-67C6-4BC0-BCF3-4DE07935591C}" dt="2022-02-18T23:08:37.327" v="1851"/>
          <ac:spMkLst>
            <pc:docMk/>
            <pc:sldMk cId="689325539" sldId="307"/>
            <ac:spMk id="267" creationId="{76085517-D851-4891-BB55-6719EE57FA84}"/>
          </ac:spMkLst>
        </pc:spChg>
        <pc:spChg chg="mod">
          <ac:chgData name="Prasad Jagtap" userId="e46c50ef-2369-45f1-a8fd-57c22d8b30fe" providerId="ADAL" clId="{B5FB8AF6-67C6-4BC0-BCF3-4DE07935591C}" dt="2022-02-18T23:08:37.327" v="1851"/>
          <ac:spMkLst>
            <pc:docMk/>
            <pc:sldMk cId="689325539" sldId="307"/>
            <ac:spMk id="268" creationId="{1BE46667-EEDC-43F0-80FD-D7A5480668D0}"/>
          </ac:spMkLst>
        </pc:spChg>
        <pc:spChg chg="mod">
          <ac:chgData name="Prasad Jagtap" userId="e46c50ef-2369-45f1-a8fd-57c22d8b30fe" providerId="ADAL" clId="{B5FB8AF6-67C6-4BC0-BCF3-4DE07935591C}" dt="2022-02-18T23:08:37.327" v="1851"/>
          <ac:spMkLst>
            <pc:docMk/>
            <pc:sldMk cId="689325539" sldId="307"/>
            <ac:spMk id="269" creationId="{79868841-C455-4343-9F37-5DA2477D0C6D}"/>
          </ac:spMkLst>
        </pc:spChg>
        <pc:spChg chg="mod">
          <ac:chgData name="Prasad Jagtap" userId="e46c50ef-2369-45f1-a8fd-57c22d8b30fe" providerId="ADAL" clId="{B5FB8AF6-67C6-4BC0-BCF3-4DE07935591C}" dt="2022-02-18T23:08:37.327" v="1851"/>
          <ac:spMkLst>
            <pc:docMk/>
            <pc:sldMk cId="689325539" sldId="307"/>
            <ac:spMk id="270" creationId="{8083130E-FE45-4103-A41A-684AF335DD63}"/>
          </ac:spMkLst>
        </pc:spChg>
        <pc:spChg chg="mod">
          <ac:chgData name="Prasad Jagtap" userId="e46c50ef-2369-45f1-a8fd-57c22d8b30fe" providerId="ADAL" clId="{B5FB8AF6-67C6-4BC0-BCF3-4DE07935591C}" dt="2022-02-18T23:08:37.327" v="1851"/>
          <ac:spMkLst>
            <pc:docMk/>
            <pc:sldMk cId="689325539" sldId="307"/>
            <ac:spMk id="271" creationId="{04EB388A-7FC2-40AC-B02E-32C4363BC310}"/>
          </ac:spMkLst>
        </pc:spChg>
        <pc:spChg chg="mod">
          <ac:chgData name="Prasad Jagtap" userId="e46c50ef-2369-45f1-a8fd-57c22d8b30fe" providerId="ADAL" clId="{B5FB8AF6-67C6-4BC0-BCF3-4DE07935591C}" dt="2022-02-18T23:08:37.327" v="1851"/>
          <ac:spMkLst>
            <pc:docMk/>
            <pc:sldMk cId="689325539" sldId="307"/>
            <ac:spMk id="272" creationId="{4139CA60-929D-47E7-B6FB-9DBD8B75BB72}"/>
          </ac:spMkLst>
        </pc:spChg>
        <pc:spChg chg="mod">
          <ac:chgData name="Prasad Jagtap" userId="e46c50ef-2369-45f1-a8fd-57c22d8b30fe" providerId="ADAL" clId="{B5FB8AF6-67C6-4BC0-BCF3-4DE07935591C}" dt="2022-02-18T23:08:37.327" v="1851"/>
          <ac:spMkLst>
            <pc:docMk/>
            <pc:sldMk cId="689325539" sldId="307"/>
            <ac:spMk id="273" creationId="{55798B72-D20A-4EC4-BE6B-4310697AC117}"/>
          </ac:spMkLst>
        </pc:spChg>
        <pc:spChg chg="mod">
          <ac:chgData name="Prasad Jagtap" userId="e46c50ef-2369-45f1-a8fd-57c22d8b30fe" providerId="ADAL" clId="{B5FB8AF6-67C6-4BC0-BCF3-4DE07935591C}" dt="2022-02-18T23:08:37.327" v="1851"/>
          <ac:spMkLst>
            <pc:docMk/>
            <pc:sldMk cId="689325539" sldId="307"/>
            <ac:spMk id="274" creationId="{EAD72461-346B-4CC7-87D5-5C69E8F50CBC}"/>
          </ac:spMkLst>
        </pc:spChg>
        <pc:spChg chg="mod">
          <ac:chgData name="Prasad Jagtap" userId="e46c50ef-2369-45f1-a8fd-57c22d8b30fe" providerId="ADAL" clId="{B5FB8AF6-67C6-4BC0-BCF3-4DE07935591C}" dt="2022-02-18T23:08:37.327" v="1851"/>
          <ac:spMkLst>
            <pc:docMk/>
            <pc:sldMk cId="689325539" sldId="307"/>
            <ac:spMk id="275" creationId="{24FFDA35-6FE7-4497-AB28-E4E86B6F69B9}"/>
          </ac:spMkLst>
        </pc:spChg>
        <pc:spChg chg="mod">
          <ac:chgData name="Prasad Jagtap" userId="e46c50ef-2369-45f1-a8fd-57c22d8b30fe" providerId="ADAL" clId="{B5FB8AF6-67C6-4BC0-BCF3-4DE07935591C}" dt="2022-02-18T23:10:29.339" v="1872"/>
          <ac:spMkLst>
            <pc:docMk/>
            <pc:sldMk cId="689325539" sldId="307"/>
            <ac:spMk id="277" creationId="{0F1B3CFB-DCB1-4501-8FB8-A08306D5DC24}"/>
          </ac:spMkLst>
        </pc:spChg>
        <pc:spChg chg="mod">
          <ac:chgData name="Prasad Jagtap" userId="e46c50ef-2369-45f1-a8fd-57c22d8b30fe" providerId="ADAL" clId="{B5FB8AF6-67C6-4BC0-BCF3-4DE07935591C}" dt="2022-02-18T23:10:29.339" v="1872"/>
          <ac:spMkLst>
            <pc:docMk/>
            <pc:sldMk cId="689325539" sldId="307"/>
            <ac:spMk id="278" creationId="{D49DDF48-06E9-4A8D-8761-E96BC0E4F8F0}"/>
          </ac:spMkLst>
        </pc:spChg>
        <pc:spChg chg="add del mod">
          <ac:chgData name="Prasad Jagtap" userId="e46c50ef-2369-45f1-a8fd-57c22d8b30fe" providerId="ADAL" clId="{B5FB8AF6-67C6-4BC0-BCF3-4DE07935591C}" dt="2022-02-21T12:49:04.858" v="6907" actId="478"/>
          <ac:spMkLst>
            <pc:docMk/>
            <pc:sldMk cId="689325539" sldId="307"/>
            <ac:spMk id="279" creationId="{A9D974B6-1ECB-475F-918D-946472A3FEAB}"/>
          </ac:spMkLst>
        </pc:spChg>
        <pc:spChg chg="add del mod">
          <ac:chgData name="Prasad Jagtap" userId="e46c50ef-2369-45f1-a8fd-57c22d8b30fe" providerId="ADAL" clId="{B5FB8AF6-67C6-4BC0-BCF3-4DE07935591C}" dt="2022-02-21T12:49:04.858" v="6907" actId="478"/>
          <ac:spMkLst>
            <pc:docMk/>
            <pc:sldMk cId="689325539" sldId="307"/>
            <ac:spMk id="280" creationId="{4B1933D2-246B-4C56-AC5D-3617EA04C3BF}"/>
          </ac:spMkLst>
        </pc:spChg>
        <pc:spChg chg="mod">
          <ac:chgData name="Prasad Jagtap" userId="e46c50ef-2369-45f1-a8fd-57c22d8b30fe" providerId="ADAL" clId="{B5FB8AF6-67C6-4BC0-BCF3-4DE07935591C}" dt="2022-02-21T12:45:41.575" v="6802"/>
          <ac:spMkLst>
            <pc:docMk/>
            <pc:sldMk cId="689325539" sldId="307"/>
            <ac:spMk id="283" creationId="{C6D7A1E8-54C1-4F6A-8197-B85A8C5D24C6}"/>
          </ac:spMkLst>
        </pc:spChg>
        <pc:spChg chg="mod">
          <ac:chgData name="Prasad Jagtap" userId="e46c50ef-2369-45f1-a8fd-57c22d8b30fe" providerId="ADAL" clId="{B5FB8AF6-67C6-4BC0-BCF3-4DE07935591C}" dt="2022-02-21T12:45:41.575" v="6802"/>
          <ac:spMkLst>
            <pc:docMk/>
            <pc:sldMk cId="689325539" sldId="307"/>
            <ac:spMk id="284" creationId="{08C89866-3449-4B00-9887-507C5D23F835}"/>
          </ac:spMkLst>
        </pc:spChg>
        <pc:spChg chg="add del mod">
          <ac:chgData name="Prasad Jagtap" userId="e46c50ef-2369-45f1-a8fd-57c22d8b30fe" providerId="ADAL" clId="{B5FB8AF6-67C6-4BC0-BCF3-4DE07935591C}" dt="2022-02-21T12:45:42.812" v="6803"/>
          <ac:spMkLst>
            <pc:docMk/>
            <pc:sldMk cId="689325539" sldId="307"/>
            <ac:spMk id="285" creationId="{F86A57BE-9B13-44FF-AE26-4C9E85350665}"/>
          </ac:spMkLst>
        </pc:spChg>
        <pc:spChg chg="add del mod">
          <ac:chgData name="Prasad Jagtap" userId="e46c50ef-2369-45f1-a8fd-57c22d8b30fe" providerId="ADAL" clId="{B5FB8AF6-67C6-4BC0-BCF3-4DE07935591C}" dt="2022-02-21T12:45:42.812" v="6803"/>
          <ac:spMkLst>
            <pc:docMk/>
            <pc:sldMk cId="689325539" sldId="307"/>
            <ac:spMk id="286" creationId="{32BFD2F0-C385-402C-A472-4D8A41AEE72F}"/>
          </ac:spMkLst>
        </pc:spChg>
        <pc:spChg chg="mod">
          <ac:chgData name="Prasad Jagtap" userId="e46c50ef-2369-45f1-a8fd-57c22d8b30fe" providerId="ADAL" clId="{B5FB8AF6-67C6-4BC0-BCF3-4DE07935591C}" dt="2022-02-21T12:45:46.996" v="6805"/>
          <ac:spMkLst>
            <pc:docMk/>
            <pc:sldMk cId="689325539" sldId="307"/>
            <ac:spMk id="288" creationId="{50EB0B19-E1CE-43D1-90E3-10D2AE3BCB06}"/>
          </ac:spMkLst>
        </pc:spChg>
        <pc:spChg chg="mod">
          <ac:chgData name="Prasad Jagtap" userId="e46c50ef-2369-45f1-a8fd-57c22d8b30fe" providerId="ADAL" clId="{B5FB8AF6-67C6-4BC0-BCF3-4DE07935591C}" dt="2022-02-21T12:45:46.996" v="6805"/>
          <ac:spMkLst>
            <pc:docMk/>
            <pc:sldMk cId="689325539" sldId="307"/>
            <ac:spMk id="289" creationId="{D263A1B1-A12D-488D-9BAF-98E78680DDD4}"/>
          </ac:spMkLst>
        </pc:spChg>
        <pc:spChg chg="add mod">
          <ac:chgData name="Prasad Jagtap" userId="e46c50ef-2369-45f1-a8fd-57c22d8b30fe" providerId="ADAL" clId="{B5FB8AF6-67C6-4BC0-BCF3-4DE07935591C}" dt="2022-02-22T11:36:25.266" v="9632" actId="1076"/>
          <ac:spMkLst>
            <pc:docMk/>
            <pc:sldMk cId="689325539" sldId="307"/>
            <ac:spMk id="290" creationId="{19B42DDF-2CB2-4724-B2DA-5CA735DCB16A}"/>
          </ac:spMkLst>
        </pc:spChg>
        <pc:spChg chg="add mod">
          <ac:chgData name="Prasad Jagtap" userId="e46c50ef-2369-45f1-a8fd-57c22d8b30fe" providerId="ADAL" clId="{B5FB8AF6-67C6-4BC0-BCF3-4DE07935591C}" dt="2022-02-21T12:48:45.144" v="6902" actId="120"/>
          <ac:spMkLst>
            <pc:docMk/>
            <pc:sldMk cId="689325539" sldId="307"/>
            <ac:spMk id="291" creationId="{3F13CDA0-76B9-4979-B7BD-306E913B8791}"/>
          </ac:spMkLst>
        </pc:spChg>
        <pc:spChg chg="add del mod">
          <ac:chgData name="Prasad Jagtap" userId="e46c50ef-2369-45f1-a8fd-57c22d8b30fe" providerId="ADAL" clId="{B5FB8AF6-67C6-4BC0-BCF3-4DE07935591C}" dt="2022-02-21T12:49:21.209" v="6912" actId="478"/>
          <ac:spMkLst>
            <pc:docMk/>
            <pc:sldMk cId="689325539" sldId="307"/>
            <ac:spMk id="292" creationId="{79834474-AE4B-422B-906B-7D4EDCD3AA9D}"/>
          </ac:spMkLst>
        </pc:spChg>
        <pc:spChg chg="add del mod">
          <ac:chgData name="Prasad Jagtap" userId="e46c50ef-2369-45f1-a8fd-57c22d8b30fe" providerId="ADAL" clId="{B5FB8AF6-67C6-4BC0-BCF3-4DE07935591C}" dt="2022-02-21T12:53:54.215" v="7222" actId="478"/>
          <ac:spMkLst>
            <pc:docMk/>
            <pc:sldMk cId="689325539" sldId="307"/>
            <ac:spMk id="293" creationId="{F24B69D9-AD81-4029-A6B3-EA0660A1E0D0}"/>
          </ac:spMkLst>
        </pc:spChg>
        <pc:spChg chg="mod">
          <ac:chgData name="Prasad Jagtap" userId="e46c50ef-2369-45f1-a8fd-57c22d8b30fe" providerId="ADAL" clId="{B5FB8AF6-67C6-4BC0-BCF3-4DE07935591C}" dt="2022-02-21T12:48:42.810" v="6901" actId="120"/>
          <ac:spMkLst>
            <pc:docMk/>
            <pc:sldMk cId="689325539" sldId="307"/>
            <ac:spMk id="296" creationId="{7583E943-4632-4E30-A4C7-32D95FA77157}"/>
          </ac:spMkLst>
        </pc:spChg>
        <pc:spChg chg="mod">
          <ac:chgData name="Prasad Jagtap" userId="e46c50ef-2369-45f1-a8fd-57c22d8b30fe" providerId="ADAL" clId="{B5FB8AF6-67C6-4BC0-BCF3-4DE07935591C}" dt="2022-02-21T12:47:41.544" v="6854"/>
          <ac:spMkLst>
            <pc:docMk/>
            <pc:sldMk cId="689325539" sldId="307"/>
            <ac:spMk id="297" creationId="{84983D75-B0D8-4747-909D-E41EFFF8833C}"/>
          </ac:spMkLst>
        </pc:spChg>
        <pc:spChg chg="mod">
          <ac:chgData name="Prasad Jagtap" userId="e46c50ef-2369-45f1-a8fd-57c22d8b30fe" providerId="ADAL" clId="{B5FB8AF6-67C6-4BC0-BCF3-4DE07935591C}" dt="2022-02-21T12:47:41.544" v="6854"/>
          <ac:spMkLst>
            <pc:docMk/>
            <pc:sldMk cId="689325539" sldId="307"/>
            <ac:spMk id="298" creationId="{20FE62FF-78A0-4C00-B2DD-1250B27FE336}"/>
          </ac:spMkLst>
        </pc:spChg>
        <pc:spChg chg="add mod">
          <ac:chgData name="Prasad Jagtap" userId="e46c50ef-2369-45f1-a8fd-57c22d8b30fe" providerId="ADAL" clId="{B5FB8AF6-67C6-4BC0-BCF3-4DE07935591C}" dt="2022-02-23T10:45:44.291" v="10142" actId="1076"/>
          <ac:spMkLst>
            <pc:docMk/>
            <pc:sldMk cId="689325539" sldId="307"/>
            <ac:spMk id="301" creationId="{CDC27C81-877A-47EB-A05C-6AC9AE712088}"/>
          </ac:spMkLst>
        </pc:spChg>
        <pc:spChg chg="mod">
          <ac:chgData name="Prasad Jagtap" userId="e46c50ef-2369-45f1-a8fd-57c22d8b30fe" providerId="ADAL" clId="{B5FB8AF6-67C6-4BC0-BCF3-4DE07935591C}" dt="2022-02-21T12:47:29.702" v="6851" actId="20577"/>
          <ac:spMkLst>
            <pc:docMk/>
            <pc:sldMk cId="689325539" sldId="307"/>
            <ac:spMk id="421" creationId="{00000000-0000-0000-0000-000000000000}"/>
          </ac:spMkLst>
        </pc:spChg>
        <pc:spChg chg="add del">
          <ac:chgData name="Prasad Jagtap" userId="e46c50ef-2369-45f1-a8fd-57c22d8b30fe" providerId="ADAL" clId="{B5FB8AF6-67C6-4BC0-BCF3-4DE07935591C}" dt="2022-02-18T23:08:34.443" v="1849" actId="478"/>
          <ac:spMkLst>
            <pc:docMk/>
            <pc:sldMk cId="689325539" sldId="307"/>
            <ac:spMk id="422" creationId="{00000000-0000-0000-0000-000000000000}"/>
          </ac:spMkLst>
        </pc:spChg>
        <pc:grpChg chg="add del mod">
          <ac:chgData name="Prasad Jagtap" userId="e46c50ef-2369-45f1-a8fd-57c22d8b30fe" providerId="ADAL" clId="{B5FB8AF6-67C6-4BC0-BCF3-4DE07935591C}" dt="2022-02-18T23:08:21.077" v="1845"/>
          <ac:grpSpMkLst>
            <pc:docMk/>
            <pc:sldMk cId="689325539" sldId="307"/>
            <ac:grpSpMk id="6" creationId="{C19B9524-92D8-41F8-AF72-0AA562630802}"/>
          </ac:grpSpMkLst>
        </pc:grpChg>
        <pc:grpChg chg="add del mod">
          <ac:chgData name="Prasad Jagtap" userId="e46c50ef-2369-45f1-a8fd-57c22d8b30fe" providerId="ADAL" clId="{B5FB8AF6-67C6-4BC0-BCF3-4DE07935591C}" dt="2022-02-18T23:08:21.077" v="1845"/>
          <ac:grpSpMkLst>
            <pc:docMk/>
            <pc:sldMk cId="689325539" sldId="307"/>
            <ac:grpSpMk id="10" creationId="{C7CC1A66-8106-4E9E-A0F1-58A0E84C718C}"/>
          </ac:grpSpMkLst>
        </pc:grpChg>
        <pc:grpChg chg="add del mod">
          <ac:chgData name="Prasad Jagtap" userId="e46c50ef-2369-45f1-a8fd-57c22d8b30fe" providerId="ADAL" clId="{B5FB8AF6-67C6-4BC0-BCF3-4DE07935591C}" dt="2022-02-18T23:08:21.077" v="1845"/>
          <ac:grpSpMkLst>
            <pc:docMk/>
            <pc:sldMk cId="689325539" sldId="307"/>
            <ac:grpSpMk id="15" creationId="{1DF354D2-4F67-46D9-B00B-6E33B911A3AB}"/>
          </ac:grpSpMkLst>
        </pc:grpChg>
        <pc:grpChg chg="add del mod">
          <ac:chgData name="Prasad Jagtap" userId="e46c50ef-2369-45f1-a8fd-57c22d8b30fe" providerId="ADAL" clId="{B5FB8AF6-67C6-4BC0-BCF3-4DE07935591C}" dt="2022-02-18T23:08:21.077" v="1845"/>
          <ac:grpSpMkLst>
            <pc:docMk/>
            <pc:sldMk cId="689325539" sldId="307"/>
            <ac:grpSpMk id="25" creationId="{1E60EF59-90E4-4E92-B3F3-07D28B17C688}"/>
          </ac:grpSpMkLst>
        </pc:grpChg>
        <pc:grpChg chg="mod">
          <ac:chgData name="Prasad Jagtap" userId="e46c50ef-2369-45f1-a8fd-57c22d8b30fe" providerId="ADAL" clId="{B5FB8AF6-67C6-4BC0-BCF3-4DE07935591C}" dt="2022-02-18T23:08:03.418" v="1840"/>
          <ac:grpSpMkLst>
            <pc:docMk/>
            <pc:sldMk cId="689325539" sldId="307"/>
            <ac:grpSpMk id="27" creationId="{DCC8530B-0F59-4E68-887A-2F8957347E0D}"/>
          </ac:grpSpMkLst>
        </pc:grpChg>
        <pc:grpChg chg="mod">
          <ac:chgData name="Prasad Jagtap" userId="e46c50ef-2369-45f1-a8fd-57c22d8b30fe" providerId="ADAL" clId="{B5FB8AF6-67C6-4BC0-BCF3-4DE07935591C}" dt="2022-02-18T23:08:03.418" v="1840"/>
          <ac:grpSpMkLst>
            <pc:docMk/>
            <pc:sldMk cId="689325539" sldId="307"/>
            <ac:grpSpMk id="29" creationId="{E5488163-8835-423B-8008-10E1C2710048}"/>
          </ac:grpSpMkLst>
        </pc:grpChg>
        <pc:grpChg chg="mod">
          <ac:chgData name="Prasad Jagtap" userId="e46c50ef-2369-45f1-a8fd-57c22d8b30fe" providerId="ADAL" clId="{B5FB8AF6-67C6-4BC0-BCF3-4DE07935591C}" dt="2022-02-18T23:08:03.418" v="1840"/>
          <ac:grpSpMkLst>
            <pc:docMk/>
            <pc:sldMk cId="689325539" sldId="307"/>
            <ac:grpSpMk id="32" creationId="{791B04D5-61B4-4355-84EF-164F1380EAC4}"/>
          </ac:grpSpMkLst>
        </pc:grpChg>
        <pc:grpChg chg="mod">
          <ac:chgData name="Prasad Jagtap" userId="e46c50ef-2369-45f1-a8fd-57c22d8b30fe" providerId="ADAL" clId="{B5FB8AF6-67C6-4BC0-BCF3-4DE07935591C}" dt="2022-02-18T23:08:03.418" v="1840"/>
          <ac:grpSpMkLst>
            <pc:docMk/>
            <pc:sldMk cId="689325539" sldId="307"/>
            <ac:grpSpMk id="34" creationId="{E364C1FD-3B68-4ED4-9268-6B13A60A1536}"/>
          </ac:grpSpMkLst>
        </pc:grpChg>
        <pc:grpChg chg="mod">
          <ac:chgData name="Prasad Jagtap" userId="e46c50ef-2369-45f1-a8fd-57c22d8b30fe" providerId="ADAL" clId="{B5FB8AF6-67C6-4BC0-BCF3-4DE07935591C}" dt="2022-02-18T23:08:03.418" v="1840"/>
          <ac:grpSpMkLst>
            <pc:docMk/>
            <pc:sldMk cId="689325539" sldId="307"/>
            <ac:grpSpMk id="44" creationId="{2ACE430B-9898-4D37-A86F-09A7E592D84A}"/>
          </ac:grpSpMkLst>
        </pc:grpChg>
        <pc:grpChg chg="mod">
          <ac:chgData name="Prasad Jagtap" userId="e46c50ef-2369-45f1-a8fd-57c22d8b30fe" providerId="ADAL" clId="{B5FB8AF6-67C6-4BC0-BCF3-4DE07935591C}" dt="2022-02-18T23:08:03.418" v="1840"/>
          <ac:grpSpMkLst>
            <pc:docMk/>
            <pc:sldMk cId="689325539" sldId="307"/>
            <ac:grpSpMk id="45" creationId="{A1C1AAD7-B668-4D4E-AC52-12F8D1304076}"/>
          </ac:grpSpMkLst>
        </pc:grpChg>
        <pc:grpChg chg="mod">
          <ac:chgData name="Prasad Jagtap" userId="e46c50ef-2369-45f1-a8fd-57c22d8b30fe" providerId="ADAL" clId="{B5FB8AF6-67C6-4BC0-BCF3-4DE07935591C}" dt="2022-02-18T23:08:03.418" v="1840"/>
          <ac:grpSpMkLst>
            <pc:docMk/>
            <pc:sldMk cId="689325539" sldId="307"/>
            <ac:grpSpMk id="46" creationId="{5843A054-D5F7-43E8-9F55-9454D3FF0A4E}"/>
          </ac:grpSpMkLst>
        </pc:grpChg>
        <pc:grpChg chg="mod">
          <ac:chgData name="Prasad Jagtap" userId="e46c50ef-2369-45f1-a8fd-57c22d8b30fe" providerId="ADAL" clId="{B5FB8AF6-67C6-4BC0-BCF3-4DE07935591C}" dt="2022-02-18T23:08:03.418" v="1840"/>
          <ac:grpSpMkLst>
            <pc:docMk/>
            <pc:sldMk cId="689325539" sldId="307"/>
            <ac:grpSpMk id="47" creationId="{26CD3D9A-F4B9-470C-A21E-79627F0F6F68}"/>
          </ac:grpSpMkLst>
        </pc:grpChg>
        <pc:grpChg chg="mod">
          <ac:chgData name="Prasad Jagtap" userId="e46c50ef-2369-45f1-a8fd-57c22d8b30fe" providerId="ADAL" clId="{B5FB8AF6-67C6-4BC0-BCF3-4DE07935591C}" dt="2022-02-18T23:08:03.418" v="1840"/>
          <ac:grpSpMkLst>
            <pc:docMk/>
            <pc:sldMk cId="689325539" sldId="307"/>
            <ac:grpSpMk id="48" creationId="{3EE37A5B-E334-4DB0-89A9-260CA5FDCD38}"/>
          </ac:grpSpMkLst>
        </pc:grpChg>
        <pc:grpChg chg="mod">
          <ac:chgData name="Prasad Jagtap" userId="e46c50ef-2369-45f1-a8fd-57c22d8b30fe" providerId="ADAL" clId="{B5FB8AF6-67C6-4BC0-BCF3-4DE07935591C}" dt="2022-02-18T23:08:03.418" v="1840"/>
          <ac:grpSpMkLst>
            <pc:docMk/>
            <pc:sldMk cId="689325539" sldId="307"/>
            <ac:grpSpMk id="63" creationId="{3637B7B2-2E5C-4CAF-90D0-C65AEB6CFFD8}"/>
          </ac:grpSpMkLst>
        </pc:grpChg>
        <pc:grpChg chg="mod">
          <ac:chgData name="Prasad Jagtap" userId="e46c50ef-2369-45f1-a8fd-57c22d8b30fe" providerId="ADAL" clId="{B5FB8AF6-67C6-4BC0-BCF3-4DE07935591C}" dt="2022-02-18T23:08:03.418" v="1840"/>
          <ac:grpSpMkLst>
            <pc:docMk/>
            <pc:sldMk cId="689325539" sldId="307"/>
            <ac:grpSpMk id="84" creationId="{F24C1A5A-8DA5-4520-A7B4-FCB9537FE9AA}"/>
          </ac:grpSpMkLst>
        </pc:grpChg>
        <pc:grpChg chg="add mod">
          <ac:chgData name="Prasad Jagtap" userId="e46c50ef-2369-45f1-a8fd-57c22d8b30fe" providerId="ADAL" clId="{B5FB8AF6-67C6-4BC0-BCF3-4DE07935591C}" dt="2022-02-21T13:07:23.258" v="7227" actId="1076"/>
          <ac:grpSpMkLst>
            <pc:docMk/>
            <pc:sldMk cId="689325539" sldId="307"/>
            <ac:grpSpMk id="140" creationId="{4C6830E5-6AB5-47E4-97D3-10A07407A8A1}"/>
          </ac:grpSpMkLst>
        </pc:grpChg>
        <pc:grpChg chg="add del mod">
          <ac:chgData name="Prasad Jagtap" userId="e46c50ef-2369-45f1-a8fd-57c22d8b30fe" providerId="ADAL" clId="{B5FB8AF6-67C6-4BC0-BCF3-4DE07935591C}" dt="2022-02-18T23:09:26.607" v="1862" actId="478"/>
          <ac:grpSpMkLst>
            <pc:docMk/>
            <pc:sldMk cId="689325539" sldId="307"/>
            <ac:grpSpMk id="142" creationId="{79EB94D4-6659-4BCF-BB03-88A1F13E461D}"/>
          </ac:grpSpMkLst>
        </pc:grpChg>
        <pc:grpChg chg="add del mod">
          <ac:chgData name="Prasad Jagtap" userId="e46c50ef-2369-45f1-a8fd-57c22d8b30fe" providerId="ADAL" clId="{B5FB8AF6-67C6-4BC0-BCF3-4DE07935591C}" dt="2022-02-21T12:08:37.594" v="6746" actId="478"/>
          <ac:grpSpMkLst>
            <pc:docMk/>
            <pc:sldMk cId="689325539" sldId="307"/>
            <ac:grpSpMk id="146" creationId="{96BDD4AF-CB93-4226-98F2-74194575BC98}"/>
          </ac:grpSpMkLst>
        </pc:grpChg>
        <pc:grpChg chg="add del mod">
          <ac:chgData name="Prasad Jagtap" userId="e46c50ef-2369-45f1-a8fd-57c22d8b30fe" providerId="ADAL" clId="{B5FB8AF6-67C6-4BC0-BCF3-4DE07935591C}" dt="2022-02-21T12:45:45.728" v="6804" actId="478"/>
          <ac:grpSpMkLst>
            <pc:docMk/>
            <pc:sldMk cId="689325539" sldId="307"/>
            <ac:grpSpMk id="151" creationId="{EC62C147-3371-4129-B9A6-0ADE6F9B5287}"/>
          </ac:grpSpMkLst>
        </pc:grpChg>
        <pc:grpChg chg="add del mod">
          <ac:chgData name="Prasad Jagtap" userId="e46c50ef-2369-45f1-a8fd-57c22d8b30fe" providerId="ADAL" clId="{B5FB8AF6-67C6-4BC0-BCF3-4DE07935591C}" dt="2022-02-19T23:59:16.105" v="3418" actId="478"/>
          <ac:grpSpMkLst>
            <pc:docMk/>
            <pc:sldMk cId="689325539" sldId="307"/>
            <ac:grpSpMk id="161" creationId="{E2C03CE9-2F34-4107-BD9E-D8A731A5A4D0}"/>
          </ac:grpSpMkLst>
        </pc:grpChg>
        <pc:grpChg chg="mod">
          <ac:chgData name="Prasad Jagtap" userId="e46c50ef-2369-45f1-a8fd-57c22d8b30fe" providerId="ADAL" clId="{B5FB8AF6-67C6-4BC0-BCF3-4DE07935591C}" dt="2022-02-18T23:08:37.327" v="1851"/>
          <ac:grpSpMkLst>
            <pc:docMk/>
            <pc:sldMk cId="689325539" sldId="307"/>
            <ac:grpSpMk id="163" creationId="{9547CA1D-4E2A-4533-93DE-62FFA065F25F}"/>
          </ac:grpSpMkLst>
        </pc:grpChg>
        <pc:grpChg chg="mod">
          <ac:chgData name="Prasad Jagtap" userId="e46c50ef-2369-45f1-a8fd-57c22d8b30fe" providerId="ADAL" clId="{B5FB8AF6-67C6-4BC0-BCF3-4DE07935591C}" dt="2022-02-18T23:08:37.327" v="1851"/>
          <ac:grpSpMkLst>
            <pc:docMk/>
            <pc:sldMk cId="689325539" sldId="307"/>
            <ac:grpSpMk id="165" creationId="{AFEBF9EC-BE37-434B-BD5E-5EC15367A097}"/>
          </ac:grpSpMkLst>
        </pc:grpChg>
        <pc:grpChg chg="mod">
          <ac:chgData name="Prasad Jagtap" userId="e46c50ef-2369-45f1-a8fd-57c22d8b30fe" providerId="ADAL" clId="{B5FB8AF6-67C6-4BC0-BCF3-4DE07935591C}" dt="2022-02-18T23:08:37.327" v="1851"/>
          <ac:grpSpMkLst>
            <pc:docMk/>
            <pc:sldMk cId="689325539" sldId="307"/>
            <ac:grpSpMk id="168" creationId="{169D2EF6-1768-4C46-BB5B-603B9F692428}"/>
          </ac:grpSpMkLst>
        </pc:grpChg>
        <pc:grpChg chg="mod">
          <ac:chgData name="Prasad Jagtap" userId="e46c50ef-2369-45f1-a8fd-57c22d8b30fe" providerId="ADAL" clId="{B5FB8AF6-67C6-4BC0-BCF3-4DE07935591C}" dt="2022-02-18T23:08:37.327" v="1851"/>
          <ac:grpSpMkLst>
            <pc:docMk/>
            <pc:sldMk cId="689325539" sldId="307"/>
            <ac:grpSpMk id="170" creationId="{04FBD9E0-BDB4-4ECB-B7DF-81650271CE78}"/>
          </ac:grpSpMkLst>
        </pc:grpChg>
        <pc:grpChg chg="mod">
          <ac:chgData name="Prasad Jagtap" userId="e46c50ef-2369-45f1-a8fd-57c22d8b30fe" providerId="ADAL" clId="{B5FB8AF6-67C6-4BC0-BCF3-4DE07935591C}" dt="2022-02-18T23:08:37.327" v="1851"/>
          <ac:grpSpMkLst>
            <pc:docMk/>
            <pc:sldMk cId="689325539" sldId="307"/>
            <ac:grpSpMk id="180" creationId="{DADC7226-0B55-4416-95C6-145739D0B7D7}"/>
          </ac:grpSpMkLst>
        </pc:grpChg>
        <pc:grpChg chg="mod">
          <ac:chgData name="Prasad Jagtap" userId="e46c50ef-2369-45f1-a8fd-57c22d8b30fe" providerId="ADAL" clId="{B5FB8AF6-67C6-4BC0-BCF3-4DE07935591C}" dt="2022-02-18T23:08:37.327" v="1851"/>
          <ac:grpSpMkLst>
            <pc:docMk/>
            <pc:sldMk cId="689325539" sldId="307"/>
            <ac:grpSpMk id="181" creationId="{3718BDC3-4264-40C2-A0BA-60998F730521}"/>
          </ac:grpSpMkLst>
        </pc:grpChg>
        <pc:grpChg chg="mod">
          <ac:chgData name="Prasad Jagtap" userId="e46c50ef-2369-45f1-a8fd-57c22d8b30fe" providerId="ADAL" clId="{B5FB8AF6-67C6-4BC0-BCF3-4DE07935591C}" dt="2022-02-18T23:08:37.327" v="1851"/>
          <ac:grpSpMkLst>
            <pc:docMk/>
            <pc:sldMk cId="689325539" sldId="307"/>
            <ac:grpSpMk id="182" creationId="{D428B0D0-F176-41B7-8211-6CABEE5E263A}"/>
          </ac:grpSpMkLst>
        </pc:grpChg>
        <pc:grpChg chg="mod">
          <ac:chgData name="Prasad Jagtap" userId="e46c50ef-2369-45f1-a8fd-57c22d8b30fe" providerId="ADAL" clId="{B5FB8AF6-67C6-4BC0-BCF3-4DE07935591C}" dt="2022-02-18T23:08:37.327" v="1851"/>
          <ac:grpSpMkLst>
            <pc:docMk/>
            <pc:sldMk cId="689325539" sldId="307"/>
            <ac:grpSpMk id="183" creationId="{C6766478-9CB4-4866-BC14-EAB0F8E99670}"/>
          </ac:grpSpMkLst>
        </pc:grpChg>
        <pc:grpChg chg="mod">
          <ac:chgData name="Prasad Jagtap" userId="e46c50ef-2369-45f1-a8fd-57c22d8b30fe" providerId="ADAL" clId="{B5FB8AF6-67C6-4BC0-BCF3-4DE07935591C}" dt="2022-02-18T23:08:37.327" v="1851"/>
          <ac:grpSpMkLst>
            <pc:docMk/>
            <pc:sldMk cId="689325539" sldId="307"/>
            <ac:grpSpMk id="184" creationId="{CD2B20CB-F5DC-4109-83AC-5AF2240C8F1D}"/>
          </ac:grpSpMkLst>
        </pc:grpChg>
        <pc:grpChg chg="mod">
          <ac:chgData name="Prasad Jagtap" userId="e46c50ef-2369-45f1-a8fd-57c22d8b30fe" providerId="ADAL" clId="{B5FB8AF6-67C6-4BC0-BCF3-4DE07935591C}" dt="2022-02-18T23:08:37.327" v="1851"/>
          <ac:grpSpMkLst>
            <pc:docMk/>
            <pc:sldMk cId="689325539" sldId="307"/>
            <ac:grpSpMk id="199" creationId="{E052C506-626B-4CA2-A11E-49AB21C1FA12}"/>
          </ac:grpSpMkLst>
        </pc:grpChg>
        <pc:grpChg chg="mod">
          <ac:chgData name="Prasad Jagtap" userId="e46c50ef-2369-45f1-a8fd-57c22d8b30fe" providerId="ADAL" clId="{B5FB8AF6-67C6-4BC0-BCF3-4DE07935591C}" dt="2022-02-18T23:08:37.327" v="1851"/>
          <ac:grpSpMkLst>
            <pc:docMk/>
            <pc:sldMk cId="689325539" sldId="307"/>
            <ac:grpSpMk id="220" creationId="{2C93A400-250A-44AA-B3B6-BBA1F84BDE83}"/>
          </ac:grpSpMkLst>
        </pc:grpChg>
        <pc:grpChg chg="add del mod">
          <ac:chgData name="Prasad Jagtap" userId="e46c50ef-2369-45f1-a8fd-57c22d8b30fe" providerId="ADAL" clId="{B5FB8AF6-67C6-4BC0-BCF3-4DE07935591C}" dt="2022-02-21T12:49:04.858" v="6907" actId="478"/>
          <ac:grpSpMkLst>
            <pc:docMk/>
            <pc:sldMk cId="689325539" sldId="307"/>
            <ac:grpSpMk id="276" creationId="{5E409493-125B-4208-A3C2-962924975F3B}"/>
          </ac:grpSpMkLst>
        </pc:grpChg>
        <pc:grpChg chg="add del mod">
          <ac:chgData name="Prasad Jagtap" userId="e46c50ef-2369-45f1-a8fd-57c22d8b30fe" providerId="ADAL" clId="{B5FB8AF6-67C6-4BC0-BCF3-4DE07935591C}" dt="2022-02-21T12:45:42.812" v="6803"/>
          <ac:grpSpMkLst>
            <pc:docMk/>
            <pc:sldMk cId="689325539" sldId="307"/>
            <ac:grpSpMk id="282" creationId="{94374CC5-C09F-45A1-978D-A913E4DF6C3B}"/>
          </ac:grpSpMkLst>
        </pc:grpChg>
        <pc:grpChg chg="add mod">
          <ac:chgData name="Prasad Jagtap" userId="e46c50ef-2369-45f1-a8fd-57c22d8b30fe" providerId="ADAL" clId="{B5FB8AF6-67C6-4BC0-BCF3-4DE07935591C}" dt="2022-02-21T12:46:52.349" v="6827" actId="164"/>
          <ac:grpSpMkLst>
            <pc:docMk/>
            <pc:sldMk cId="689325539" sldId="307"/>
            <ac:grpSpMk id="287" creationId="{4970910B-880E-4346-9E16-0BDF8489A7DD}"/>
          </ac:grpSpMkLst>
        </pc:grpChg>
        <pc:grpChg chg="add mod">
          <ac:chgData name="Prasad Jagtap" userId="e46c50ef-2369-45f1-a8fd-57c22d8b30fe" providerId="ADAL" clId="{B5FB8AF6-67C6-4BC0-BCF3-4DE07935591C}" dt="2022-02-21T13:07:23.258" v="7227" actId="1076"/>
          <ac:grpSpMkLst>
            <pc:docMk/>
            <pc:sldMk cId="689325539" sldId="307"/>
            <ac:grpSpMk id="294" creationId="{B712BD6D-EFB8-4606-8E07-7F78238479E3}"/>
          </ac:grpSpMkLst>
        </pc:grpChg>
        <pc:grpChg chg="mod">
          <ac:chgData name="Prasad Jagtap" userId="e46c50ef-2369-45f1-a8fd-57c22d8b30fe" providerId="ADAL" clId="{B5FB8AF6-67C6-4BC0-BCF3-4DE07935591C}" dt="2022-02-21T12:47:41.544" v="6854"/>
          <ac:grpSpMkLst>
            <pc:docMk/>
            <pc:sldMk cId="689325539" sldId="307"/>
            <ac:grpSpMk id="295" creationId="{696CCE78-4172-4E50-8DC5-E06D636A6DA1}"/>
          </ac:grpSpMkLst>
        </pc:grpChg>
        <pc:picChg chg="add del mod">
          <ac:chgData name="Prasad Jagtap" userId="e46c50ef-2369-45f1-a8fd-57c22d8b30fe" providerId="ADAL" clId="{B5FB8AF6-67C6-4BC0-BCF3-4DE07935591C}" dt="2022-02-18T23:08:21.077" v="1845"/>
          <ac:picMkLst>
            <pc:docMk/>
            <pc:sldMk cId="689325539" sldId="307"/>
            <ac:picMk id="21" creationId="{2291A9AB-0C05-4586-8CC7-55536E8BD081}"/>
          </ac:picMkLst>
        </pc:picChg>
        <pc:picChg chg="add del mod">
          <ac:chgData name="Prasad Jagtap" userId="e46c50ef-2369-45f1-a8fd-57c22d8b30fe" providerId="ADAL" clId="{B5FB8AF6-67C6-4BC0-BCF3-4DE07935591C}" dt="2022-02-21T12:08:37.594" v="6746" actId="478"/>
          <ac:picMkLst>
            <pc:docMk/>
            <pc:sldMk cId="689325539" sldId="307"/>
            <ac:picMk id="157" creationId="{947BC695-BAE5-49DA-A548-BC54B6B8427C}"/>
          </ac:picMkLst>
        </pc:picChg>
        <pc:picChg chg="add del mod">
          <ac:chgData name="Prasad Jagtap" userId="e46c50ef-2369-45f1-a8fd-57c22d8b30fe" providerId="ADAL" clId="{B5FB8AF6-67C6-4BC0-BCF3-4DE07935591C}" dt="2022-02-21T12:08:37.594" v="6746" actId="478"/>
          <ac:picMkLst>
            <pc:docMk/>
            <pc:sldMk cId="689325539" sldId="307"/>
            <ac:picMk id="281" creationId="{1CA96332-1561-43A4-99CE-9D2598C83088}"/>
          </ac:picMkLst>
        </pc:picChg>
        <pc:cxnChg chg="mod">
          <ac:chgData name="Prasad Jagtap" userId="e46c50ef-2369-45f1-a8fd-57c22d8b30fe" providerId="ADAL" clId="{B5FB8AF6-67C6-4BC0-BCF3-4DE07935591C}" dt="2022-02-18T23:08:03.418" v="1840"/>
          <ac:cxnSpMkLst>
            <pc:docMk/>
            <pc:sldMk cId="689325539" sldId="307"/>
            <ac:cxnSpMk id="13" creationId="{87FF3587-A5E6-4B24-81C6-A44EFA7C67F9}"/>
          </ac:cxnSpMkLst>
        </pc:cxnChg>
        <pc:cxnChg chg="add mod">
          <ac:chgData name="Prasad Jagtap" userId="e46c50ef-2369-45f1-a8fd-57c22d8b30fe" providerId="ADAL" clId="{B5FB8AF6-67C6-4BC0-BCF3-4DE07935591C}" dt="2022-02-23T13:16:23.247" v="13722" actId="14100"/>
          <ac:cxnSpMkLst>
            <pc:docMk/>
            <pc:sldMk cId="689325539" sldId="307"/>
            <ac:cxnSpMk id="15" creationId="{42B59F38-3B88-4097-A7F5-4AC2FA284943}"/>
          </ac:cxnSpMkLst>
        </pc:cxnChg>
        <pc:cxnChg chg="add mod">
          <ac:chgData name="Prasad Jagtap" userId="e46c50ef-2369-45f1-a8fd-57c22d8b30fe" providerId="ADAL" clId="{B5FB8AF6-67C6-4BC0-BCF3-4DE07935591C}" dt="2022-02-23T13:16:49.743" v="13727" actId="14100"/>
          <ac:cxnSpMkLst>
            <pc:docMk/>
            <pc:sldMk cId="689325539" sldId="307"/>
            <ac:cxnSpMk id="18" creationId="{54EB8A25-D077-4F7C-9D35-EB173CE704F4}"/>
          </ac:cxnSpMkLst>
        </pc:cxnChg>
        <pc:cxnChg chg="mod">
          <ac:chgData name="Prasad Jagtap" userId="e46c50ef-2369-45f1-a8fd-57c22d8b30fe" providerId="ADAL" clId="{B5FB8AF6-67C6-4BC0-BCF3-4DE07935591C}" dt="2022-02-18T23:08:37.327" v="1851"/>
          <ac:cxnSpMkLst>
            <pc:docMk/>
            <pc:sldMk cId="689325539" sldId="307"/>
            <ac:cxnSpMk id="149" creationId="{1E23B667-D3F1-4836-8399-22F9A685E306}"/>
          </ac:cxnSpMkLst>
        </pc:cxnChg>
      </pc:sldChg>
      <pc:sldChg chg="addSp delSp modSp add del mod ord modTransition modNotesTx">
        <pc:chgData name="Prasad Jagtap" userId="e46c50ef-2369-45f1-a8fd-57c22d8b30fe" providerId="ADAL" clId="{B5FB8AF6-67C6-4BC0-BCF3-4DE07935591C}" dt="2022-02-24T08:17:39.271" v="15081" actId="47"/>
        <pc:sldMkLst>
          <pc:docMk/>
          <pc:sldMk cId="3827082544" sldId="308"/>
        </pc:sldMkLst>
        <pc:spChg chg="add del mod">
          <ac:chgData name="Prasad Jagtap" userId="e46c50ef-2369-45f1-a8fd-57c22d8b30fe" providerId="ADAL" clId="{B5FB8AF6-67C6-4BC0-BCF3-4DE07935591C}" dt="2022-02-18T23:21:10.902" v="2243" actId="478"/>
          <ac:spMkLst>
            <pc:docMk/>
            <pc:sldMk cId="3827082544" sldId="308"/>
            <ac:spMk id="3" creationId="{4476FD5B-2358-4755-BB46-D29D2BDE6F99}"/>
          </ac:spMkLst>
        </pc:spChg>
        <pc:spChg chg="add del mod">
          <ac:chgData name="Prasad Jagtap" userId="e46c50ef-2369-45f1-a8fd-57c22d8b30fe" providerId="ADAL" clId="{B5FB8AF6-67C6-4BC0-BCF3-4DE07935591C}" dt="2022-02-22T21:10:06.172" v="9662" actId="478"/>
          <ac:spMkLst>
            <pc:docMk/>
            <pc:sldMk cId="3827082544" sldId="308"/>
            <ac:spMk id="3" creationId="{917A7182-E242-4CE2-8F24-E6DAEA9B39A1}"/>
          </ac:spMkLst>
        </pc:spChg>
        <pc:spChg chg="del mod">
          <ac:chgData name="Prasad Jagtap" userId="e46c50ef-2369-45f1-a8fd-57c22d8b30fe" providerId="ADAL" clId="{B5FB8AF6-67C6-4BC0-BCF3-4DE07935591C}" dt="2022-02-22T21:10:04.249" v="9661" actId="478"/>
          <ac:spMkLst>
            <pc:docMk/>
            <pc:sldMk cId="3827082544" sldId="308"/>
            <ac:spMk id="5" creationId="{6226D2C0-56AE-44B9-8311-67D073C0F38E}"/>
          </ac:spMkLst>
        </pc:spChg>
        <pc:spChg chg="add del mod">
          <ac:chgData name="Prasad Jagtap" userId="e46c50ef-2369-45f1-a8fd-57c22d8b30fe" providerId="ADAL" clId="{B5FB8AF6-67C6-4BC0-BCF3-4DE07935591C}" dt="2022-02-18T23:21:10.902" v="2243" actId="478"/>
          <ac:spMkLst>
            <pc:docMk/>
            <pc:sldMk cId="3827082544" sldId="308"/>
            <ac:spMk id="5" creationId="{9D3AF885-7FCF-4D44-B23B-C0D0CFF3133E}"/>
          </ac:spMkLst>
        </pc:spChg>
        <pc:spChg chg="add del mod">
          <ac:chgData name="Prasad Jagtap" userId="e46c50ef-2369-45f1-a8fd-57c22d8b30fe" providerId="ADAL" clId="{B5FB8AF6-67C6-4BC0-BCF3-4DE07935591C}" dt="2022-02-18T23:21:10.902" v="2243" actId="478"/>
          <ac:spMkLst>
            <pc:docMk/>
            <pc:sldMk cId="3827082544" sldId="308"/>
            <ac:spMk id="7" creationId="{FBE72DB4-ABBA-435D-BD5F-C97E4CACDEBB}"/>
          </ac:spMkLst>
        </pc:spChg>
        <pc:spChg chg="add del mod">
          <ac:chgData name="Prasad Jagtap" userId="e46c50ef-2369-45f1-a8fd-57c22d8b30fe" providerId="ADAL" clId="{B5FB8AF6-67C6-4BC0-BCF3-4DE07935591C}" dt="2022-02-18T23:21:10.902" v="2243" actId="478"/>
          <ac:spMkLst>
            <pc:docMk/>
            <pc:sldMk cId="3827082544" sldId="308"/>
            <ac:spMk id="9" creationId="{1DBDFBBC-718C-4169-A158-9B6753697A16}"/>
          </ac:spMkLst>
        </pc:spChg>
        <pc:spChg chg="add mod">
          <ac:chgData name="Prasad Jagtap" userId="e46c50ef-2369-45f1-a8fd-57c22d8b30fe" providerId="ADAL" clId="{B5FB8AF6-67C6-4BC0-BCF3-4DE07935591C}" dt="2022-02-23T12:49:51.838" v="13527" actId="1076"/>
          <ac:spMkLst>
            <pc:docMk/>
            <pc:sldMk cId="3827082544" sldId="308"/>
            <ac:spMk id="9" creationId="{BD1F1CDE-A26D-4AC4-94DA-1D4C51F17A16}"/>
          </ac:spMkLst>
        </pc:spChg>
        <pc:spChg chg="add del mod">
          <ac:chgData name="Prasad Jagtap" userId="e46c50ef-2369-45f1-a8fd-57c22d8b30fe" providerId="ADAL" clId="{B5FB8AF6-67C6-4BC0-BCF3-4DE07935591C}" dt="2022-02-18T23:21:10.902" v="2243" actId="478"/>
          <ac:spMkLst>
            <pc:docMk/>
            <pc:sldMk cId="3827082544" sldId="308"/>
            <ac:spMk id="11" creationId="{20DAA0E7-6D02-4286-960B-ABA7AEE11006}"/>
          </ac:spMkLst>
        </pc:spChg>
        <pc:spChg chg="add del mod">
          <ac:chgData name="Prasad Jagtap" userId="e46c50ef-2369-45f1-a8fd-57c22d8b30fe" providerId="ADAL" clId="{B5FB8AF6-67C6-4BC0-BCF3-4DE07935591C}" dt="2022-02-18T23:21:10.902" v="2243" actId="478"/>
          <ac:spMkLst>
            <pc:docMk/>
            <pc:sldMk cId="3827082544" sldId="308"/>
            <ac:spMk id="13" creationId="{32C9B0E9-87E7-45A6-86AB-10074377C94A}"/>
          </ac:spMkLst>
        </pc:spChg>
        <pc:spChg chg="add del mod">
          <ac:chgData name="Prasad Jagtap" userId="e46c50ef-2369-45f1-a8fd-57c22d8b30fe" providerId="ADAL" clId="{B5FB8AF6-67C6-4BC0-BCF3-4DE07935591C}" dt="2022-02-18T23:21:13.990" v="2244" actId="478"/>
          <ac:spMkLst>
            <pc:docMk/>
            <pc:sldMk cId="3827082544" sldId="308"/>
            <ac:spMk id="15" creationId="{EC233189-87F4-49E3-A7BA-C7B4E0FC5919}"/>
          </ac:spMkLst>
        </pc:spChg>
        <pc:spChg chg="add del mod">
          <ac:chgData name="Prasad Jagtap" userId="e46c50ef-2369-45f1-a8fd-57c22d8b30fe" providerId="ADAL" clId="{B5FB8AF6-67C6-4BC0-BCF3-4DE07935591C}" dt="2022-02-18T23:21:13.990" v="2244" actId="478"/>
          <ac:spMkLst>
            <pc:docMk/>
            <pc:sldMk cId="3827082544" sldId="308"/>
            <ac:spMk id="17" creationId="{DEAB5EE0-11B5-4F73-8DD3-B766649B938D}"/>
          </ac:spMkLst>
        </pc:spChg>
        <pc:spChg chg="add mod">
          <ac:chgData name="Prasad Jagtap" userId="e46c50ef-2369-45f1-a8fd-57c22d8b30fe" providerId="ADAL" clId="{B5FB8AF6-67C6-4BC0-BCF3-4DE07935591C}" dt="2022-02-23T12:29:33.714" v="13350" actId="1076"/>
          <ac:spMkLst>
            <pc:docMk/>
            <pc:sldMk cId="3827082544" sldId="308"/>
            <ac:spMk id="40" creationId="{9E69827C-46F7-4AB2-87C7-5EA4171E0F40}"/>
          </ac:spMkLst>
        </pc:spChg>
        <pc:spChg chg="mod">
          <ac:chgData name="Prasad Jagtap" userId="e46c50ef-2369-45f1-a8fd-57c22d8b30fe" providerId="ADAL" clId="{B5FB8AF6-67C6-4BC0-BCF3-4DE07935591C}" dt="2022-02-18T23:23:37.363" v="2315" actId="5793"/>
          <ac:spMkLst>
            <pc:docMk/>
            <pc:sldMk cId="3827082544" sldId="308"/>
            <ac:spMk id="810"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23"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24"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25"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26" creationId="{00000000-0000-0000-0000-000000000000}"/>
          </ac:spMkLst>
        </pc:spChg>
        <pc:spChg chg="del">
          <ac:chgData name="Prasad Jagtap" userId="e46c50ef-2369-45f1-a8fd-57c22d8b30fe" providerId="ADAL" clId="{B5FB8AF6-67C6-4BC0-BCF3-4DE07935591C}" dt="2022-02-18T23:21:10.902" v="2243" actId="478"/>
          <ac:spMkLst>
            <pc:docMk/>
            <pc:sldMk cId="3827082544" sldId="308"/>
            <ac:spMk id="827" creationId="{00000000-0000-0000-0000-000000000000}"/>
          </ac:spMkLst>
        </pc:spChg>
        <pc:spChg chg="del">
          <ac:chgData name="Prasad Jagtap" userId="e46c50ef-2369-45f1-a8fd-57c22d8b30fe" providerId="ADAL" clId="{B5FB8AF6-67C6-4BC0-BCF3-4DE07935591C}" dt="2022-02-18T23:21:10.902" v="2243" actId="478"/>
          <ac:spMkLst>
            <pc:docMk/>
            <pc:sldMk cId="3827082544" sldId="308"/>
            <ac:spMk id="828"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29" creationId="{00000000-0000-0000-0000-000000000000}"/>
          </ac:spMkLst>
        </pc:spChg>
        <pc:spChg chg="del">
          <ac:chgData name="Prasad Jagtap" userId="e46c50ef-2369-45f1-a8fd-57c22d8b30fe" providerId="ADAL" clId="{B5FB8AF6-67C6-4BC0-BCF3-4DE07935591C}" dt="2022-02-18T23:21:07.043" v="2242" actId="478"/>
          <ac:spMkLst>
            <pc:docMk/>
            <pc:sldMk cId="3827082544" sldId="308"/>
            <ac:spMk id="830" creationId="{00000000-0000-0000-0000-000000000000}"/>
          </ac:spMkLst>
        </pc:spChg>
        <pc:grpChg chg="del">
          <ac:chgData name="Prasad Jagtap" userId="e46c50ef-2369-45f1-a8fd-57c22d8b30fe" providerId="ADAL" clId="{B5FB8AF6-67C6-4BC0-BCF3-4DE07935591C}" dt="2022-02-18T23:21:07.043" v="2242" actId="478"/>
          <ac:grpSpMkLst>
            <pc:docMk/>
            <pc:sldMk cId="3827082544" sldId="308"/>
            <ac:grpSpMk id="811" creationId="{00000000-0000-0000-0000-000000000000}"/>
          </ac:grpSpMkLst>
        </pc:grpChg>
        <pc:grpChg chg="del">
          <ac:chgData name="Prasad Jagtap" userId="e46c50ef-2369-45f1-a8fd-57c22d8b30fe" providerId="ADAL" clId="{B5FB8AF6-67C6-4BC0-BCF3-4DE07935591C}" dt="2022-02-18T23:21:07.043" v="2242" actId="478"/>
          <ac:grpSpMkLst>
            <pc:docMk/>
            <pc:sldMk cId="3827082544" sldId="308"/>
            <ac:grpSpMk id="814" creationId="{00000000-0000-0000-0000-000000000000}"/>
          </ac:grpSpMkLst>
        </pc:grpChg>
        <pc:grpChg chg="del">
          <ac:chgData name="Prasad Jagtap" userId="e46c50ef-2369-45f1-a8fd-57c22d8b30fe" providerId="ADAL" clId="{B5FB8AF6-67C6-4BC0-BCF3-4DE07935591C}" dt="2022-02-18T23:21:07.043" v="2242" actId="478"/>
          <ac:grpSpMkLst>
            <pc:docMk/>
            <pc:sldMk cId="3827082544" sldId="308"/>
            <ac:grpSpMk id="817" creationId="{00000000-0000-0000-0000-000000000000}"/>
          </ac:grpSpMkLst>
        </pc:grpChg>
        <pc:grpChg chg="del">
          <ac:chgData name="Prasad Jagtap" userId="e46c50ef-2369-45f1-a8fd-57c22d8b30fe" providerId="ADAL" clId="{B5FB8AF6-67C6-4BC0-BCF3-4DE07935591C}" dt="2022-02-18T23:21:07.043" v="2242" actId="478"/>
          <ac:grpSpMkLst>
            <pc:docMk/>
            <pc:sldMk cId="3827082544" sldId="308"/>
            <ac:grpSpMk id="820" creationId="{00000000-0000-0000-0000-000000000000}"/>
          </ac:grpSpMkLst>
        </pc:grpChg>
        <pc:picChg chg="add mod">
          <ac:chgData name="Prasad Jagtap" userId="e46c50ef-2369-45f1-a8fd-57c22d8b30fe" providerId="ADAL" clId="{B5FB8AF6-67C6-4BC0-BCF3-4DE07935591C}" dt="2022-02-23T21:33:32.255" v="14611" actId="14100"/>
          <ac:picMkLst>
            <pc:docMk/>
            <pc:sldMk cId="3827082544" sldId="308"/>
            <ac:picMk id="19" creationId="{38526439-D90A-4A5C-A134-50FB35E92CDF}"/>
          </ac:picMkLst>
        </pc:picChg>
        <pc:picChg chg="add del mod">
          <ac:chgData name="Prasad Jagtap" userId="e46c50ef-2369-45f1-a8fd-57c22d8b30fe" providerId="ADAL" clId="{B5FB8AF6-67C6-4BC0-BCF3-4DE07935591C}" dt="2022-02-18T23:30:01.949" v="2488" actId="478"/>
          <ac:picMkLst>
            <pc:docMk/>
            <pc:sldMk cId="3827082544" sldId="308"/>
            <ac:picMk id="39" creationId="{8DD0AC43-1564-460C-BBE7-43354BF967A1}"/>
          </ac:picMkLst>
        </pc:picChg>
        <pc:cxnChg chg="add mod">
          <ac:chgData name="Prasad Jagtap" userId="e46c50ef-2369-45f1-a8fd-57c22d8b30fe" providerId="ADAL" clId="{B5FB8AF6-67C6-4BC0-BCF3-4DE07935591C}" dt="2022-02-23T12:49:31.939" v="13524" actId="14100"/>
          <ac:cxnSpMkLst>
            <pc:docMk/>
            <pc:sldMk cId="3827082544" sldId="308"/>
            <ac:cxnSpMk id="5" creationId="{334247FB-88DD-4249-B292-B7CE821F6DC2}"/>
          </ac:cxnSpMkLst>
        </pc:cxnChg>
        <pc:cxnChg chg="add mod">
          <ac:chgData name="Prasad Jagtap" userId="e46c50ef-2369-45f1-a8fd-57c22d8b30fe" providerId="ADAL" clId="{B5FB8AF6-67C6-4BC0-BCF3-4DE07935591C}" dt="2022-02-23T12:49:46.876" v="13526" actId="14100"/>
          <ac:cxnSpMkLst>
            <pc:docMk/>
            <pc:sldMk cId="3827082544" sldId="308"/>
            <ac:cxnSpMk id="8" creationId="{1F6C0933-47C1-4F0A-8D6C-380B34935B2F}"/>
          </ac:cxnSpMkLst>
        </pc:cxnChg>
      </pc:sldChg>
      <pc:sldChg chg="addSp delSp modSp add del mod ord modShow">
        <pc:chgData name="Prasad Jagtap" userId="e46c50ef-2369-45f1-a8fd-57c22d8b30fe" providerId="ADAL" clId="{B5FB8AF6-67C6-4BC0-BCF3-4DE07935591C}" dt="2022-02-20T10:11:57.105" v="3545" actId="2696"/>
        <pc:sldMkLst>
          <pc:docMk/>
          <pc:sldMk cId="4278126218" sldId="309"/>
        </pc:sldMkLst>
        <pc:spChg chg="del mod">
          <ac:chgData name="Prasad Jagtap" userId="e46c50ef-2369-45f1-a8fd-57c22d8b30fe" providerId="ADAL" clId="{B5FB8AF6-67C6-4BC0-BCF3-4DE07935591C}" dt="2022-02-20T10:11:00.425" v="3539" actId="21"/>
          <ac:spMkLst>
            <pc:docMk/>
            <pc:sldMk cId="4278126218" sldId="309"/>
            <ac:spMk id="40" creationId="{9E69827C-46F7-4AB2-87C7-5EA4171E0F40}"/>
          </ac:spMkLst>
        </pc:spChg>
        <pc:spChg chg="mod">
          <ac:chgData name="Prasad Jagtap" userId="e46c50ef-2369-45f1-a8fd-57c22d8b30fe" providerId="ADAL" clId="{B5FB8AF6-67C6-4BC0-BCF3-4DE07935591C}" dt="2022-02-18T23:26:22.542" v="2403" actId="20577"/>
          <ac:spMkLst>
            <pc:docMk/>
            <pc:sldMk cId="4278126218" sldId="309"/>
            <ac:spMk id="810" creationId="{00000000-0000-0000-0000-000000000000}"/>
          </ac:spMkLst>
        </pc:spChg>
        <pc:picChg chg="add del mod">
          <ac:chgData name="Prasad Jagtap" userId="e46c50ef-2369-45f1-a8fd-57c22d8b30fe" providerId="ADAL" clId="{B5FB8AF6-67C6-4BC0-BCF3-4DE07935591C}" dt="2022-02-20T10:09:53.253" v="3482" actId="21"/>
          <ac:picMkLst>
            <pc:docMk/>
            <pc:sldMk cId="4278126218" sldId="309"/>
            <ac:picMk id="3" creationId="{2B083F07-FE7E-4200-A900-EA1AB71A7DDA}"/>
          </ac:picMkLst>
        </pc:picChg>
        <pc:picChg chg="del">
          <ac:chgData name="Prasad Jagtap" userId="e46c50ef-2369-45f1-a8fd-57c22d8b30fe" providerId="ADAL" clId="{B5FB8AF6-67C6-4BC0-BCF3-4DE07935591C}" dt="2022-02-18T23:25:36.798" v="2346" actId="478"/>
          <ac:picMkLst>
            <pc:docMk/>
            <pc:sldMk cId="4278126218" sldId="309"/>
            <ac:picMk id="39" creationId="{8DD0AC43-1564-460C-BBE7-43354BF967A1}"/>
          </ac:picMkLst>
        </pc:picChg>
      </pc:sldChg>
      <pc:sldChg chg="addSp delSp modSp add mod ord modTransition modNotesTx">
        <pc:chgData name="Prasad Jagtap" userId="e46c50ef-2369-45f1-a8fd-57c22d8b30fe" providerId="ADAL" clId="{B5FB8AF6-67C6-4BC0-BCF3-4DE07935591C}" dt="2022-02-23T13:07:35.049" v="13647"/>
        <pc:sldMkLst>
          <pc:docMk/>
          <pc:sldMk cId="3105773277" sldId="310"/>
        </pc:sldMkLst>
        <pc:spChg chg="add mod ord">
          <ac:chgData name="Prasad Jagtap" userId="e46c50ef-2369-45f1-a8fd-57c22d8b30fe" providerId="ADAL" clId="{B5FB8AF6-67C6-4BC0-BCF3-4DE07935591C}" dt="2022-02-22T10:40:32.814" v="9218" actId="207"/>
          <ac:spMkLst>
            <pc:docMk/>
            <pc:sldMk cId="3105773277" sldId="310"/>
            <ac:spMk id="6" creationId="{3CD817D2-CF04-4B9E-BCC1-93D81BE770B0}"/>
          </ac:spMkLst>
        </pc:spChg>
        <pc:spChg chg="add mod ord">
          <ac:chgData name="Prasad Jagtap" userId="e46c50ef-2369-45f1-a8fd-57c22d8b30fe" providerId="ADAL" clId="{B5FB8AF6-67C6-4BC0-BCF3-4DE07935591C}" dt="2022-02-22T10:40:44.634" v="9219" actId="207"/>
          <ac:spMkLst>
            <pc:docMk/>
            <pc:sldMk cId="3105773277" sldId="310"/>
            <ac:spMk id="7" creationId="{D156F2EB-847C-45C9-95F0-450C211EEEBD}"/>
          </ac:spMkLst>
        </pc:spChg>
        <pc:spChg chg="add mod ord">
          <ac:chgData name="Prasad Jagtap" userId="e46c50ef-2369-45f1-a8fd-57c22d8b30fe" providerId="ADAL" clId="{B5FB8AF6-67C6-4BC0-BCF3-4DE07935591C}" dt="2022-02-22T10:40:50.594" v="9220" actId="207"/>
          <ac:spMkLst>
            <pc:docMk/>
            <pc:sldMk cId="3105773277" sldId="310"/>
            <ac:spMk id="8" creationId="{2BA1FE42-AB8B-495F-908B-30367B4786DC}"/>
          </ac:spMkLst>
        </pc:spChg>
        <pc:spChg chg="add mod">
          <ac:chgData name="Prasad Jagtap" userId="e46c50ef-2369-45f1-a8fd-57c22d8b30fe" providerId="ADAL" clId="{B5FB8AF6-67C6-4BC0-BCF3-4DE07935591C}" dt="2022-02-23T12:55:58.329" v="13562" actId="1076"/>
          <ac:spMkLst>
            <pc:docMk/>
            <pc:sldMk cId="3105773277" sldId="310"/>
            <ac:spMk id="10" creationId="{6E56CB3F-35BD-41B6-9166-01A72CDFF4AF}"/>
          </ac:spMkLst>
        </pc:spChg>
        <pc:spChg chg="mod">
          <ac:chgData name="Prasad Jagtap" userId="e46c50ef-2369-45f1-a8fd-57c22d8b30fe" providerId="ADAL" clId="{B5FB8AF6-67C6-4BC0-BCF3-4DE07935591C}" dt="2022-02-22T10:39:49.802" v="9212" actId="14100"/>
          <ac:spMkLst>
            <pc:docMk/>
            <pc:sldMk cId="3105773277" sldId="310"/>
            <ac:spMk id="40" creationId="{9E69827C-46F7-4AB2-87C7-5EA4171E0F40}"/>
          </ac:spMkLst>
        </pc:spChg>
        <pc:spChg chg="mod">
          <ac:chgData name="Prasad Jagtap" userId="e46c50ef-2369-45f1-a8fd-57c22d8b30fe" providerId="ADAL" clId="{B5FB8AF6-67C6-4BC0-BCF3-4DE07935591C}" dt="2022-02-20T11:02:47.210" v="4081" actId="20577"/>
          <ac:spMkLst>
            <pc:docMk/>
            <pc:sldMk cId="3105773277" sldId="310"/>
            <ac:spMk id="810" creationId="{00000000-0000-0000-0000-000000000000}"/>
          </ac:spMkLst>
        </pc:spChg>
        <pc:picChg chg="del">
          <ac:chgData name="Prasad Jagtap" userId="e46c50ef-2369-45f1-a8fd-57c22d8b30fe" providerId="ADAL" clId="{B5FB8AF6-67C6-4BC0-BCF3-4DE07935591C}" dt="2022-02-18T23:27:50.857" v="2441" actId="478"/>
          <ac:picMkLst>
            <pc:docMk/>
            <pc:sldMk cId="3105773277" sldId="310"/>
            <ac:picMk id="3" creationId="{2B083F07-FE7E-4200-A900-EA1AB71A7DDA}"/>
          </ac:picMkLst>
        </pc:picChg>
        <pc:picChg chg="add mod">
          <ac:chgData name="Prasad Jagtap" userId="e46c50ef-2369-45f1-a8fd-57c22d8b30fe" providerId="ADAL" clId="{B5FB8AF6-67C6-4BC0-BCF3-4DE07935591C}" dt="2022-02-22T10:34:40.165" v="9167" actId="1076"/>
          <ac:picMkLst>
            <pc:docMk/>
            <pc:sldMk cId="3105773277" sldId="310"/>
            <ac:picMk id="5" creationId="{94F62ADD-F9DE-4E0D-9699-10874B1485A2}"/>
          </ac:picMkLst>
        </pc:picChg>
        <pc:cxnChg chg="add mod">
          <ac:chgData name="Prasad Jagtap" userId="e46c50ef-2369-45f1-a8fd-57c22d8b30fe" providerId="ADAL" clId="{B5FB8AF6-67C6-4BC0-BCF3-4DE07935591C}" dt="2022-02-23T12:56:22.604" v="13566" actId="14100"/>
          <ac:cxnSpMkLst>
            <pc:docMk/>
            <pc:sldMk cId="3105773277" sldId="310"/>
            <ac:cxnSpMk id="9" creationId="{D9CC8F94-AE75-4A2B-AF58-F4D452195F8D}"/>
          </ac:cxnSpMkLst>
        </pc:cxnChg>
        <pc:cxnChg chg="add mod">
          <ac:chgData name="Prasad Jagtap" userId="e46c50ef-2369-45f1-a8fd-57c22d8b30fe" providerId="ADAL" clId="{B5FB8AF6-67C6-4BC0-BCF3-4DE07935591C}" dt="2022-02-23T12:56:13.711" v="13565" actId="14100"/>
          <ac:cxnSpMkLst>
            <pc:docMk/>
            <pc:sldMk cId="3105773277" sldId="310"/>
            <ac:cxnSpMk id="11" creationId="{A44EF72D-7A88-417A-8C9E-949446831847}"/>
          </ac:cxnSpMkLst>
        </pc:cxnChg>
      </pc:sldChg>
      <pc:sldChg chg="addSp delSp modSp add mod ord modTransition">
        <pc:chgData name="Prasad Jagtap" userId="e46c50ef-2369-45f1-a8fd-57c22d8b30fe" providerId="ADAL" clId="{B5FB8AF6-67C6-4BC0-BCF3-4DE07935591C}" dt="2022-02-23T23:13:33.250" v="14835" actId="20577"/>
        <pc:sldMkLst>
          <pc:docMk/>
          <pc:sldMk cId="3474457395" sldId="311"/>
        </pc:sldMkLst>
        <pc:spChg chg="add mod topLvl">
          <ac:chgData name="Prasad Jagtap" userId="e46c50ef-2369-45f1-a8fd-57c22d8b30fe" providerId="ADAL" clId="{B5FB8AF6-67C6-4BC0-BCF3-4DE07935591C}" dt="2022-02-23T23:13:33.250" v="14835" actId="20577"/>
          <ac:spMkLst>
            <pc:docMk/>
            <pc:sldMk cId="3474457395" sldId="311"/>
            <ac:spMk id="4" creationId="{17F3C6D4-AD78-46BF-B909-A7845DE826D8}"/>
          </ac:spMkLst>
        </pc:spChg>
        <pc:spChg chg="add mod">
          <ac:chgData name="Prasad Jagtap" userId="e46c50ef-2369-45f1-a8fd-57c22d8b30fe" providerId="ADAL" clId="{B5FB8AF6-67C6-4BC0-BCF3-4DE07935591C}" dt="2022-02-23T13:11:25.439" v="13670" actId="1076"/>
          <ac:spMkLst>
            <pc:docMk/>
            <pc:sldMk cId="3474457395" sldId="311"/>
            <ac:spMk id="9" creationId="{AF9B4951-5259-4A55-8DCE-59668897915B}"/>
          </ac:spMkLst>
        </pc:spChg>
        <pc:spChg chg="mod">
          <ac:chgData name="Prasad Jagtap" userId="e46c50ef-2369-45f1-a8fd-57c22d8b30fe" providerId="ADAL" clId="{B5FB8AF6-67C6-4BC0-BCF3-4DE07935591C}" dt="2022-02-19T19:11:10.043" v="2554" actId="20577"/>
          <ac:spMkLst>
            <pc:docMk/>
            <pc:sldMk cId="3474457395" sldId="311"/>
            <ac:spMk id="805" creationId="{00000000-0000-0000-0000-000000000000}"/>
          </ac:spMkLst>
        </pc:spChg>
        <pc:grpChg chg="add del mod">
          <ac:chgData name="Prasad Jagtap" userId="e46c50ef-2369-45f1-a8fd-57c22d8b30fe" providerId="ADAL" clId="{B5FB8AF6-67C6-4BC0-BCF3-4DE07935591C}" dt="2022-02-23T20:35:20.008" v="14521" actId="165"/>
          <ac:grpSpMkLst>
            <pc:docMk/>
            <pc:sldMk cId="3474457395" sldId="311"/>
            <ac:grpSpMk id="5" creationId="{30AB6C2C-41C8-4599-8560-C45B4B96BB89}"/>
          </ac:grpSpMkLst>
        </pc:grpChg>
        <pc:picChg chg="add del mod topLvl">
          <ac:chgData name="Prasad Jagtap" userId="e46c50ef-2369-45f1-a8fd-57c22d8b30fe" providerId="ADAL" clId="{B5FB8AF6-67C6-4BC0-BCF3-4DE07935591C}" dt="2022-02-23T20:35:51.799" v="14545" actId="1076"/>
          <ac:picMkLst>
            <pc:docMk/>
            <pc:sldMk cId="3474457395" sldId="311"/>
            <ac:picMk id="3" creationId="{52FA609E-1CA7-482F-83A8-9FC0A31582AA}"/>
          </ac:picMkLst>
        </pc:picChg>
        <pc:picChg chg="del">
          <ac:chgData name="Prasad Jagtap" userId="e46c50ef-2369-45f1-a8fd-57c22d8b30fe" providerId="ADAL" clId="{B5FB8AF6-67C6-4BC0-BCF3-4DE07935591C}" dt="2022-02-19T19:11:13.603" v="2555" actId="478"/>
          <ac:picMkLst>
            <pc:docMk/>
            <pc:sldMk cId="3474457395" sldId="311"/>
            <ac:picMk id="11" creationId="{C5833F20-3DAE-4557-9B3E-973F61C934DD}"/>
          </ac:picMkLst>
        </pc:picChg>
        <pc:cxnChg chg="add mod">
          <ac:chgData name="Prasad Jagtap" userId="e46c50ef-2369-45f1-a8fd-57c22d8b30fe" providerId="ADAL" clId="{B5FB8AF6-67C6-4BC0-BCF3-4DE07935591C}" dt="2022-02-23T13:21:22.629" v="13760" actId="14100"/>
          <ac:cxnSpMkLst>
            <pc:docMk/>
            <pc:sldMk cId="3474457395" sldId="311"/>
            <ac:cxnSpMk id="6" creationId="{945F8B10-8246-4B14-89CC-65E9CEFBE7DD}"/>
          </ac:cxnSpMkLst>
        </pc:cxnChg>
        <pc:cxnChg chg="add mod">
          <ac:chgData name="Prasad Jagtap" userId="e46c50ef-2369-45f1-a8fd-57c22d8b30fe" providerId="ADAL" clId="{B5FB8AF6-67C6-4BC0-BCF3-4DE07935591C}" dt="2022-02-23T13:11:58.433" v="13676" actId="14100"/>
          <ac:cxnSpMkLst>
            <pc:docMk/>
            <pc:sldMk cId="3474457395" sldId="311"/>
            <ac:cxnSpMk id="8" creationId="{56EDB587-EA55-49B2-BEF5-7D9E82B05D79}"/>
          </ac:cxnSpMkLst>
        </pc:cxnChg>
      </pc:sldChg>
      <pc:sldChg chg="addSp delSp modSp add mod modTransition modAnim modNotesTx">
        <pc:chgData name="Prasad Jagtap" userId="e46c50ef-2369-45f1-a8fd-57c22d8b30fe" providerId="ADAL" clId="{B5FB8AF6-67C6-4BC0-BCF3-4DE07935591C}" dt="2022-02-24T09:11:12.788" v="15092" actId="1076"/>
        <pc:sldMkLst>
          <pc:docMk/>
          <pc:sldMk cId="2804351085" sldId="312"/>
        </pc:sldMkLst>
        <pc:spChg chg="mod topLvl">
          <ac:chgData name="Prasad Jagtap" userId="e46c50ef-2369-45f1-a8fd-57c22d8b30fe" providerId="ADAL" clId="{B5FB8AF6-67C6-4BC0-BCF3-4DE07935591C}" dt="2022-02-23T20:20:07.253" v="14211" actId="1076"/>
          <ac:spMkLst>
            <pc:docMk/>
            <pc:sldMk cId="2804351085" sldId="312"/>
            <ac:spMk id="4" creationId="{17F3C6D4-AD78-46BF-B909-A7845DE826D8}"/>
          </ac:spMkLst>
        </pc:spChg>
        <pc:spChg chg="add del mod topLvl">
          <ac:chgData name="Prasad Jagtap" userId="e46c50ef-2369-45f1-a8fd-57c22d8b30fe" providerId="ADAL" clId="{B5FB8AF6-67C6-4BC0-BCF3-4DE07935591C}" dt="2022-02-22T21:42:28.076" v="9847" actId="478"/>
          <ac:spMkLst>
            <pc:docMk/>
            <pc:sldMk cId="2804351085" sldId="312"/>
            <ac:spMk id="6" creationId="{D72B48F5-430E-4719-BCB5-FC9E2C3BDA43}"/>
          </ac:spMkLst>
        </pc:spChg>
        <pc:spChg chg="add mod topLvl">
          <ac:chgData name="Prasad Jagtap" userId="e46c50ef-2369-45f1-a8fd-57c22d8b30fe" providerId="ADAL" clId="{B5FB8AF6-67C6-4BC0-BCF3-4DE07935591C}" dt="2022-02-22T21:41:54.453" v="9835" actId="165"/>
          <ac:spMkLst>
            <pc:docMk/>
            <pc:sldMk cId="2804351085" sldId="312"/>
            <ac:spMk id="8" creationId="{56F8FE2C-142E-4243-859F-B90CEEB17CFE}"/>
          </ac:spMkLst>
        </pc:spChg>
        <pc:spChg chg="add mod topLvl">
          <ac:chgData name="Prasad Jagtap" userId="e46c50ef-2369-45f1-a8fd-57c22d8b30fe" providerId="ADAL" clId="{B5FB8AF6-67C6-4BC0-BCF3-4DE07935591C}" dt="2022-02-22T21:49:31.811" v="9900" actId="1076"/>
          <ac:spMkLst>
            <pc:docMk/>
            <pc:sldMk cId="2804351085" sldId="312"/>
            <ac:spMk id="9" creationId="{F9D80094-A8A8-453F-86E5-7CF8CC2080AA}"/>
          </ac:spMkLst>
        </pc:spChg>
        <pc:spChg chg="add mod">
          <ac:chgData name="Prasad Jagtap" userId="e46c50ef-2369-45f1-a8fd-57c22d8b30fe" providerId="ADAL" clId="{B5FB8AF6-67C6-4BC0-BCF3-4DE07935591C}" dt="2022-02-24T09:11:12.788" v="15092" actId="1076"/>
          <ac:spMkLst>
            <pc:docMk/>
            <pc:sldMk cId="2804351085" sldId="312"/>
            <ac:spMk id="11" creationId="{4E842C2A-D655-4EEE-A75B-D91878CFDD19}"/>
          </ac:spMkLst>
        </pc:spChg>
        <pc:spChg chg="add mod ord">
          <ac:chgData name="Prasad Jagtap" userId="e46c50ef-2369-45f1-a8fd-57c22d8b30fe" providerId="ADAL" clId="{B5FB8AF6-67C6-4BC0-BCF3-4DE07935591C}" dt="2022-02-22T21:42:23.612" v="9846" actId="1036"/>
          <ac:spMkLst>
            <pc:docMk/>
            <pc:sldMk cId="2804351085" sldId="312"/>
            <ac:spMk id="13" creationId="{80F324E0-C4B4-4DC3-8F56-4C54BD62F967}"/>
          </ac:spMkLst>
        </pc:spChg>
        <pc:spChg chg="add mod ord">
          <ac:chgData name="Prasad Jagtap" userId="e46c50ef-2369-45f1-a8fd-57c22d8b30fe" providerId="ADAL" clId="{B5FB8AF6-67C6-4BC0-BCF3-4DE07935591C}" dt="2022-02-23T13:13:06.908" v="13690" actId="1076"/>
          <ac:spMkLst>
            <pc:docMk/>
            <pc:sldMk cId="2804351085" sldId="312"/>
            <ac:spMk id="15" creationId="{EFE5222F-2A36-4EDA-B736-65D14C691630}"/>
          </ac:spMkLst>
        </pc:spChg>
        <pc:spChg chg="mod">
          <ac:chgData name="Prasad Jagtap" userId="e46c50ef-2369-45f1-a8fd-57c22d8b30fe" providerId="ADAL" clId="{B5FB8AF6-67C6-4BC0-BCF3-4DE07935591C}" dt="2022-02-22T21:32:40.306" v="9700" actId="20577"/>
          <ac:spMkLst>
            <pc:docMk/>
            <pc:sldMk cId="2804351085" sldId="312"/>
            <ac:spMk id="805" creationId="{00000000-0000-0000-0000-000000000000}"/>
          </ac:spMkLst>
        </pc:spChg>
        <pc:grpChg chg="add del mod">
          <ac:chgData name="Prasad Jagtap" userId="e46c50ef-2369-45f1-a8fd-57c22d8b30fe" providerId="ADAL" clId="{B5FB8AF6-67C6-4BC0-BCF3-4DE07935591C}" dt="2022-02-22T21:37:55.623" v="9780" actId="165"/>
          <ac:grpSpMkLst>
            <pc:docMk/>
            <pc:sldMk cId="2804351085" sldId="312"/>
            <ac:grpSpMk id="2" creationId="{BDC6C6CB-24DD-475B-9A37-52CF46F6D981}"/>
          </ac:grpSpMkLst>
        </pc:grpChg>
        <pc:grpChg chg="add del mod">
          <ac:chgData name="Prasad Jagtap" userId="e46c50ef-2369-45f1-a8fd-57c22d8b30fe" providerId="ADAL" clId="{B5FB8AF6-67C6-4BC0-BCF3-4DE07935591C}" dt="2022-02-22T21:41:54.453" v="9835" actId="165"/>
          <ac:grpSpMkLst>
            <pc:docMk/>
            <pc:sldMk cId="2804351085" sldId="312"/>
            <ac:grpSpMk id="3" creationId="{7DC4DBE8-0D96-4A56-916C-81289F5DBAE4}"/>
          </ac:grpSpMkLst>
        </pc:grpChg>
        <pc:grpChg chg="add mod">
          <ac:chgData name="Prasad Jagtap" userId="e46c50ef-2369-45f1-a8fd-57c22d8b30fe" providerId="ADAL" clId="{B5FB8AF6-67C6-4BC0-BCF3-4DE07935591C}" dt="2022-02-22T21:48:57.366" v="9896" actId="1076"/>
          <ac:grpSpMkLst>
            <pc:docMk/>
            <pc:sldMk cId="2804351085" sldId="312"/>
            <ac:grpSpMk id="5" creationId="{16B54418-BB7F-4611-930B-8DA61B67EF5B}"/>
          </ac:grpSpMkLst>
        </pc:grpChg>
        <pc:grpChg chg="mod">
          <ac:chgData name="Prasad Jagtap" userId="e46c50ef-2369-45f1-a8fd-57c22d8b30fe" providerId="ADAL" clId="{B5FB8AF6-67C6-4BC0-BCF3-4DE07935591C}" dt="2022-02-23T20:24:31.722" v="14504" actId="1076"/>
          <ac:grpSpMkLst>
            <pc:docMk/>
            <pc:sldMk cId="2804351085" sldId="312"/>
            <ac:grpSpMk id="16" creationId="{F0E894EE-00D5-4230-A22E-40CCAE53BB23}"/>
          </ac:grpSpMkLst>
        </pc:grpChg>
        <pc:picChg chg="del">
          <ac:chgData name="Prasad Jagtap" userId="e46c50ef-2369-45f1-a8fd-57c22d8b30fe" providerId="ADAL" clId="{B5FB8AF6-67C6-4BC0-BCF3-4DE07935591C}" dt="2022-02-19T19:23:20.196" v="2757" actId="478"/>
          <ac:picMkLst>
            <pc:docMk/>
            <pc:sldMk cId="2804351085" sldId="312"/>
            <ac:picMk id="3" creationId="{52FA609E-1CA7-482F-83A8-9FC0A31582AA}"/>
          </ac:picMkLst>
        </pc:picChg>
        <pc:picChg chg="add mod">
          <ac:chgData name="Prasad Jagtap" userId="e46c50ef-2369-45f1-a8fd-57c22d8b30fe" providerId="ADAL" clId="{B5FB8AF6-67C6-4BC0-BCF3-4DE07935591C}" dt="2022-02-19T19:39:10.964" v="3022" actId="1076"/>
          <ac:picMkLst>
            <pc:docMk/>
            <pc:sldMk cId="2804351085" sldId="312"/>
            <ac:picMk id="5" creationId="{56089CD7-E82C-44BF-8054-6632525B69FD}"/>
          </ac:picMkLst>
        </pc:picChg>
        <pc:picChg chg="add mod topLvl">
          <ac:chgData name="Prasad Jagtap" userId="e46c50ef-2369-45f1-a8fd-57c22d8b30fe" providerId="ADAL" clId="{B5FB8AF6-67C6-4BC0-BCF3-4DE07935591C}" dt="2022-02-22T21:48:49.278" v="9895" actId="1076"/>
          <ac:picMkLst>
            <pc:docMk/>
            <pc:sldMk cId="2804351085" sldId="312"/>
            <ac:picMk id="7" creationId="{B36103F9-3D69-488C-AC8D-4544DF17D75F}"/>
          </ac:picMkLst>
        </pc:picChg>
        <pc:picChg chg="add mod">
          <ac:chgData name="Prasad Jagtap" userId="e46c50ef-2369-45f1-a8fd-57c22d8b30fe" providerId="ADAL" clId="{B5FB8AF6-67C6-4BC0-BCF3-4DE07935591C}" dt="2022-02-22T21:49:15.569" v="9898" actId="1076"/>
          <ac:picMkLst>
            <pc:docMk/>
            <pc:sldMk cId="2804351085" sldId="312"/>
            <ac:picMk id="12" creationId="{6102161F-9331-4746-8828-CFD47AC2296A}"/>
          </ac:picMkLst>
        </pc:picChg>
        <pc:cxnChg chg="add del mod">
          <ac:chgData name="Prasad Jagtap" userId="e46c50ef-2369-45f1-a8fd-57c22d8b30fe" providerId="ADAL" clId="{B5FB8AF6-67C6-4BC0-BCF3-4DE07935591C}" dt="2022-02-23T13:12:35.241" v="13681" actId="478"/>
          <ac:cxnSpMkLst>
            <pc:docMk/>
            <pc:sldMk cId="2804351085" sldId="312"/>
            <ac:cxnSpMk id="14" creationId="{49D7D264-C77B-4E40-A0C4-C4E14DAB563A}"/>
          </ac:cxnSpMkLst>
        </pc:cxnChg>
        <pc:cxnChg chg="add del mod">
          <ac:chgData name="Prasad Jagtap" userId="e46c50ef-2369-45f1-a8fd-57c22d8b30fe" providerId="ADAL" clId="{B5FB8AF6-67C6-4BC0-BCF3-4DE07935591C}" dt="2022-02-23T13:12:38.566" v="13683" actId="478"/>
          <ac:cxnSpMkLst>
            <pc:docMk/>
            <pc:sldMk cId="2804351085" sldId="312"/>
            <ac:cxnSpMk id="17" creationId="{A5188CFD-D541-478B-B8D8-8A7BCFE7A3CB}"/>
          </ac:cxnSpMkLst>
        </pc:cxnChg>
        <pc:cxnChg chg="add mod">
          <ac:chgData name="Prasad Jagtap" userId="e46c50ef-2369-45f1-a8fd-57c22d8b30fe" providerId="ADAL" clId="{B5FB8AF6-67C6-4BC0-BCF3-4DE07935591C}" dt="2022-02-23T13:12:56.259" v="13687" actId="14100"/>
          <ac:cxnSpMkLst>
            <pc:docMk/>
            <pc:sldMk cId="2804351085" sldId="312"/>
            <ac:cxnSpMk id="18" creationId="{4BEA7D6B-F9EF-4D2A-A229-C55366947E75}"/>
          </ac:cxnSpMkLst>
        </pc:cxnChg>
      </pc:sldChg>
      <pc:sldChg chg="addSp modSp add mod ord modShow">
        <pc:chgData name="Prasad Jagtap" userId="e46c50ef-2369-45f1-a8fd-57c22d8b30fe" providerId="ADAL" clId="{B5FB8AF6-67C6-4BC0-BCF3-4DE07935591C}" dt="2022-02-22T21:52:34.057" v="9957"/>
        <pc:sldMkLst>
          <pc:docMk/>
          <pc:sldMk cId="1794324225" sldId="313"/>
        </pc:sldMkLst>
        <pc:spChg chg="mod">
          <ac:chgData name="Prasad Jagtap" userId="e46c50ef-2369-45f1-a8fd-57c22d8b30fe" providerId="ADAL" clId="{B5FB8AF6-67C6-4BC0-BCF3-4DE07935591C}" dt="2022-02-22T11:35:57.701" v="9630" actId="1076"/>
          <ac:spMkLst>
            <pc:docMk/>
            <pc:sldMk cId="1794324225" sldId="313"/>
            <ac:spMk id="4" creationId="{17F3C6D4-AD78-46BF-B909-A7845DE826D8}"/>
          </ac:spMkLst>
        </pc:spChg>
        <pc:spChg chg="add mod">
          <ac:chgData name="Prasad Jagtap" userId="e46c50ef-2369-45f1-a8fd-57c22d8b30fe" providerId="ADAL" clId="{B5FB8AF6-67C6-4BC0-BCF3-4DE07935591C}" dt="2022-02-20T11:36:19.498" v="5026"/>
          <ac:spMkLst>
            <pc:docMk/>
            <pc:sldMk cId="1794324225" sldId="313"/>
            <ac:spMk id="8" creationId="{A12F190B-8EB5-44FB-AB6C-CE319B18CC50}"/>
          </ac:spMkLst>
        </pc:spChg>
        <pc:spChg chg="mod">
          <ac:chgData name="Prasad Jagtap" userId="e46c50ef-2369-45f1-a8fd-57c22d8b30fe" providerId="ADAL" clId="{B5FB8AF6-67C6-4BC0-BCF3-4DE07935591C}" dt="2022-02-19T19:31:19.448" v="2942" actId="20577"/>
          <ac:spMkLst>
            <pc:docMk/>
            <pc:sldMk cId="1794324225" sldId="313"/>
            <ac:spMk id="805" creationId="{00000000-0000-0000-0000-000000000000}"/>
          </ac:spMkLst>
        </pc:spChg>
        <pc:picChg chg="add mod">
          <ac:chgData name="Prasad Jagtap" userId="e46c50ef-2369-45f1-a8fd-57c22d8b30fe" providerId="ADAL" clId="{B5FB8AF6-67C6-4BC0-BCF3-4DE07935591C}" dt="2022-02-22T10:42:15.108" v="9233" actId="1076"/>
          <ac:picMkLst>
            <pc:docMk/>
            <pc:sldMk cId="1794324225" sldId="313"/>
            <ac:picMk id="3" creationId="{06797DC1-CF80-4CA8-AE0A-0D02FFE94987}"/>
          </ac:picMkLst>
        </pc:picChg>
        <pc:picChg chg="add mod">
          <ac:chgData name="Prasad Jagtap" userId="e46c50ef-2369-45f1-a8fd-57c22d8b30fe" providerId="ADAL" clId="{B5FB8AF6-67C6-4BC0-BCF3-4DE07935591C}" dt="2022-02-22T10:42:06.866" v="9230" actId="1076"/>
          <ac:picMkLst>
            <pc:docMk/>
            <pc:sldMk cId="1794324225" sldId="313"/>
            <ac:picMk id="6" creationId="{9A2795ED-30BD-447E-969A-4C801FBDDE62}"/>
          </ac:picMkLst>
        </pc:picChg>
      </pc:sldChg>
      <pc:sldChg chg="addSp delSp modSp add mod ord modShow">
        <pc:chgData name="Prasad Jagtap" userId="e46c50ef-2369-45f1-a8fd-57c22d8b30fe" providerId="ADAL" clId="{B5FB8AF6-67C6-4BC0-BCF3-4DE07935591C}" dt="2022-02-22T21:55:29.279" v="9974"/>
        <pc:sldMkLst>
          <pc:docMk/>
          <pc:sldMk cId="3411803015" sldId="314"/>
        </pc:sldMkLst>
        <pc:spChg chg="add del mod">
          <ac:chgData name="Prasad Jagtap" userId="e46c50ef-2369-45f1-a8fd-57c22d8b30fe" providerId="ADAL" clId="{B5FB8AF6-67C6-4BC0-BCF3-4DE07935591C}" dt="2022-02-19T23:21:40.532" v="3075" actId="478"/>
          <ac:spMkLst>
            <pc:docMk/>
            <pc:sldMk cId="3411803015" sldId="314"/>
            <ac:spMk id="3" creationId="{E25B55C9-A63A-4708-988D-8F11B6FF0D81}"/>
          </ac:spMkLst>
        </pc:spChg>
        <pc:spChg chg="add del mod">
          <ac:chgData name="Prasad Jagtap" userId="e46c50ef-2369-45f1-a8fd-57c22d8b30fe" providerId="ADAL" clId="{B5FB8AF6-67C6-4BC0-BCF3-4DE07935591C}" dt="2022-02-19T23:21:36.041" v="3073" actId="478"/>
          <ac:spMkLst>
            <pc:docMk/>
            <pc:sldMk cId="3411803015" sldId="314"/>
            <ac:spMk id="5" creationId="{B6337121-A8A3-4674-9A5B-7667F91179B2}"/>
          </ac:spMkLst>
        </pc:spChg>
        <pc:spChg chg="add del mod">
          <ac:chgData name="Prasad Jagtap" userId="e46c50ef-2369-45f1-a8fd-57c22d8b30fe" providerId="ADAL" clId="{B5FB8AF6-67C6-4BC0-BCF3-4DE07935591C}" dt="2022-02-19T23:21:38.164" v="3074" actId="478"/>
          <ac:spMkLst>
            <pc:docMk/>
            <pc:sldMk cId="3411803015" sldId="314"/>
            <ac:spMk id="7" creationId="{04F0E194-E7D0-4304-A824-19309C2E33A5}"/>
          </ac:spMkLst>
        </pc:spChg>
        <pc:spChg chg="add del mod">
          <ac:chgData name="Prasad Jagtap" userId="e46c50ef-2369-45f1-a8fd-57c22d8b30fe" providerId="ADAL" clId="{B5FB8AF6-67C6-4BC0-BCF3-4DE07935591C}" dt="2022-02-19T23:21:42.562" v="3076" actId="478"/>
          <ac:spMkLst>
            <pc:docMk/>
            <pc:sldMk cId="3411803015" sldId="314"/>
            <ac:spMk id="9" creationId="{75E8E24B-9F8F-4A05-BEB6-37C5050117AC}"/>
          </ac:spMkLst>
        </pc:spChg>
        <pc:spChg chg="add del mod">
          <ac:chgData name="Prasad Jagtap" userId="e46c50ef-2369-45f1-a8fd-57c22d8b30fe" providerId="ADAL" clId="{B5FB8AF6-67C6-4BC0-BCF3-4DE07935591C}" dt="2022-02-20T11:16:18.699" v="4113" actId="478"/>
          <ac:spMkLst>
            <pc:docMk/>
            <pc:sldMk cId="3411803015" sldId="314"/>
            <ac:spMk id="33" creationId="{12D8B71D-C1B7-49A4-9142-4798F4A44628}"/>
          </ac:spMkLst>
        </pc:spChg>
        <pc:spChg chg="add mod">
          <ac:chgData name="Prasad Jagtap" userId="e46c50ef-2369-45f1-a8fd-57c22d8b30fe" providerId="ADAL" clId="{B5FB8AF6-67C6-4BC0-BCF3-4DE07935591C}" dt="2022-02-20T11:34:50.124" v="5024" actId="1037"/>
          <ac:spMkLst>
            <pc:docMk/>
            <pc:sldMk cId="3411803015" sldId="314"/>
            <ac:spMk id="54" creationId="{EF059CCE-F76B-4128-A051-D64B3756E3AA}"/>
          </ac:spMkLst>
        </pc:spChg>
        <pc:spChg chg="add mod">
          <ac:chgData name="Prasad Jagtap" userId="e46c50ef-2369-45f1-a8fd-57c22d8b30fe" providerId="ADAL" clId="{B5FB8AF6-67C6-4BC0-BCF3-4DE07935591C}" dt="2022-02-20T11:34:50.124" v="5024" actId="1037"/>
          <ac:spMkLst>
            <pc:docMk/>
            <pc:sldMk cId="3411803015" sldId="314"/>
            <ac:spMk id="55" creationId="{05DE8E9F-BA25-48DB-B9E7-034B1632811A}"/>
          </ac:spMkLst>
        </pc:spChg>
        <pc:spChg chg="add mod">
          <ac:chgData name="Prasad Jagtap" userId="e46c50ef-2369-45f1-a8fd-57c22d8b30fe" providerId="ADAL" clId="{B5FB8AF6-67C6-4BC0-BCF3-4DE07935591C}" dt="2022-02-20T11:34:50.124" v="5024" actId="1037"/>
          <ac:spMkLst>
            <pc:docMk/>
            <pc:sldMk cId="3411803015" sldId="314"/>
            <ac:spMk id="56" creationId="{03946451-621C-4F49-99D6-A5065FE45669}"/>
          </ac:spMkLst>
        </pc:spChg>
        <pc:spChg chg="add del mod">
          <ac:chgData name="Prasad Jagtap" userId="e46c50ef-2369-45f1-a8fd-57c22d8b30fe" providerId="ADAL" clId="{B5FB8AF6-67C6-4BC0-BCF3-4DE07935591C}" dt="2022-02-20T11:16:21.702" v="4115" actId="478"/>
          <ac:spMkLst>
            <pc:docMk/>
            <pc:sldMk cId="3411803015" sldId="314"/>
            <ac:spMk id="57" creationId="{BA35B321-3FE4-4095-B31B-D2680E882267}"/>
          </ac:spMkLst>
        </pc:spChg>
        <pc:spChg chg="add mod">
          <ac:chgData name="Prasad Jagtap" userId="e46c50ef-2369-45f1-a8fd-57c22d8b30fe" providerId="ADAL" clId="{B5FB8AF6-67C6-4BC0-BCF3-4DE07935591C}" dt="2022-02-20T11:16:26.487" v="4116"/>
          <ac:spMkLst>
            <pc:docMk/>
            <pc:sldMk cId="3411803015" sldId="314"/>
            <ac:spMk id="60" creationId="{A70447D7-418C-4F41-AAD5-11C14AB4F3A0}"/>
          </ac:spMkLst>
        </pc:spChg>
        <pc:spChg chg="del">
          <ac:chgData name="Prasad Jagtap" userId="e46c50ef-2369-45f1-a8fd-57c22d8b30fe" providerId="ADAL" clId="{B5FB8AF6-67C6-4BC0-BCF3-4DE07935591C}" dt="2022-02-19T23:21:33.599" v="3072" actId="478"/>
          <ac:spMkLst>
            <pc:docMk/>
            <pc:sldMk cId="3411803015" sldId="314"/>
            <ac:spMk id="784"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85"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86"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87"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88"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89"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90" creationId="{00000000-0000-0000-0000-000000000000}"/>
          </ac:spMkLst>
        </pc:spChg>
        <pc:spChg chg="del">
          <ac:chgData name="Prasad Jagtap" userId="e46c50ef-2369-45f1-a8fd-57c22d8b30fe" providerId="ADAL" clId="{B5FB8AF6-67C6-4BC0-BCF3-4DE07935591C}" dt="2022-02-19T23:21:33.599" v="3072" actId="478"/>
          <ac:spMkLst>
            <pc:docMk/>
            <pc:sldMk cId="3411803015" sldId="314"/>
            <ac:spMk id="791" creationId="{00000000-0000-0000-0000-000000000000}"/>
          </ac:spMkLst>
        </pc:spChg>
        <pc:spChg chg="del mod">
          <ac:chgData name="Prasad Jagtap" userId="e46c50ef-2369-45f1-a8fd-57c22d8b30fe" providerId="ADAL" clId="{B5FB8AF6-67C6-4BC0-BCF3-4DE07935591C}" dt="2022-02-20T11:16:16.768" v="4112" actId="478"/>
          <ac:spMkLst>
            <pc:docMk/>
            <pc:sldMk cId="3411803015" sldId="314"/>
            <ac:spMk id="805" creationId="{00000000-0000-0000-0000-000000000000}"/>
          </ac:spMkLst>
        </pc:spChg>
        <pc:grpChg chg="del">
          <ac:chgData name="Prasad Jagtap" userId="e46c50ef-2369-45f1-a8fd-57c22d8b30fe" providerId="ADAL" clId="{B5FB8AF6-67C6-4BC0-BCF3-4DE07935591C}" dt="2022-02-19T23:21:33.599" v="3072" actId="478"/>
          <ac:grpSpMkLst>
            <pc:docMk/>
            <pc:sldMk cId="3411803015" sldId="314"/>
            <ac:grpSpMk id="792" creationId="{00000000-0000-0000-0000-000000000000}"/>
          </ac:grpSpMkLst>
        </pc:grpChg>
        <pc:grpChg chg="del">
          <ac:chgData name="Prasad Jagtap" userId="e46c50ef-2369-45f1-a8fd-57c22d8b30fe" providerId="ADAL" clId="{B5FB8AF6-67C6-4BC0-BCF3-4DE07935591C}" dt="2022-02-19T23:21:33.599" v="3072" actId="478"/>
          <ac:grpSpMkLst>
            <pc:docMk/>
            <pc:sldMk cId="3411803015" sldId="314"/>
            <ac:grpSpMk id="798" creationId="{00000000-0000-0000-0000-000000000000}"/>
          </ac:grpSpMkLst>
        </pc:grpChg>
        <pc:picChg chg="add del mod">
          <ac:chgData name="Prasad Jagtap" userId="e46c50ef-2369-45f1-a8fd-57c22d8b30fe" providerId="ADAL" clId="{B5FB8AF6-67C6-4BC0-BCF3-4DE07935591C}" dt="2022-02-19T23:24:29.719" v="3124" actId="478"/>
          <ac:picMkLst>
            <pc:docMk/>
            <pc:sldMk cId="3411803015" sldId="314"/>
            <ac:picMk id="11" creationId="{50DAB4BB-C306-41BB-AB50-4064CE3269CF}"/>
          </ac:picMkLst>
        </pc:picChg>
        <pc:picChg chg="add del mod">
          <ac:chgData name="Prasad Jagtap" userId="e46c50ef-2369-45f1-a8fd-57c22d8b30fe" providerId="ADAL" clId="{B5FB8AF6-67C6-4BC0-BCF3-4DE07935591C}" dt="2022-02-19T23:24:28.352" v="3123" actId="478"/>
          <ac:picMkLst>
            <pc:docMk/>
            <pc:sldMk cId="3411803015" sldId="314"/>
            <ac:picMk id="13" creationId="{61409DE6-2376-443A-9B35-70B5C9744ABF}"/>
          </ac:picMkLst>
        </pc:picChg>
        <pc:picChg chg="add mod">
          <ac:chgData name="Prasad Jagtap" userId="e46c50ef-2369-45f1-a8fd-57c22d8b30fe" providerId="ADAL" clId="{B5FB8AF6-67C6-4BC0-BCF3-4DE07935591C}" dt="2022-02-20T11:34:50.124" v="5024" actId="1037"/>
          <ac:picMkLst>
            <pc:docMk/>
            <pc:sldMk cId="3411803015" sldId="314"/>
            <ac:picMk id="15" creationId="{D5D33EE2-58A0-4BF4-9808-D098AFEED4B1}"/>
          </ac:picMkLst>
        </pc:picChg>
        <pc:picChg chg="add del mod">
          <ac:chgData name="Prasad Jagtap" userId="e46c50ef-2369-45f1-a8fd-57c22d8b30fe" providerId="ADAL" clId="{B5FB8AF6-67C6-4BC0-BCF3-4DE07935591C}" dt="2022-02-19T23:23:54.642" v="3111" actId="478"/>
          <ac:picMkLst>
            <pc:docMk/>
            <pc:sldMk cId="3411803015" sldId="314"/>
            <ac:picMk id="17" creationId="{E474AB36-D879-4854-B619-EA4E07DF1CA7}"/>
          </ac:picMkLst>
        </pc:picChg>
        <pc:picChg chg="add del mod">
          <ac:chgData name="Prasad Jagtap" userId="e46c50ef-2369-45f1-a8fd-57c22d8b30fe" providerId="ADAL" clId="{B5FB8AF6-67C6-4BC0-BCF3-4DE07935591C}" dt="2022-02-19T23:23:50.214" v="3108" actId="478"/>
          <ac:picMkLst>
            <pc:docMk/>
            <pc:sldMk cId="3411803015" sldId="314"/>
            <ac:picMk id="19" creationId="{C61CCB7C-E10C-4FA6-81A6-A59C30FA7800}"/>
          </ac:picMkLst>
        </pc:picChg>
        <pc:picChg chg="add del mod">
          <ac:chgData name="Prasad Jagtap" userId="e46c50ef-2369-45f1-a8fd-57c22d8b30fe" providerId="ADAL" clId="{B5FB8AF6-67C6-4BC0-BCF3-4DE07935591C}" dt="2022-02-19T23:23:48.884" v="3107" actId="478"/>
          <ac:picMkLst>
            <pc:docMk/>
            <pc:sldMk cId="3411803015" sldId="314"/>
            <ac:picMk id="21" creationId="{6ADD7126-EFE2-4695-9E28-2D5B10E2209A}"/>
          </ac:picMkLst>
        </pc:picChg>
        <pc:picChg chg="add del mod">
          <ac:chgData name="Prasad Jagtap" userId="e46c50ef-2369-45f1-a8fd-57c22d8b30fe" providerId="ADAL" clId="{B5FB8AF6-67C6-4BC0-BCF3-4DE07935591C}" dt="2022-02-19T23:23:51.840" v="3109" actId="478"/>
          <ac:picMkLst>
            <pc:docMk/>
            <pc:sldMk cId="3411803015" sldId="314"/>
            <ac:picMk id="23" creationId="{748DA23F-1AF0-412D-AE13-FE0E506633F7}"/>
          </ac:picMkLst>
        </pc:picChg>
        <pc:picChg chg="add del mod">
          <ac:chgData name="Prasad Jagtap" userId="e46c50ef-2369-45f1-a8fd-57c22d8b30fe" providerId="ADAL" clId="{B5FB8AF6-67C6-4BC0-BCF3-4DE07935591C}" dt="2022-02-19T23:23:53.291" v="3110" actId="478"/>
          <ac:picMkLst>
            <pc:docMk/>
            <pc:sldMk cId="3411803015" sldId="314"/>
            <ac:picMk id="25" creationId="{48FA8E21-6449-4145-BB2C-7F5A4E6DCB5C}"/>
          </ac:picMkLst>
        </pc:picChg>
        <pc:picChg chg="add mod">
          <ac:chgData name="Prasad Jagtap" userId="e46c50ef-2369-45f1-a8fd-57c22d8b30fe" providerId="ADAL" clId="{B5FB8AF6-67C6-4BC0-BCF3-4DE07935591C}" dt="2022-02-20T11:34:50.124" v="5024" actId="1037"/>
          <ac:picMkLst>
            <pc:docMk/>
            <pc:sldMk cId="3411803015" sldId="314"/>
            <ac:picMk id="27" creationId="{4613AE14-D8A4-41A5-AE87-05CEF6C13AE6}"/>
          </ac:picMkLst>
        </pc:picChg>
        <pc:picChg chg="add mod">
          <ac:chgData name="Prasad Jagtap" userId="e46c50ef-2369-45f1-a8fd-57c22d8b30fe" providerId="ADAL" clId="{B5FB8AF6-67C6-4BC0-BCF3-4DE07935591C}" dt="2022-02-20T11:34:50.124" v="5024" actId="1037"/>
          <ac:picMkLst>
            <pc:docMk/>
            <pc:sldMk cId="3411803015" sldId="314"/>
            <ac:picMk id="29" creationId="{3414A8E4-B403-4395-BA7C-13A549A2A43A}"/>
          </ac:picMkLst>
        </pc:picChg>
        <pc:picChg chg="add mod">
          <ac:chgData name="Prasad Jagtap" userId="e46c50ef-2369-45f1-a8fd-57c22d8b30fe" providerId="ADAL" clId="{B5FB8AF6-67C6-4BC0-BCF3-4DE07935591C}" dt="2022-02-20T11:34:50.124" v="5024" actId="1037"/>
          <ac:picMkLst>
            <pc:docMk/>
            <pc:sldMk cId="3411803015" sldId="314"/>
            <ac:picMk id="31" creationId="{FD55E5D2-48F7-4FE6-BB62-9442DCF69C93}"/>
          </ac:picMkLst>
        </pc:picChg>
      </pc:sldChg>
      <pc:sldChg chg="addSp delSp modSp add mod ord modShow">
        <pc:chgData name="Prasad Jagtap" userId="e46c50ef-2369-45f1-a8fd-57c22d8b30fe" providerId="ADAL" clId="{B5FB8AF6-67C6-4BC0-BCF3-4DE07935591C}" dt="2022-02-22T21:55:29.279" v="9974"/>
        <pc:sldMkLst>
          <pc:docMk/>
          <pc:sldMk cId="2020669319" sldId="315"/>
        </pc:sldMkLst>
        <pc:spChg chg="add del mod">
          <ac:chgData name="Prasad Jagtap" userId="e46c50ef-2369-45f1-a8fd-57c22d8b30fe" providerId="ADAL" clId="{B5FB8AF6-67C6-4BC0-BCF3-4DE07935591C}" dt="2022-02-20T10:54:52.747" v="3930" actId="478"/>
          <ac:spMkLst>
            <pc:docMk/>
            <pc:sldMk cId="2020669319" sldId="315"/>
            <ac:spMk id="11" creationId="{205060FA-5F51-4C9E-A63C-520D961C280C}"/>
          </ac:spMkLst>
        </pc:spChg>
        <pc:spChg chg="add del mod">
          <ac:chgData name="Prasad Jagtap" userId="e46c50ef-2369-45f1-a8fd-57c22d8b30fe" providerId="ADAL" clId="{B5FB8AF6-67C6-4BC0-BCF3-4DE07935591C}" dt="2022-02-20T10:54:49.982" v="3928" actId="478"/>
          <ac:spMkLst>
            <pc:docMk/>
            <pc:sldMk cId="2020669319" sldId="315"/>
            <ac:spMk id="18" creationId="{337AA8A6-1820-479A-B995-66FD514D026F}"/>
          </ac:spMkLst>
        </pc:spChg>
        <pc:spChg chg="add mod">
          <ac:chgData name="Prasad Jagtap" userId="e46c50ef-2369-45f1-a8fd-57c22d8b30fe" providerId="ADAL" clId="{B5FB8AF6-67C6-4BC0-BCF3-4DE07935591C}" dt="2022-02-20T11:35:02.358" v="5025" actId="1038"/>
          <ac:spMkLst>
            <pc:docMk/>
            <pc:sldMk cId="2020669319" sldId="315"/>
            <ac:spMk id="19" creationId="{3C74C131-09A2-48E5-9421-4AC9DBFFFC3B}"/>
          </ac:spMkLst>
        </pc:spChg>
        <pc:spChg chg="add mod">
          <ac:chgData name="Prasad Jagtap" userId="e46c50ef-2369-45f1-a8fd-57c22d8b30fe" providerId="ADAL" clId="{B5FB8AF6-67C6-4BC0-BCF3-4DE07935591C}" dt="2022-02-20T11:35:02.358" v="5025" actId="1038"/>
          <ac:spMkLst>
            <pc:docMk/>
            <pc:sldMk cId="2020669319" sldId="315"/>
            <ac:spMk id="21" creationId="{8F476E0D-36AE-4AD8-98D1-79A051ACDB56}"/>
          </ac:spMkLst>
        </pc:spChg>
        <pc:spChg chg="add mod">
          <ac:chgData name="Prasad Jagtap" userId="e46c50ef-2369-45f1-a8fd-57c22d8b30fe" providerId="ADAL" clId="{B5FB8AF6-67C6-4BC0-BCF3-4DE07935591C}" dt="2022-02-20T11:35:02.358" v="5025" actId="1038"/>
          <ac:spMkLst>
            <pc:docMk/>
            <pc:sldMk cId="2020669319" sldId="315"/>
            <ac:spMk id="22" creationId="{785FA600-B742-488B-B2FB-8A4BDB40D6C3}"/>
          </ac:spMkLst>
        </pc:spChg>
        <pc:spChg chg="mod">
          <ac:chgData name="Prasad Jagtap" userId="e46c50ef-2369-45f1-a8fd-57c22d8b30fe" providerId="ADAL" clId="{B5FB8AF6-67C6-4BC0-BCF3-4DE07935591C}" dt="2022-02-20T11:15:40.456" v="4108" actId="1076"/>
          <ac:spMkLst>
            <pc:docMk/>
            <pc:sldMk cId="2020669319" sldId="315"/>
            <ac:spMk id="805" creationId="{00000000-0000-0000-0000-000000000000}"/>
          </ac:spMkLst>
        </pc:spChg>
        <pc:picChg chg="add mod">
          <ac:chgData name="Prasad Jagtap" userId="e46c50ef-2369-45f1-a8fd-57c22d8b30fe" providerId="ADAL" clId="{B5FB8AF6-67C6-4BC0-BCF3-4DE07935591C}" dt="2022-02-20T11:35:02.358" v="5025" actId="1038"/>
          <ac:picMkLst>
            <pc:docMk/>
            <pc:sldMk cId="2020669319" sldId="315"/>
            <ac:picMk id="3" creationId="{0AEF6665-CE1D-40BC-A5BE-509884BFD9F7}"/>
          </ac:picMkLst>
        </pc:picChg>
        <pc:picChg chg="add mod">
          <ac:chgData name="Prasad Jagtap" userId="e46c50ef-2369-45f1-a8fd-57c22d8b30fe" providerId="ADAL" clId="{B5FB8AF6-67C6-4BC0-BCF3-4DE07935591C}" dt="2022-02-20T11:35:02.358" v="5025" actId="1038"/>
          <ac:picMkLst>
            <pc:docMk/>
            <pc:sldMk cId="2020669319" sldId="315"/>
            <ac:picMk id="5" creationId="{3A4D1581-5B63-4A06-8F53-76AF3D5DE11D}"/>
          </ac:picMkLst>
        </pc:picChg>
        <pc:picChg chg="add mod">
          <ac:chgData name="Prasad Jagtap" userId="e46c50ef-2369-45f1-a8fd-57c22d8b30fe" providerId="ADAL" clId="{B5FB8AF6-67C6-4BC0-BCF3-4DE07935591C}" dt="2022-02-20T11:35:02.358" v="5025" actId="1038"/>
          <ac:picMkLst>
            <pc:docMk/>
            <pc:sldMk cId="2020669319" sldId="315"/>
            <ac:picMk id="7" creationId="{CDA12A4E-D260-4977-BCB8-F632AE5376F2}"/>
          </ac:picMkLst>
        </pc:picChg>
        <pc:picChg chg="add mod">
          <ac:chgData name="Prasad Jagtap" userId="e46c50ef-2369-45f1-a8fd-57c22d8b30fe" providerId="ADAL" clId="{B5FB8AF6-67C6-4BC0-BCF3-4DE07935591C}" dt="2022-02-20T11:35:02.358" v="5025" actId="1038"/>
          <ac:picMkLst>
            <pc:docMk/>
            <pc:sldMk cId="2020669319" sldId="315"/>
            <ac:picMk id="9" creationId="{E4227052-C9EA-4A00-BB22-ED941E5564A3}"/>
          </ac:picMkLst>
        </pc:picChg>
        <pc:picChg chg="del">
          <ac:chgData name="Prasad Jagtap" userId="e46c50ef-2369-45f1-a8fd-57c22d8b30fe" providerId="ADAL" clId="{B5FB8AF6-67C6-4BC0-BCF3-4DE07935591C}" dt="2022-02-19T23:26:36.295" v="3167" actId="478"/>
          <ac:picMkLst>
            <pc:docMk/>
            <pc:sldMk cId="2020669319" sldId="315"/>
            <ac:picMk id="15" creationId="{D5D33EE2-58A0-4BF4-9808-D098AFEED4B1}"/>
          </ac:picMkLst>
        </pc:picChg>
        <pc:picChg chg="add del mod">
          <ac:chgData name="Prasad Jagtap" userId="e46c50ef-2369-45f1-a8fd-57c22d8b30fe" providerId="ADAL" clId="{B5FB8AF6-67C6-4BC0-BCF3-4DE07935591C}" dt="2022-02-20T10:55:26.132" v="3949" actId="478"/>
          <ac:picMkLst>
            <pc:docMk/>
            <pc:sldMk cId="2020669319" sldId="315"/>
            <ac:picMk id="16" creationId="{2E71624F-F037-428C-A8BC-56BB1F2C4987}"/>
          </ac:picMkLst>
        </pc:picChg>
        <pc:picChg chg="add del mod">
          <ac:chgData name="Prasad Jagtap" userId="e46c50ef-2369-45f1-a8fd-57c22d8b30fe" providerId="ADAL" clId="{B5FB8AF6-67C6-4BC0-BCF3-4DE07935591C}" dt="2022-02-20T10:55:44.674" v="3952" actId="478"/>
          <ac:picMkLst>
            <pc:docMk/>
            <pc:sldMk cId="2020669319" sldId="315"/>
            <ac:picMk id="17" creationId="{B27868E6-FEA6-44A9-AD3E-18DFBA5446AB}"/>
          </ac:picMkLst>
        </pc:picChg>
        <pc:picChg chg="del">
          <ac:chgData name="Prasad Jagtap" userId="e46c50ef-2369-45f1-a8fd-57c22d8b30fe" providerId="ADAL" clId="{B5FB8AF6-67C6-4BC0-BCF3-4DE07935591C}" dt="2022-02-19T23:26:36.295" v="3167" actId="478"/>
          <ac:picMkLst>
            <pc:docMk/>
            <pc:sldMk cId="2020669319" sldId="315"/>
            <ac:picMk id="27" creationId="{4613AE14-D8A4-41A5-AE87-05CEF6C13AE6}"/>
          </ac:picMkLst>
        </pc:picChg>
        <pc:picChg chg="del">
          <ac:chgData name="Prasad Jagtap" userId="e46c50ef-2369-45f1-a8fd-57c22d8b30fe" providerId="ADAL" clId="{B5FB8AF6-67C6-4BC0-BCF3-4DE07935591C}" dt="2022-02-19T23:26:36.295" v="3167" actId="478"/>
          <ac:picMkLst>
            <pc:docMk/>
            <pc:sldMk cId="2020669319" sldId="315"/>
            <ac:picMk id="29" creationId="{3414A8E4-B403-4395-BA7C-13A549A2A43A}"/>
          </ac:picMkLst>
        </pc:picChg>
        <pc:picChg chg="del">
          <ac:chgData name="Prasad Jagtap" userId="e46c50ef-2369-45f1-a8fd-57c22d8b30fe" providerId="ADAL" clId="{B5FB8AF6-67C6-4BC0-BCF3-4DE07935591C}" dt="2022-02-19T23:26:36.295" v="3167" actId="478"/>
          <ac:picMkLst>
            <pc:docMk/>
            <pc:sldMk cId="2020669319" sldId="315"/>
            <ac:picMk id="31" creationId="{FD55E5D2-48F7-4FE6-BB62-9442DCF69C93}"/>
          </ac:picMkLst>
        </pc:picChg>
      </pc:sldChg>
      <pc:sldChg chg="addSp delSp modSp mod ord modShow">
        <pc:chgData name="Prasad Jagtap" userId="e46c50ef-2369-45f1-a8fd-57c22d8b30fe" providerId="ADAL" clId="{B5FB8AF6-67C6-4BC0-BCF3-4DE07935591C}" dt="2022-02-22T21:55:29.279" v="9974"/>
        <pc:sldMkLst>
          <pc:docMk/>
          <pc:sldMk cId="2344847090" sldId="316"/>
        </pc:sldMkLst>
        <pc:spChg chg="add del mod">
          <ac:chgData name="Prasad Jagtap" userId="e46c50ef-2369-45f1-a8fd-57c22d8b30fe" providerId="ADAL" clId="{B5FB8AF6-67C6-4BC0-BCF3-4DE07935591C}" dt="2022-02-20T10:12:55.504" v="3547" actId="478"/>
          <ac:spMkLst>
            <pc:docMk/>
            <pc:sldMk cId="2344847090" sldId="316"/>
            <ac:spMk id="3" creationId="{0A2824A5-CA19-41D1-BA13-7CE3AB79ECE3}"/>
          </ac:spMkLst>
        </pc:spChg>
        <pc:spChg chg="add del mod">
          <ac:chgData name="Prasad Jagtap" userId="e46c50ef-2369-45f1-a8fd-57c22d8b30fe" providerId="ADAL" clId="{B5FB8AF6-67C6-4BC0-BCF3-4DE07935591C}" dt="2022-02-20T10:12:52.948" v="3546" actId="478"/>
          <ac:spMkLst>
            <pc:docMk/>
            <pc:sldMk cId="2344847090" sldId="316"/>
            <ac:spMk id="4" creationId="{307105C8-D405-4003-9172-BAFB47C6377E}"/>
          </ac:spMkLst>
        </pc:spChg>
        <pc:spChg chg="add del mod">
          <ac:chgData name="Prasad Jagtap" userId="e46c50ef-2369-45f1-a8fd-57c22d8b30fe" providerId="ADAL" clId="{B5FB8AF6-67C6-4BC0-BCF3-4DE07935591C}" dt="2022-02-21T12:00:40.729" v="6703" actId="478"/>
          <ac:spMkLst>
            <pc:docMk/>
            <pc:sldMk cId="2344847090" sldId="316"/>
            <ac:spMk id="7" creationId="{08DB722E-2BCF-4B55-A21C-0FE5234024B0}"/>
          </ac:spMkLst>
        </pc:spChg>
        <pc:spChg chg="add del mod">
          <ac:chgData name="Prasad Jagtap" userId="e46c50ef-2369-45f1-a8fd-57c22d8b30fe" providerId="ADAL" clId="{B5FB8AF6-67C6-4BC0-BCF3-4DE07935591C}" dt="2022-02-21T13:22:50.323" v="7371" actId="478"/>
          <ac:spMkLst>
            <pc:docMk/>
            <pc:sldMk cId="2344847090" sldId="316"/>
            <ac:spMk id="9" creationId="{A38380E9-6DB8-4A6A-936D-A37D87C58861}"/>
          </ac:spMkLst>
        </pc:spChg>
        <pc:spChg chg="add del mod">
          <ac:chgData name="Prasad Jagtap" userId="e46c50ef-2369-45f1-a8fd-57c22d8b30fe" providerId="ADAL" clId="{B5FB8AF6-67C6-4BC0-BCF3-4DE07935591C}" dt="2022-02-21T13:22:52.396" v="7372" actId="478"/>
          <ac:spMkLst>
            <pc:docMk/>
            <pc:sldMk cId="2344847090" sldId="316"/>
            <ac:spMk id="10" creationId="{27D1FEE5-C345-4020-A7A1-3232B52AF906}"/>
          </ac:spMkLst>
        </pc:spChg>
        <pc:picChg chg="del mod">
          <ac:chgData name="Prasad Jagtap" userId="e46c50ef-2369-45f1-a8fd-57c22d8b30fe" providerId="ADAL" clId="{B5FB8AF6-67C6-4BC0-BCF3-4DE07935591C}" dt="2022-02-20T10:09:49.252" v="3481" actId="478"/>
          <ac:picMkLst>
            <pc:docMk/>
            <pc:sldMk cId="2344847090" sldId="316"/>
            <ac:picMk id="5" creationId="{9ECEF8B5-7234-43DF-BB8B-80A922B94066}"/>
          </ac:picMkLst>
        </pc:picChg>
        <pc:picChg chg="add mod">
          <ac:chgData name="Prasad Jagtap" userId="e46c50ef-2369-45f1-a8fd-57c22d8b30fe" providerId="ADAL" clId="{B5FB8AF6-67C6-4BC0-BCF3-4DE07935591C}" dt="2022-02-21T17:00:18.069" v="7518" actId="1076"/>
          <ac:picMkLst>
            <pc:docMk/>
            <pc:sldMk cId="2344847090" sldId="316"/>
            <ac:picMk id="6" creationId="{79D55D98-56BB-434B-AEE0-94C3D060DB6D}"/>
          </ac:picMkLst>
        </pc:picChg>
      </pc:sldChg>
      <pc:sldChg chg="del">
        <pc:chgData name="Prasad Jagtap" userId="e46c50ef-2369-45f1-a8fd-57c22d8b30fe" providerId="ADAL" clId="{B5FB8AF6-67C6-4BC0-BCF3-4DE07935591C}" dt="2022-02-20T10:08:27.621" v="3460" actId="2696"/>
        <pc:sldMkLst>
          <pc:docMk/>
          <pc:sldMk cId="1686165870" sldId="317"/>
        </pc:sldMkLst>
      </pc:sldChg>
      <pc:sldChg chg="modSp mod ord modShow">
        <pc:chgData name="Prasad Jagtap" userId="e46c50ef-2369-45f1-a8fd-57c22d8b30fe" providerId="ADAL" clId="{B5FB8AF6-67C6-4BC0-BCF3-4DE07935591C}" dt="2022-02-22T21:52:58.155" v="9961"/>
        <pc:sldMkLst>
          <pc:docMk/>
          <pc:sldMk cId="718815382" sldId="318"/>
        </pc:sldMkLst>
        <pc:picChg chg="mod">
          <ac:chgData name="Prasad Jagtap" userId="e46c50ef-2369-45f1-a8fd-57c22d8b30fe" providerId="ADAL" clId="{B5FB8AF6-67C6-4BC0-BCF3-4DE07935591C}" dt="2022-02-21T11:30:05.521" v="6672" actId="13822"/>
          <ac:picMkLst>
            <pc:docMk/>
            <pc:sldMk cId="718815382" sldId="318"/>
            <ac:picMk id="4" creationId="{617B742A-3215-4866-A8E7-3C316FFE9447}"/>
          </ac:picMkLst>
        </pc:picChg>
        <pc:picChg chg="mod">
          <ac:chgData name="Prasad Jagtap" userId="e46c50ef-2369-45f1-a8fd-57c22d8b30fe" providerId="ADAL" clId="{B5FB8AF6-67C6-4BC0-BCF3-4DE07935591C}" dt="2022-02-21T11:30:05.521" v="6672" actId="13822"/>
          <ac:picMkLst>
            <pc:docMk/>
            <pc:sldMk cId="718815382" sldId="318"/>
            <ac:picMk id="5" creationId="{C8C21C18-61C7-4A46-9D36-121E64E74CC8}"/>
          </ac:picMkLst>
        </pc:picChg>
        <pc:picChg chg="mod">
          <ac:chgData name="Prasad Jagtap" userId="e46c50ef-2369-45f1-a8fd-57c22d8b30fe" providerId="ADAL" clId="{B5FB8AF6-67C6-4BC0-BCF3-4DE07935591C}" dt="2022-02-22T07:45:39.741" v="7688" actId="1076"/>
          <ac:picMkLst>
            <pc:docMk/>
            <pc:sldMk cId="718815382" sldId="318"/>
            <ac:picMk id="6" creationId="{D5707339-FCB3-4111-924F-8401CEAF7092}"/>
          </ac:picMkLst>
        </pc:picChg>
        <pc:picChg chg="mod">
          <ac:chgData name="Prasad Jagtap" userId="e46c50ef-2369-45f1-a8fd-57c22d8b30fe" providerId="ADAL" clId="{B5FB8AF6-67C6-4BC0-BCF3-4DE07935591C}" dt="2022-02-22T07:45:39.741" v="7688" actId="1076"/>
          <ac:picMkLst>
            <pc:docMk/>
            <pc:sldMk cId="718815382" sldId="318"/>
            <ac:picMk id="7" creationId="{2C2DBDF6-5ABD-4AF0-8310-7E5BC5D28C92}"/>
          </ac:picMkLst>
        </pc:picChg>
        <pc:picChg chg="mod">
          <ac:chgData name="Prasad Jagtap" userId="e46c50ef-2369-45f1-a8fd-57c22d8b30fe" providerId="ADAL" clId="{B5FB8AF6-67C6-4BC0-BCF3-4DE07935591C}" dt="2022-02-22T07:45:39.741" v="7688" actId="1076"/>
          <ac:picMkLst>
            <pc:docMk/>
            <pc:sldMk cId="718815382" sldId="318"/>
            <ac:picMk id="8" creationId="{71ACD666-8945-466C-81E4-3616EA21E7C8}"/>
          </ac:picMkLst>
        </pc:picChg>
      </pc:sldChg>
      <pc:sldChg chg="modSp mod modShow">
        <pc:chgData name="Prasad Jagtap" userId="e46c50ef-2369-45f1-a8fd-57c22d8b30fe" providerId="ADAL" clId="{B5FB8AF6-67C6-4BC0-BCF3-4DE07935591C}" dt="2022-02-22T21:54:34.288" v="9968" actId="729"/>
        <pc:sldMkLst>
          <pc:docMk/>
          <pc:sldMk cId="1300000761" sldId="319"/>
        </pc:sldMkLst>
        <pc:spChg chg="mod">
          <ac:chgData name="Prasad Jagtap" userId="e46c50ef-2369-45f1-a8fd-57c22d8b30fe" providerId="ADAL" clId="{B5FB8AF6-67C6-4BC0-BCF3-4DE07935591C}" dt="2022-02-20T13:01:40.688" v="5326" actId="1076"/>
          <ac:spMkLst>
            <pc:docMk/>
            <pc:sldMk cId="1300000761" sldId="319"/>
            <ac:spMk id="421" creationId="{00000000-0000-0000-0000-000000000000}"/>
          </ac:spMkLst>
        </pc:spChg>
        <pc:picChg chg="mod">
          <ac:chgData name="Prasad Jagtap" userId="e46c50ef-2369-45f1-a8fd-57c22d8b30fe" providerId="ADAL" clId="{B5FB8AF6-67C6-4BC0-BCF3-4DE07935591C}" dt="2022-02-22T10:53:02.169" v="9255" actId="14100"/>
          <ac:picMkLst>
            <pc:docMk/>
            <pc:sldMk cId="1300000761" sldId="319"/>
            <ac:picMk id="14" creationId="{9BEB1823-9610-44BA-8B79-7631DE01D631}"/>
          </ac:picMkLst>
        </pc:picChg>
        <pc:picChg chg="mod">
          <ac:chgData name="Prasad Jagtap" userId="e46c50ef-2369-45f1-a8fd-57c22d8b30fe" providerId="ADAL" clId="{B5FB8AF6-67C6-4BC0-BCF3-4DE07935591C}" dt="2022-02-22T10:52:53.551" v="9254" actId="14100"/>
          <ac:picMkLst>
            <pc:docMk/>
            <pc:sldMk cId="1300000761" sldId="319"/>
            <ac:picMk id="16" creationId="{F160F640-0738-41D4-A2F4-9C4EF6E4747A}"/>
          </ac:picMkLst>
        </pc:picChg>
      </pc:sldChg>
      <pc:sldChg chg="modSp mod modShow">
        <pc:chgData name="Prasad Jagtap" userId="e46c50ef-2369-45f1-a8fd-57c22d8b30fe" providerId="ADAL" clId="{B5FB8AF6-67C6-4BC0-BCF3-4DE07935591C}" dt="2022-02-22T22:15:13.982" v="10119" actId="729"/>
        <pc:sldMkLst>
          <pc:docMk/>
          <pc:sldMk cId="3093677978" sldId="320"/>
        </pc:sldMkLst>
        <pc:spChg chg="mod">
          <ac:chgData name="Prasad Jagtap" userId="e46c50ef-2369-45f1-a8fd-57c22d8b30fe" providerId="ADAL" clId="{B5FB8AF6-67C6-4BC0-BCF3-4DE07935591C}" dt="2022-02-20T13:01:53.789" v="5327" actId="1076"/>
          <ac:spMkLst>
            <pc:docMk/>
            <pc:sldMk cId="3093677978" sldId="320"/>
            <ac:spMk id="8" creationId="{F5ADD306-E050-435D-B609-5941581367F0}"/>
          </ac:spMkLst>
        </pc:spChg>
        <pc:spChg chg="mod">
          <ac:chgData name="Prasad Jagtap" userId="e46c50ef-2369-45f1-a8fd-57c22d8b30fe" providerId="ADAL" clId="{B5FB8AF6-67C6-4BC0-BCF3-4DE07935591C}" dt="2022-02-21T10:55:08.736" v="6523" actId="1076"/>
          <ac:spMkLst>
            <pc:docMk/>
            <pc:sldMk cId="3093677978" sldId="320"/>
            <ac:spMk id="422" creationId="{00000000-0000-0000-0000-000000000000}"/>
          </ac:spMkLst>
        </pc:spChg>
        <pc:picChg chg="mod">
          <ac:chgData name="Prasad Jagtap" userId="e46c50ef-2369-45f1-a8fd-57c22d8b30fe" providerId="ADAL" clId="{B5FB8AF6-67C6-4BC0-BCF3-4DE07935591C}" dt="2022-02-22T10:52:33.640" v="9251" actId="1076"/>
          <ac:picMkLst>
            <pc:docMk/>
            <pc:sldMk cId="3093677978" sldId="320"/>
            <ac:picMk id="6" creationId="{4ABF6EF0-5F96-4D8B-99E4-36A69549F21D}"/>
          </ac:picMkLst>
        </pc:picChg>
      </pc:sldChg>
      <pc:sldChg chg="add del ord">
        <pc:chgData name="Prasad Jagtap" userId="e46c50ef-2369-45f1-a8fd-57c22d8b30fe" providerId="ADAL" clId="{B5FB8AF6-67C6-4BC0-BCF3-4DE07935591C}" dt="2022-02-20T11:27:50.636" v="5004" actId="47"/>
        <pc:sldMkLst>
          <pc:docMk/>
          <pc:sldMk cId="1263108039" sldId="321"/>
        </pc:sldMkLst>
      </pc:sldChg>
      <pc:sldChg chg="add del">
        <pc:chgData name="Prasad Jagtap" userId="e46c50ef-2369-45f1-a8fd-57c22d8b30fe" providerId="ADAL" clId="{B5FB8AF6-67C6-4BC0-BCF3-4DE07935591C}" dt="2022-02-20T11:27:30.766" v="5000" actId="47"/>
        <pc:sldMkLst>
          <pc:docMk/>
          <pc:sldMk cId="2338425817" sldId="321"/>
        </pc:sldMkLst>
      </pc:sldChg>
      <pc:sldChg chg="modSp add del mod setBg modShow">
        <pc:chgData name="Prasad Jagtap" userId="e46c50ef-2369-45f1-a8fd-57c22d8b30fe" providerId="ADAL" clId="{B5FB8AF6-67C6-4BC0-BCF3-4DE07935591C}" dt="2022-02-23T18:49:40.855" v="13840" actId="47"/>
        <pc:sldMkLst>
          <pc:docMk/>
          <pc:sldMk cId="3048009474" sldId="321"/>
        </pc:sldMkLst>
        <pc:spChg chg="mod">
          <ac:chgData name="Prasad Jagtap" userId="e46c50ef-2369-45f1-a8fd-57c22d8b30fe" providerId="ADAL" clId="{B5FB8AF6-67C6-4BC0-BCF3-4DE07935591C}" dt="2022-02-20T11:41:34.601" v="5144" actId="1076"/>
          <ac:spMkLst>
            <pc:docMk/>
            <pc:sldMk cId="3048009474" sldId="321"/>
            <ac:spMk id="3" creationId="{85ADBD93-9005-445B-A663-55950ECD003B}"/>
          </ac:spMkLst>
        </pc:spChg>
        <pc:spChg chg="mod">
          <ac:chgData name="Prasad Jagtap" userId="e46c50ef-2369-45f1-a8fd-57c22d8b30fe" providerId="ADAL" clId="{B5FB8AF6-67C6-4BC0-BCF3-4DE07935591C}" dt="2022-02-20T11:41:34.601" v="5144" actId="1076"/>
          <ac:spMkLst>
            <pc:docMk/>
            <pc:sldMk cId="3048009474" sldId="321"/>
            <ac:spMk id="2491" creationId="{00000000-0000-0000-0000-000000000000}"/>
          </ac:spMkLst>
        </pc:spChg>
      </pc:sldChg>
      <pc:sldChg chg="add del">
        <pc:chgData name="Prasad Jagtap" userId="e46c50ef-2369-45f1-a8fd-57c22d8b30fe" providerId="ADAL" clId="{B5FB8AF6-67C6-4BC0-BCF3-4DE07935591C}" dt="2022-02-20T11:27:06.821" v="4998" actId="47"/>
        <pc:sldMkLst>
          <pc:docMk/>
          <pc:sldMk cId="3445173576" sldId="321"/>
        </pc:sldMkLst>
      </pc:sldChg>
      <pc:sldChg chg="addSp modSp add mod setBg modShow">
        <pc:chgData name="Prasad Jagtap" userId="e46c50ef-2369-45f1-a8fd-57c22d8b30fe" providerId="ADAL" clId="{B5FB8AF6-67C6-4BC0-BCF3-4DE07935591C}" dt="2022-02-21T11:30:29.935" v="6674" actId="729"/>
        <pc:sldMkLst>
          <pc:docMk/>
          <pc:sldMk cId="2641900978" sldId="322"/>
        </pc:sldMkLst>
        <pc:spChg chg="mod">
          <ac:chgData name="Prasad Jagtap" userId="e46c50ef-2369-45f1-a8fd-57c22d8b30fe" providerId="ADAL" clId="{B5FB8AF6-67C6-4BC0-BCF3-4DE07935591C}" dt="2022-02-20T11:44:21.544" v="5173" actId="1076"/>
          <ac:spMkLst>
            <pc:docMk/>
            <pc:sldMk cId="2641900978" sldId="322"/>
            <ac:spMk id="3" creationId="{85ADBD93-9005-445B-A663-55950ECD003B}"/>
          </ac:spMkLst>
        </pc:spChg>
        <pc:spChg chg="mod">
          <ac:chgData name="Prasad Jagtap" userId="e46c50ef-2369-45f1-a8fd-57c22d8b30fe" providerId="ADAL" clId="{B5FB8AF6-67C6-4BC0-BCF3-4DE07935591C}" dt="2022-02-20T11:44:21.544" v="5173" actId="1076"/>
          <ac:spMkLst>
            <pc:docMk/>
            <pc:sldMk cId="2641900978" sldId="322"/>
            <ac:spMk id="2491" creationId="{00000000-0000-0000-0000-000000000000}"/>
          </ac:spMkLst>
        </pc:spChg>
        <pc:picChg chg="add mod ord">
          <ac:chgData name="Prasad Jagtap" userId="e46c50ef-2369-45f1-a8fd-57c22d8b30fe" providerId="ADAL" clId="{B5FB8AF6-67C6-4BC0-BCF3-4DE07935591C}" dt="2022-02-20T11:43:49.827" v="5168" actId="1076"/>
          <ac:picMkLst>
            <pc:docMk/>
            <pc:sldMk cId="2641900978" sldId="322"/>
            <ac:picMk id="4" creationId="{6D5E45CA-20C3-43BC-8EAD-BD3FA2D59E90}"/>
          </ac:picMkLst>
        </pc:picChg>
      </pc:sldChg>
      <pc:sldChg chg="addSp delSp modSp add mod ord modShow">
        <pc:chgData name="Prasad Jagtap" userId="e46c50ef-2369-45f1-a8fd-57c22d8b30fe" providerId="ADAL" clId="{B5FB8AF6-67C6-4BC0-BCF3-4DE07935591C}" dt="2022-02-22T21:55:29.279" v="9974"/>
        <pc:sldMkLst>
          <pc:docMk/>
          <pc:sldMk cId="3499854245" sldId="323"/>
        </pc:sldMkLst>
        <pc:spChg chg="add mod">
          <ac:chgData name="Prasad Jagtap" userId="e46c50ef-2369-45f1-a8fd-57c22d8b30fe" providerId="ADAL" clId="{B5FB8AF6-67C6-4BC0-BCF3-4DE07935591C}" dt="2022-02-22T11:14:44.551" v="9553" actId="5793"/>
          <ac:spMkLst>
            <pc:docMk/>
            <pc:sldMk cId="3499854245" sldId="323"/>
            <ac:spMk id="5" creationId="{CB7C920B-1428-462A-97FA-95163F41C019}"/>
          </ac:spMkLst>
        </pc:spChg>
        <pc:spChg chg="del">
          <ac:chgData name="Prasad Jagtap" userId="e46c50ef-2369-45f1-a8fd-57c22d8b30fe" providerId="ADAL" clId="{B5FB8AF6-67C6-4BC0-BCF3-4DE07935591C}" dt="2022-02-20T12:43:41.369" v="5245" actId="478"/>
          <ac:spMkLst>
            <pc:docMk/>
            <pc:sldMk cId="3499854245" sldId="323"/>
            <ac:spMk id="7" creationId="{08DB722E-2BCF-4B55-A21C-0FE5234024B0}"/>
          </ac:spMkLst>
        </pc:spChg>
        <pc:spChg chg="add mod">
          <ac:chgData name="Prasad Jagtap" userId="e46c50ef-2369-45f1-a8fd-57c22d8b30fe" providerId="ADAL" clId="{B5FB8AF6-67C6-4BC0-BCF3-4DE07935591C}" dt="2022-02-22T11:10:34.034" v="9293" actId="113"/>
          <ac:spMkLst>
            <pc:docMk/>
            <pc:sldMk cId="3499854245" sldId="323"/>
            <ac:spMk id="8" creationId="{6C0837CA-3F66-4EBB-A823-8CC1D84E1DDC}"/>
          </ac:spMkLst>
        </pc:spChg>
        <pc:spChg chg="add del mod">
          <ac:chgData name="Prasad Jagtap" userId="e46c50ef-2369-45f1-a8fd-57c22d8b30fe" providerId="ADAL" clId="{B5FB8AF6-67C6-4BC0-BCF3-4DE07935591C}" dt="2022-02-20T23:59:23.284" v="6016" actId="478"/>
          <ac:spMkLst>
            <pc:docMk/>
            <pc:sldMk cId="3499854245" sldId="323"/>
            <ac:spMk id="9" creationId="{74794018-CE65-432D-95B3-2D224841DA1C}"/>
          </ac:spMkLst>
        </pc:spChg>
        <pc:spChg chg="mod">
          <ac:chgData name="Prasad Jagtap" userId="e46c50ef-2369-45f1-a8fd-57c22d8b30fe" providerId="ADAL" clId="{B5FB8AF6-67C6-4BC0-BCF3-4DE07935591C}" dt="2022-02-20T12:43:35.350" v="5243" actId="6549"/>
          <ac:spMkLst>
            <pc:docMk/>
            <pc:sldMk cId="3499854245" sldId="323"/>
            <ac:spMk id="421" creationId="{00000000-0000-0000-0000-000000000000}"/>
          </ac:spMkLst>
        </pc:spChg>
        <pc:picChg chg="add del mod">
          <ac:chgData name="Prasad Jagtap" userId="e46c50ef-2369-45f1-a8fd-57c22d8b30fe" providerId="ADAL" clId="{B5FB8AF6-67C6-4BC0-BCF3-4DE07935591C}" dt="2022-02-21T17:00:33.790" v="7519" actId="1076"/>
          <ac:picMkLst>
            <pc:docMk/>
            <pc:sldMk cId="3499854245" sldId="323"/>
            <ac:picMk id="3" creationId="{235E6A77-72D1-41FE-9DE6-02E00F273E5B}"/>
          </ac:picMkLst>
        </pc:picChg>
        <pc:picChg chg="del">
          <ac:chgData name="Prasad Jagtap" userId="e46c50ef-2369-45f1-a8fd-57c22d8b30fe" providerId="ADAL" clId="{B5FB8AF6-67C6-4BC0-BCF3-4DE07935591C}" dt="2022-02-20T12:43:38.374" v="5244" actId="478"/>
          <ac:picMkLst>
            <pc:docMk/>
            <pc:sldMk cId="3499854245" sldId="323"/>
            <ac:picMk id="6" creationId="{79D55D98-56BB-434B-AEE0-94C3D060DB6D}"/>
          </ac:picMkLst>
        </pc:picChg>
        <pc:picChg chg="add del mod">
          <ac:chgData name="Prasad Jagtap" userId="e46c50ef-2369-45f1-a8fd-57c22d8b30fe" providerId="ADAL" clId="{B5FB8AF6-67C6-4BC0-BCF3-4DE07935591C}" dt="2022-02-21T00:03:34.557" v="6067" actId="21"/>
          <ac:picMkLst>
            <pc:docMk/>
            <pc:sldMk cId="3499854245" sldId="323"/>
            <ac:picMk id="10" creationId="{54748B75-895E-4798-B1C6-E3E91811F9D9}"/>
          </ac:picMkLst>
        </pc:picChg>
      </pc:sldChg>
      <pc:sldChg chg="addSp delSp modSp add mod ord modTransition modShow modNotesTx">
        <pc:chgData name="Prasad Jagtap" userId="e46c50ef-2369-45f1-a8fd-57c22d8b30fe" providerId="ADAL" clId="{B5FB8AF6-67C6-4BC0-BCF3-4DE07935591C}" dt="2022-02-23T13:07:53.101" v="13649"/>
        <pc:sldMkLst>
          <pc:docMk/>
          <pc:sldMk cId="3083024751" sldId="324"/>
        </pc:sldMkLst>
        <pc:spChg chg="add del mod">
          <ac:chgData name="Prasad Jagtap" userId="e46c50ef-2369-45f1-a8fd-57c22d8b30fe" providerId="ADAL" clId="{B5FB8AF6-67C6-4BC0-BCF3-4DE07935591C}" dt="2022-02-22T21:56:57.585" v="9981" actId="478"/>
          <ac:spMkLst>
            <pc:docMk/>
            <pc:sldMk cId="3083024751" sldId="324"/>
            <ac:spMk id="3" creationId="{AC37C6EB-D2D2-46C4-91BA-DF458F6F397B}"/>
          </ac:spMkLst>
        </pc:spChg>
        <pc:spChg chg="add del mod ord">
          <ac:chgData name="Prasad Jagtap" userId="e46c50ef-2369-45f1-a8fd-57c22d8b30fe" providerId="ADAL" clId="{B5FB8AF6-67C6-4BC0-BCF3-4DE07935591C}" dt="2022-02-23T12:56:58.014" v="13576" actId="166"/>
          <ac:spMkLst>
            <pc:docMk/>
            <pc:sldMk cId="3083024751" sldId="324"/>
            <ac:spMk id="5" creationId="{0497C406-919A-42E6-B677-66605C890716}"/>
          </ac:spMkLst>
        </pc:spChg>
        <pc:spChg chg="add del mod">
          <ac:chgData name="Prasad Jagtap" userId="e46c50ef-2369-45f1-a8fd-57c22d8b30fe" providerId="ADAL" clId="{B5FB8AF6-67C6-4BC0-BCF3-4DE07935591C}" dt="2022-02-22T21:57:30.053" v="10020" actId="478"/>
          <ac:spMkLst>
            <pc:docMk/>
            <pc:sldMk cId="3083024751" sldId="324"/>
            <ac:spMk id="5" creationId="{FEDFD35E-ACEF-415D-A7AC-7BFFF173E534}"/>
          </ac:spMkLst>
        </pc:spChg>
        <pc:spChg chg="add del mod">
          <ac:chgData name="Prasad Jagtap" userId="e46c50ef-2369-45f1-a8fd-57c22d8b30fe" providerId="ADAL" clId="{B5FB8AF6-67C6-4BC0-BCF3-4DE07935591C}" dt="2022-02-21T00:07:25.684" v="6111" actId="21"/>
          <ac:spMkLst>
            <pc:docMk/>
            <pc:sldMk cId="3083024751" sldId="324"/>
            <ac:spMk id="6" creationId="{4F976FE9-B6FC-47A0-BC20-496B850142FE}"/>
          </ac:spMkLst>
        </pc:spChg>
        <pc:spChg chg="add del mod">
          <ac:chgData name="Prasad Jagtap" userId="e46c50ef-2369-45f1-a8fd-57c22d8b30fe" providerId="ADAL" clId="{B5FB8AF6-67C6-4BC0-BCF3-4DE07935591C}" dt="2022-02-21T11:28:43.155" v="6667" actId="478"/>
          <ac:spMkLst>
            <pc:docMk/>
            <pc:sldMk cId="3083024751" sldId="324"/>
            <ac:spMk id="17" creationId="{CAA8E0EC-504F-4C74-84E4-0956676511BB}"/>
          </ac:spMkLst>
        </pc:spChg>
        <pc:spChg chg="mod">
          <ac:chgData name="Prasad Jagtap" userId="e46c50ef-2369-45f1-a8fd-57c22d8b30fe" providerId="ADAL" clId="{B5FB8AF6-67C6-4BC0-BCF3-4DE07935591C}" dt="2022-02-21T11:29:04.767" v="6670" actId="1076"/>
          <ac:spMkLst>
            <pc:docMk/>
            <pc:sldMk cId="3083024751" sldId="324"/>
            <ac:spMk id="421" creationId="{00000000-0000-0000-0000-000000000000}"/>
          </ac:spMkLst>
        </pc:spChg>
        <pc:grpChg chg="add del mod">
          <ac:chgData name="Prasad Jagtap" userId="e46c50ef-2369-45f1-a8fd-57c22d8b30fe" providerId="ADAL" clId="{B5FB8AF6-67C6-4BC0-BCF3-4DE07935591C}" dt="2022-02-21T00:07:20.529" v="6110" actId="478"/>
          <ac:grpSpMkLst>
            <pc:docMk/>
            <pc:sldMk cId="3083024751" sldId="324"/>
            <ac:grpSpMk id="15" creationId="{B63DBB87-BC5F-4435-8396-9E20BF9B74D3}"/>
          </ac:grpSpMkLst>
        </pc:grpChg>
        <pc:picChg chg="del">
          <ac:chgData name="Prasad Jagtap" userId="e46c50ef-2369-45f1-a8fd-57c22d8b30fe" providerId="ADAL" clId="{B5FB8AF6-67C6-4BC0-BCF3-4DE07935591C}" dt="2022-02-20T12:54:33.338" v="5281" actId="478"/>
          <ac:picMkLst>
            <pc:docMk/>
            <pc:sldMk cId="3083024751" sldId="324"/>
            <ac:picMk id="3" creationId="{235E6A77-72D1-41FE-9DE6-02E00F273E5B}"/>
          </ac:picMkLst>
        </pc:picChg>
        <pc:picChg chg="add mod">
          <ac:chgData name="Prasad Jagtap" userId="e46c50ef-2369-45f1-a8fd-57c22d8b30fe" providerId="ADAL" clId="{B5FB8AF6-67C6-4BC0-BCF3-4DE07935591C}" dt="2022-02-22T22:14:56.142" v="10118" actId="1076"/>
          <ac:picMkLst>
            <pc:docMk/>
            <pc:sldMk cId="3083024751" sldId="324"/>
            <ac:picMk id="4" creationId="{AACA39F5-EE4E-4223-998F-AAA18733F1C3}"/>
          </ac:picMkLst>
        </pc:picChg>
        <pc:picChg chg="add del mod">
          <ac:chgData name="Prasad Jagtap" userId="e46c50ef-2369-45f1-a8fd-57c22d8b30fe" providerId="ADAL" clId="{B5FB8AF6-67C6-4BC0-BCF3-4DE07935591C}" dt="2022-02-21T00:03:25.500" v="6062" actId="21"/>
          <ac:picMkLst>
            <pc:docMk/>
            <pc:sldMk cId="3083024751" sldId="324"/>
            <ac:picMk id="7" creationId="{1B6F9719-15B2-47B5-BC08-DD4683AADB13}"/>
          </ac:picMkLst>
        </pc:picChg>
        <pc:picChg chg="add del mod">
          <ac:chgData name="Prasad Jagtap" userId="e46c50ef-2369-45f1-a8fd-57c22d8b30fe" providerId="ADAL" clId="{B5FB8AF6-67C6-4BC0-BCF3-4DE07935591C}" dt="2022-02-21T00:03:52.654" v="6075" actId="478"/>
          <ac:picMkLst>
            <pc:docMk/>
            <pc:sldMk cId="3083024751" sldId="324"/>
            <ac:picMk id="9" creationId="{142EDE5E-2EC3-475D-AD90-A1CF563B0A2C}"/>
          </ac:picMkLst>
        </pc:picChg>
        <pc:picChg chg="add del mod">
          <ac:chgData name="Prasad Jagtap" userId="e46c50ef-2369-45f1-a8fd-57c22d8b30fe" providerId="ADAL" clId="{B5FB8AF6-67C6-4BC0-BCF3-4DE07935591C}" dt="2022-02-21T00:05:33.696" v="6092" actId="478"/>
          <ac:picMkLst>
            <pc:docMk/>
            <pc:sldMk cId="3083024751" sldId="324"/>
            <ac:picMk id="10" creationId="{73796E2C-2722-4DCA-8661-02B87EF23384}"/>
          </ac:picMkLst>
        </pc:picChg>
        <pc:picChg chg="add mod">
          <ac:chgData name="Prasad Jagtap" userId="e46c50ef-2369-45f1-a8fd-57c22d8b30fe" providerId="ADAL" clId="{B5FB8AF6-67C6-4BC0-BCF3-4DE07935591C}" dt="2022-02-21T00:06:42.766" v="6101" actId="164"/>
          <ac:picMkLst>
            <pc:docMk/>
            <pc:sldMk cId="3083024751" sldId="324"/>
            <ac:picMk id="12" creationId="{8B3FEA23-0CCF-4FA2-AE44-F2EDBAA1505C}"/>
          </ac:picMkLst>
        </pc:picChg>
        <pc:picChg chg="add mod">
          <ac:chgData name="Prasad Jagtap" userId="e46c50ef-2369-45f1-a8fd-57c22d8b30fe" providerId="ADAL" clId="{B5FB8AF6-67C6-4BC0-BCF3-4DE07935591C}" dt="2022-02-21T00:06:42.766" v="6101" actId="164"/>
          <ac:picMkLst>
            <pc:docMk/>
            <pc:sldMk cId="3083024751" sldId="324"/>
            <ac:picMk id="14" creationId="{7F591637-4F08-409E-BEDB-966268C665B4}"/>
          </ac:picMkLst>
        </pc:picChg>
        <pc:cxnChg chg="add mod">
          <ac:chgData name="Prasad Jagtap" userId="e46c50ef-2369-45f1-a8fd-57c22d8b30fe" providerId="ADAL" clId="{B5FB8AF6-67C6-4BC0-BCF3-4DE07935591C}" dt="2022-02-23T12:56:48.568" v="13574" actId="1076"/>
          <ac:cxnSpMkLst>
            <pc:docMk/>
            <pc:sldMk cId="3083024751" sldId="324"/>
            <ac:cxnSpMk id="6" creationId="{8CD1D33E-4E1F-492A-B23F-5E2CB8FC87BD}"/>
          </ac:cxnSpMkLst>
        </pc:cxnChg>
      </pc:sldChg>
      <pc:sldChg chg="addSp delSp modSp add mod modTransition modClrScheme chgLayout">
        <pc:chgData name="Prasad Jagtap" userId="e46c50ef-2369-45f1-a8fd-57c22d8b30fe" providerId="ADAL" clId="{B5FB8AF6-67C6-4BC0-BCF3-4DE07935591C}" dt="2022-02-23T13:07:21.223" v="13646"/>
        <pc:sldMkLst>
          <pc:docMk/>
          <pc:sldMk cId="430320017" sldId="325"/>
        </pc:sldMkLst>
        <pc:spChg chg="add del mod ord">
          <ac:chgData name="Prasad Jagtap" userId="e46c50ef-2369-45f1-a8fd-57c22d8b30fe" providerId="ADAL" clId="{B5FB8AF6-67C6-4BC0-BCF3-4DE07935591C}" dt="2022-02-21T10:59:09.987" v="6551" actId="478"/>
          <ac:spMkLst>
            <pc:docMk/>
            <pc:sldMk cId="430320017" sldId="325"/>
            <ac:spMk id="2" creationId="{F07B098E-F1C1-4710-959E-BD43ED077BD0}"/>
          </ac:spMkLst>
        </pc:spChg>
        <pc:spChg chg="add mod">
          <ac:chgData name="Prasad Jagtap" userId="e46c50ef-2369-45f1-a8fd-57c22d8b30fe" providerId="ADAL" clId="{B5FB8AF6-67C6-4BC0-BCF3-4DE07935591C}" dt="2022-02-23T13:06:33.348" v="13642" actId="1076"/>
          <ac:spMkLst>
            <pc:docMk/>
            <pc:sldMk cId="430320017" sldId="325"/>
            <ac:spMk id="5" creationId="{2D8368DF-6B71-4C02-9AFF-BA42F0C51A30}"/>
          </ac:spMkLst>
        </pc:spChg>
        <pc:spChg chg="mod ord">
          <ac:chgData name="Prasad Jagtap" userId="e46c50ef-2369-45f1-a8fd-57c22d8b30fe" providerId="ADAL" clId="{B5FB8AF6-67C6-4BC0-BCF3-4DE07935591C}" dt="2022-02-21T10:59:30.441" v="6558" actId="1076"/>
          <ac:spMkLst>
            <pc:docMk/>
            <pc:sldMk cId="430320017" sldId="325"/>
            <ac:spMk id="421" creationId="{00000000-0000-0000-0000-000000000000}"/>
          </ac:spMkLst>
        </pc:spChg>
        <pc:spChg chg="add del mod ord">
          <ac:chgData name="Prasad Jagtap" userId="e46c50ef-2369-45f1-a8fd-57c22d8b30fe" providerId="ADAL" clId="{B5FB8AF6-67C6-4BC0-BCF3-4DE07935591C}" dt="2022-02-21T10:59:07.745" v="6550" actId="700"/>
          <ac:spMkLst>
            <pc:docMk/>
            <pc:sldMk cId="430320017" sldId="325"/>
            <ac:spMk id="422" creationId="{00000000-0000-0000-0000-000000000000}"/>
          </ac:spMkLst>
        </pc:spChg>
        <pc:picChg chg="del">
          <ac:chgData name="Prasad Jagtap" userId="e46c50ef-2369-45f1-a8fd-57c22d8b30fe" providerId="ADAL" clId="{B5FB8AF6-67C6-4BC0-BCF3-4DE07935591C}" dt="2022-02-20T13:00:35.215" v="5291" actId="478"/>
          <ac:picMkLst>
            <pc:docMk/>
            <pc:sldMk cId="430320017" sldId="325"/>
            <ac:picMk id="14" creationId="{9BEB1823-9610-44BA-8B79-7631DE01D631}"/>
          </ac:picMkLst>
        </pc:picChg>
        <pc:picChg chg="mod">
          <ac:chgData name="Prasad Jagtap" userId="e46c50ef-2369-45f1-a8fd-57c22d8b30fe" providerId="ADAL" clId="{B5FB8AF6-67C6-4BC0-BCF3-4DE07935591C}" dt="2022-02-22T10:20:03.022" v="9146" actId="1076"/>
          <ac:picMkLst>
            <pc:docMk/>
            <pc:sldMk cId="430320017" sldId="325"/>
            <ac:picMk id="233" creationId="{B421C99C-11EC-4EA2-AC3F-EDF92E85974E}"/>
          </ac:picMkLst>
        </pc:picChg>
        <pc:cxnChg chg="add mod">
          <ac:chgData name="Prasad Jagtap" userId="e46c50ef-2369-45f1-a8fd-57c22d8b30fe" providerId="ADAL" clId="{B5FB8AF6-67C6-4BC0-BCF3-4DE07935591C}" dt="2022-02-23T13:06:44.220" v="13644" actId="14100"/>
          <ac:cxnSpMkLst>
            <pc:docMk/>
            <pc:sldMk cId="430320017" sldId="325"/>
            <ac:cxnSpMk id="4" creationId="{F4734A93-184E-47E6-BB46-6D00B35BDA2D}"/>
          </ac:cxnSpMkLst>
        </pc:cxnChg>
        <pc:cxnChg chg="add mod ord">
          <ac:chgData name="Prasad Jagtap" userId="e46c50ef-2369-45f1-a8fd-57c22d8b30fe" providerId="ADAL" clId="{B5FB8AF6-67C6-4BC0-BCF3-4DE07935591C}" dt="2022-02-23T13:06:36.399" v="13643" actId="167"/>
          <ac:cxnSpMkLst>
            <pc:docMk/>
            <pc:sldMk cId="430320017" sldId="325"/>
            <ac:cxnSpMk id="7" creationId="{6A288008-AC61-4D76-BE44-FC20157BCB0A}"/>
          </ac:cxnSpMkLst>
        </pc:cxnChg>
      </pc:sldChg>
      <pc:sldChg chg="addSp delSp modSp add mod ord modClrScheme modShow chgLayout">
        <pc:chgData name="Prasad Jagtap" userId="e46c50ef-2369-45f1-a8fd-57c22d8b30fe" providerId="ADAL" clId="{B5FB8AF6-67C6-4BC0-BCF3-4DE07935591C}" dt="2022-02-22T21:55:29.279" v="9974"/>
        <pc:sldMkLst>
          <pc:docMk/>
          <pc:sldMk cId="1284501627" sldId="326"/>
        </pc:sldMkLst>
        <pc:spChg chg="add del mod">
          <ac:chgData name="Prasad Jagtap" userId="e46c50ef-2369-45f1-a8fd-57c22d8b30fe" providerId="ADAL" clId="{B5FB8AF6-67C6-4BC0-BCF3-4DE07935591C}" dt="2022-02-22T09:52:34.815" v="8972" actId="21"/>
          <ac:spMkLst>
            <pc:docMk/>
            <pc:sldMk cId="1284501627" sldId="326"/>
            <ac:spMk id="7" creationId="{6947FDBC-90DC-4563-8A0C-69E02C64AA96}"/>
          </ac:spMkLst>
        </pc:spChg>
        <pc:spChg chg="del mod ord">
          <ac:chgData name="Prasad Jagtap" userId="e46c50ef-2369-45f1-a8fd-57c22d8b30fe" providerId="ADAL" clId="{B5FB8AF6-67C6-4BC0-BCF3-4DE07935591C}" dt="2022-02-21T00:13:44.684" v="6513" actId="478"/>
          <ac:spMkLst>
            <pc:docMk/>
            <pc:sldMk cId="1284501627" sldId="326"/>
            <ac:spMk id="8" creationId="{6C0837CA-3F66-4EBB-A823-8CC1D84E1DDC}"/>
          </ac:spMkLst>
        </pc:spChg>
        <pc:spChg chg="del mod ord">
          <ac:chgData name="Prasad Jagtap" userId="e46c50ef-2369-45f1-a8fd-57c22d8b30fe" providerId="ADAL" clId="{B5FB8AF6-67C6-4BC0-BCF3-4DE07935591C}" dt="2022-02-21T19:09:22.562" v="7636" actId="478"/>
          <ac:spMkLst>
            <pc:docMk/>
            <pc:sldMk cId="1284501627" sldId="326"/>
            <ac:spMk id="421" creationId="{00000000-0000-0000-0000-000000000000}"/>
          </ac:spMkLst>
        </pc:spChg>
        <pc:picChg chg="del">
          <ac:chgData name="Prasad Jagtap" userId="e46c50ef-2369-45f1-a8fd-57c22d8b30fe" providerId="ADAL" clId="{B5FB8AF6-67C6-4BC0-BCF3-4DE07935591C}" dt="2022-02-21T00:07:54.075" v="6177" actId="478"/>
          <ac:picMkLst>
            <pc:docMk/>
            <pc:sldMk cId="1284501627" sldId="326"/>
            <ac:picMk id="3" creationId="{235E6A77-72D1-41FE-9DE6-02E00F273E5B}"/>
          </ac:picMkLst>
        </pc:picChg>
        <pc:picChg chg="add del mod">
          <ac:chgData name="Prasad Jagtap" userId="e46c50ef-2369-45f1-a8fd-57c22d8b30fe" providerId="ADAL" clId="{B5FB8AF6-67C6-4BC0-BCF3-4DE07935591C}" dt="2022-02-21T19:09:23.960" v="7638" actId="478"/>
          <ac:picMkLst>
            <pc:docMk/>
            <pc:sldMk cId="1284501627" sldId="326"/>
            <ac:picMk id="4" creationId="{9B09ADAE-55FB-4713-988C-54D46E6DF3FB}"/>
          </ac:picMkLst>
        </pc:picChg>
        <pc:picChg chg="add del mod">
          <ac:chgData name="Prasad Jagtap" userId="e46c50ef-2369-45f1-a8fd-57c22d8b30fe" providerId="ADAL" clId="{B5FB8AF6-67C6-4BC0-BCF3-4DE07935591C}" dt="2022-02-21T19:11:32.026" v="7647" actId="478"/>
          <ac:picMkLst>
            <pc:docMk/>
            <pc:sldMk cId="1284501627" sldId="326"/>
            <ac:picMk id="6" creationId="{D40B5185-29E8-46BA-ACFC-37D25DB60969}"/>
          </ac:picMkLst>
        </pc:picChg>
        <pc:picChg chg="add mod">
          <ac:chgData name="Prasad Jagtap" userId="e46c50ef-2369-45f1-a8fd-57c22d8b30fe" providerId="ADAL" clId="{B5FB8AF6-67C6-4BC0-BCF3-4DE07935591C}" dt="2022-02-22T09:54:48.156" v="8988" actId="1076"/>
          <ac:picMkLst>
            <pc:docMk/>
            <pc:sldMk cId="1284501627" sldId="326"/>
            <ac:picMk id="10" creationId="{A3E71058-0972-49C1-9A44-A3942CEC561F}"/>
          </ac:picMkLst>
        </pc:picChg>
      </pc:sldChg>
      <pc:sldChg chg="addSp modSp add mod modTransition setBg">
        <pc:chgData name="Prasad Jagtap" userId="e46c50ef-2369-45f1-a8fd-57c22d8b30fe" providerId="ADAL" clId="{B5FB8AF6-67C6-4BC0-BCF3-4DE07935591C}" dt="2022-02-23T13:04:32.425" v="13626" actId="167"/>
        <pc:sldMkLst>
          <pc:docMk/>
          <pc:sldMk cId="1624504051" sldId="327"/>
        </pc:sldMkLst>
        <pc:spChg chg="add mod">
          <ac:chgData name="Prasad Jagtap" userId="e46c50ef-2369-45f1-a8fd-57c22d8b30fe" providerId="ADAL" clId="{B5FB8AF6-67C6-4BC0-BCF3-4DE07935591C}" dt="2022-02-23T13:04:29.323" v="13625" actId="1076"/>
          <ac:spMkLst>
            <pc:docMk/>
            <pc:sldMk cId="1624504051" sldId="327"/>
            <ac:spMk id="6" creationId="{9ABFEE91-FFEB-490F-877F-CA7AD3C10BB4}"/>
          </ac:spMkLst>
        </pc:spChg>
        <pc:spChg chg="mod">
          <ac:chgData name="Prasad Jagtap" userId="e46c50ef-2369-45f1-a8fd-57c22d8b30fe" providerId="ADAL" clId="{B5FB8AF6-67C6-4BC0-BCF3-4DE07935591C}" dt="2022-02-22T21:53:43.622" v="9965" actId="1076"/>
          <ac:spMkLst>
            <pc:docMk/>
            <pc:sldMk cId="1624504051" sldId="327"/>
            <ac:spMk id="421" creationId="{00000000-0000-0000-0000-000000000000}"/>
          </ac:spMkLst>
        </pc:spChg>
        <pc:picChg chg="mod">
          <ac:chgData name="Prasad Jagtap" userId="e46c50ef-2369-45f1-a8fd-57c22d8b30fe" providerId="ADAL" clId="{B5FB8AF6-67C6-4BC0-BCF3-4DE07935591C}" dt="2022-02-22T10:44:58.785" v="9249" actId="14100"/>
          <ac:picMkLst>
            <pc:docMk/>
            <pc:sldMk cId="1624504051" sldId="327"/>
            <ac:picMk id="7" creationId="{F3F0C5B9-7921-4105-B1EB-FA3B319403E5}"/>
          </ac:picMkLst>
        </pc:picChg>
        <pc:cxnChg chg="add mod">
          <ac:chgData name="Prasad Jagtap" userId="e46c50ef-2369-45f1-a8fd-57c22d8b30fe" providerId="ADAL" clId="{B5FB8AF6-67C6-4BC0-BCF3-4DE07935591C}" dt="2022-02-23T13:04:20.349" v="13623" actId="14100"/>
          <ac:cxnSpMkLst>
            <pc:docMk/>
            <pc:sldMk cId="1624504051" sldId="327"/>
            <ac:cxnSpMk id="4" creationId="{CA6429B0-C0E3-4AE6-995C-62E82D68C62D}"/>
          </ac:cxnSpMkLst>
        </pc:cxnChg>
        <pc:cxnChg chg="add mod ord">
          <ac:chgData name="Prasad Jagtap" userId="e46c50ef-2369-45f1-a8fd-57c22d8b30fe" providerId="ADAL" clId="{B5FB8AF6-67C6-4BC0-BCF3-4DE07935591C}" dt="2022-02-23T13:04:32.425" v="13626" actId="167"/>
          <ac:cxnSpMkLst>
            <pc:docMk/>
            <pc:sldMk cId="1624504051" sldId="327"/>
            <ac:cxnSpMk id="8" creationId="{D4AE70B1-1C92-4AC5-958D-D4012C0B6B3F}"/>
          </ac:cxnSpMkLst>
        </pc:cxnChg>
      </pc:sldChg>
      <pc:sldChg chg="addSp delSp modSp add del mod">
        <pc:chgData name="Prasad Jagtap" userId="e46c50ef-2369-45f1-a8fd-57c22d8b30fe" providerId="ADAL" clId="{B5FB8AF6-67C6-4BC0-BCF3-4DE07935591C}" dt="2022-02-21T10:58:17.248" v="6545" actId="47"/>
        <pc:sldMkLst>
          <pc:docMk/>
          <pc:sldMk cId="3051838082" sldId="327"/>
        </pc:sldMkLst>
        <pc:spChg chg="del">
          <ac:chgData name="Prasad Jagtap" userId="e46c50ef-2369-45f1-a8fd-57c22d8b30fe" providerId="ADAL" clId="{B5FB8AF6-67C6-4BC0-BCF3-4DE07935591C}" dt="2022-02-21T10:56:05.300" v="6529" actId="21"/>
          <ac:spMkLst>
            <pc:docMk/>
            <pc:sldMk cId="3051838082" sldId="327"/>
            <ac:spMk id="7" creationId="{6947FDBC-90DC-4563-8A0C-69E02C64AA96}"/>
          </ac:spMkLst>
        </pc:spChg>
        <pc:picChg chg="mod">
          <ac:chgData name="Prasad Jagtap" userId="e46c50ef-2369-45f1-a8fd-57c22d8b30fe" providerId="ADAL" clId="{B5FB8AF6-67C6-4BC0-BCF3-4DE07935591C}" dt="2022-02-21T10:56:56.538" v="6543" actId="1076"/>
          <ac:picMkLst>
            <pc:docMk/>
            <pc:sldMk cId="3051838082" sldId="327"/>
            <ac:picMk id="4" creationId="{9B09ADAE-55FB-4713-988C-54D46E6DF3FB}"/>
          </ac:picMkLst>
        </pc:picChg>
        <pc:picChg chg="add mod">
          <ac:chgData name="Prasad Jagtap" userId="e46c50ef-2369-45f1-a8fd-57c22d8b30fe" providerId="ADAL" clId="{B5FB8AF6-67C6-4BC0-BCF3-4DE07935591C}" dt="2022-02-21T10:57:07.211" v="6544" actId="1076"/>
          <ac:picMkLst>
            <pc:docMk/>
            <pc:sldMk cId="3051838082" sldId="327"/>
            <ac:picMk id="5" creationId="{AA36E4B0-5A7D-4981-8884-FF4A71CC0EC0}"/>
          </ac:picMkLst>
        </pc:picChg>
      </pc:sldChg>
      <pc:sldChg chg="addSp delSp modSp new mod modTransition modClrScheme chgLayout">
        <pc:chgData name="Prasad Jagtap" userId="e46c50ef-2369-45f1-a8fd-57c22d8b30fe" providerId="ADAL" clId="{B5FB8AF6-67C6-4BC0-BCF3-4DE07935591C}" dt="2022-02-23T20:48:18.364" v="14554"/>
        <pc:sldMkLst>
          <pc:docMk/>
          <pc:sldMk cId="2182635724" sldId="328"/>
        </pc:sldMkLst>
        <pc:spChg chg="del">
          <ac:chgData name="Prasad Jagtap" userId="e46c50ef-2369-45f1-a8fd-57c22d8b30fe" providerId="ADAL" clId="{B5FB8AF6-67C6-4BC0-BCF3-4DE07935591C}" dt="2022-02-21T11:19:08.599" v="6591" actId="700"/>
          <ac:spMkLst>
            <pc:docMk/>
            <pc:sldMk cId="2182635724" sldId="328"/>
            <ac:spMk id="2" creationId="{255FA02A-CCBB-405A-96BC-D42D0FB3213C}"/>
          </ac:spMkLst>
        </pc:spChg>
        <pc:spChg chg="del">
          <ac:chgData name="Prasad Jagtap" userId="e46c50ef-2369-45f1-a8fd-57c22d8b30fe" providerId="ADAL" clId="{B5FB8AF6-67C6-4BC0-BCF3-4DE07935591C}" dt="2022-02-21T11:19:08.599" v="6591" actId="700"/>
          <ac:spMkLst>
            <pc:docMk/>
            <pc:sldMk cId="2182635724" sldId="328"/>
            <ac:spMk id="3" creationId="{FFEFA617-4FB7-4C68-B67D-0C310103A964}"/>
          </ac:spMkLst>
        </pc:spChg>
        <pc:spChg chg="add mod">
          <ac:chgData name="Prasad Jagtap" userId="e46c50ef-2369-45f1-a8fd-57c22d8b30fe" providerId="ADAL" clId="{B5FB8AF6-67C6-4BC0-BCF3-4DE07935591C}" dt="2022-02-23T13:18:23.494" v="13742" actId="1076"/>
          <ac:spMkLst>
            <pc:docMk/>
            <pc:sldMk cId="2182635724" sldId="328"/>
            <ac:spMk id="5" creationId="{9DDBDE5D-A553-4C26-82FD-CEDE822F8F74}"/>
          </ac:spMkLst>
        </pc:spChg>
        <pc:spChg chg="add mod">
          <ac:chgData name="Prasad Jagtap" userId="e46c50ef-2369-45f1-a8fd-57c22d8b30fe" providerId="ADAL" clId="{B5FB8AF6-67C6-4BC0-BCF3-4DE07935591C}" dt="2022-02-21T11:27:32.911" v="6657" actId="1076"/>
          <ac:spMkLst>
            <pc:docMk/>
            <pc:sldMk cId="2182635724" sldId="328"/>
            <ac:spMk id="6" creationId="{7121A157-5159-4B7F-BCB2-19A1C88A00F1}"/>
          </ac:spMkLst>
        </pc:spChg>
        <pc:spChg chg="add mod">
          <ac:chgData name="Prasad Jagtap" userId="e46c50ef-2369-45f1-a8fd-57c22d8b30fe" providerId="ADAL" clId="{B5FB8AF6-67C6-4BC0-BCF3-4DE07935591C}" dt="2022-02-23T20:46:02.157" v="14553"/>
          <ac:spMkLst>
            <pc:docMk/>
            <pc:sldMk cId="2182635724" sldId="328"/>
            <ac:spMk id="15" creationId="{E7F6F25E-FDDC-48F1-83CF-8B2350FC3355}"/>
          </ac:spMkLst>
        </pc:spChg>
        <pc:picChg chg="add del mod">
          <ac:chgData name="Prasad Jagtap" userId="e46c50ef-2369-45f1-a8fd-57c22d8b30fe" providerId="ADAL" clId="{B5FB8AF6-67C6-4BC0-BCF3-4DE07935591C}" dt="2022-02-21T11:21:05.070" v="6628" actId="478"/>
          <ac:picMkLst>
            <pc:docMk/>
            <pc:sldMk cId="2182635724" sldId="328"/>
            <ac:picMk id="5" creationId="{E35A3086-DFAF-4B81-8CA0-1352DC13FFD7}"/>
          </ac:picMkLst>
        </pc:picChg>
        <pc:picChg chg="add del mod">
          <ac:chgData name="Prasad Jagtap" userId="e46c50ef-2369-45f1-a8fd-57c22d8b30fe" providerId="ADAL" clId="{B5FB8AF6-67C6-4BC0-BCF3-4DE07935591C}" dt="2022-02-21T11:21:35.974" v="6643" actId="478"/>
          <ac:picMkLst>
            <pc:docMk/>
            <pc:sldMk cId="2182635724" sldId="328"/>
            <ac:picMk id="8" creationId="{071E78E7-36D1-4BB6-BF69-AE2E41BCD4F1}"/>
          </ac:picMkLst>
        </pc:picChg>
        <pc:picChg chg="add mod">
          <ac:chgData name="Prasad Jagtap" userId="e46c50ef-2369-45f1-a8fd-57c22d8b30fe" providerId="ADAL" clId="{B5FB8AF6-67C6-4BC0-BCF3-4DE07935591C}" dt="2022-02-21T11:27:32.911" v="6657" actId="1076"/>
          <ac:picMkLst>
            <pc:docMk/>
            <pc:sldMk cId="2182635724" sldId="328"/>
            <ac:picMk id="10" creationId="{576B769E-9E6A-4579-8CB2-474AB8D990C5}"/>
          </ac:picMkLst>
        </pc:picChg>
        <pc:cxnChg chg="add mod">
          <ac:chgData name="Prasad Jagtap" userId="e46c50ef-2369-45f1-a8fd-57c22d8b30fe" providerId="ADAL" clId="{B5FB8AF6-67C6-4BC0-BCF3-4DE07935591C}" dt="2022-02-23T20:45:59.693" v="14552" actId="14100"/>
          <ac:cxnSpMkLst>
            <pc:docMk/>
            <pc:sldMk cId="2182635724" sldId="328"/>
            <ac:cxnSpMk id="4" creationId="{7CADCF14-6546-421E-9D97-34AFB5595667}"/>
          </ac:cxnSpMkLst>
        </pc:cxnChg>
        <pc:cxnChg chg="add mod ord">
          <ac:chgData name="Prasad Jagtap" userId="e46c50ef-2369-45f1-a8fd-57c22d8b30fe" providerId="ADAL" clId="{B5FB8AF6-67C6-4BC0-BCF3-4DE07935591C}" dt="2022-02-23T13:18:26.359" v="13743" actId="167"/>
          <ac:cxnSpMkLst>
            <pc:docMk/>
            <pc:sldMk cId="2182635724" sldId="328"/>
            <ac:cxnSpMk id="8" creationId="{74365A94-D76B-4521-B914-45435DE6AF68}"/>
          </ac:cxnSpMkLst>
        </pc:cxnChg>
        <pc:cxnChg chg="add del mod">
          <ac:chgData name="Prasad Jagtap" userId="e46c50ef-2369-45f1-a8fd-57c22d8b30fe" providerId="ADAL" clId="{B5FB8AF6-67C6-4BC0-BCF3-4DE07935591C}" dt="2022-02-23T13:19:24.196" v="13751" actId="478"/>
          <ac:cxnSpMkLst>
            <pc:docMk/>
            <pc:sldMk cId="2182635724" sldId="328"/>
            <ac:cxnSpMk id="9" creationId="{9B3A36AF-BF09-4D92-AE9A-3F71EED9C3FA}"/>
          </ac:cxnSpMkLst>
        </pc:cxnChg>
        <pc:cxnChg chg="add mod">
          <ac:chgData name="Prasad Jagtap" userId="e46c50ef-2369-45f1-a8fd-57c22d8b30fe" providerId="ADAL" clId="{B5FB8AF6-67C6-4BC0-BCF3-4DE07935591C}" dt="2022-02-23T20:45:57.409" v="14551" actId="14100"/>
          <ac:cxnSpMkLst>
            <pc:docMk/>
            <pc:sldMk cId="2182635724" sldId="328"/>
            <ac:cxnSpMk id="11" creationId="{C96D2E9F-A4FF-45AF-BAC8-A82FBDB7B6BC}"/>
          </ac:cxnSpMkLst>
        </pc:cxnChg>
      </pc:sldChg>
      <pc:sldChg chg="addSp delSp modSp add del mod ord">
        <pc:chgData name="Prasad Jagtap" userId="e46c50ef-2369-45f1-a8fd-57c22d8b30fe" providerId="ADAL" clId="{B5FB8AF6-67C6-4BC0-BCF3-4DE07935591C}" dt="2022-02-21T10:58:17.248" v="6545" actId="47"/>
        <pc:sldMkLst>
          <pc:docMk/>
          <pc:sldMk cId="3975577180" sldId="328"/>
        </pc:sldMkLst>
        <pc:spChg chg="add mod">
          <ac:chgData name="Prasad Jagtap" userId="e46c50ef-2369-45f1-a8fd-57c22d8b30fe" providerId="ADAL" clId="{B5FB8AF6-67C6-4BC0-BCF3-4DE07935591C}" dt="2022-02-21T10:56:20.520" v="6532" actId="1076"/>
          <ac:spMkLst>
            <pc:docMk/>
            <pc:sldMk cId="3975577180" sldId="328"/>
            <ac:spMk id="5" creationId="{B29B16A0-0C58-4086-A82A-BB94CBF686B3}"/>
          </ac:spMkLst>
        </pc:spChg>
        <pc:picChg chg="del">
          <ac:chgData name="Prasad Jagtap" userId="e46c50ef-2369-45f1-a8fd-57c22d8b30fe" providerId="ADAL" clId="{B5FB8AF6-67C6-4BC0-BCF3-4DE07935591C}" dt="2022-02-21T10:56:01.042" v="6528" actId="21"/>
          <ac:picMkLst>
            <pc:docMk/>
            <pc:sldMk cId="3975577180" sldId="328"/>
            <ac:picMk id="3" creationId="{235E6A77-72D1-41FE-9DE6-02E00F273E5B}"/>
          </ac:picMkLst>
        </pc:picChg>
      </pc:sldChg>
      <pc:sldChg chg="addSp delSp modSp add mod modTransition">
        <pc:chgData name="Prasad Jagtap" userId="e46c50ef-2369-45f1-a8fd-57c22d8b30fe" providerId="ADAL" clId="{B5FB8AF6-67C6-4BC0-BCF3-4DE07935591C}" dt="2022-02-23T18:28:40.712" v="13822" actId="14100"/>
        <pc:sldMkLst>
          <pc:docMk/>
          <pc:sldMk cId="924271778" sldId="329"/>
        </pc:sldMkLst>
        <pc:spChg chg="add del mod">
          <ac:chgData name="Prasad Jagtap" userId="e46c50ef-2369-45f1-a8fd-57c22d8b30fe" providerId="ADAL" clId="{B5FB8AF6-67C6-4BC0-BCF3-4DE07935591C}" dt="2022-02-23T18:28:36.034" v="13821" actId="1037"/>
          <ac:spMkLst>
            <pc:docMk/>
            <pc:sldMk cId="924271778" sldId="329"/>
            <ac:spMk id="5" creationId="{486EA678-FBC5-4823-B3D6-FDA23F1E95A0}"/>
          </ac:spMkLst>
        </pc:spChg>
        <pc:spChg chg="mod">
          <ac:chgData name="Prasad Jagtap" userId="e46c50ef-2369-45f1-a8fd-57c22d8b30fe" providerId="ADAL" clId="{B5FB8AF6-67C6-4BC0-BCF3-4DE07935591C}" dt="2022-02-21T11:27:43.773" v="6658" actId="1076"/>
          <ac:spMkLst>
            <pc:docMk/>
            <pc:sldMk cId="924271778" sldId="329"/>
            <ac:spMk id="6" creationId="{7121A157-5159-4B7F-BCB2-19A1C88A00F1}"/>
          </ac:spMkLst>
        </pc:spChg>
        <pc:spChg chg="add del mod">
          <ac:chgData name="Prasad Jagtap" userId="e46c50ef-2369-45f1-a8fd-57c22d8b30fe" providerId="ADAL" clId="{B5FB8AF6-67C6-4BC0-BCF3-4DE07935591C}" dt="2022-02-23T18:28:29.320" v="13815"/>
          <ac:spMkLst>
            <pc:docMk/>
            <pc:sldMk cId="924271778" sldId="329"/>
            <ac:spMk id="11" creationId="{3781F981-7330-46C4-83E8-E5BA2F557C01}"/>
          </ac:spMkLst>
        </pc:spChg>
        <pc:cxnChg chg="add mod">
          <ac:chgData name="Prasad Jagtap" userId="e46c50ef-2369-45f1-a8fd-57c22d8b30fe" providerId="ADAL" clId="{B5FB8AF6-67C6-4BC0-BCF3-4DE07935591C}" dt="2022-02-23T18:28:40.712" v="13822" actId="14100"/>
          <ac:cxnSpMkLst>
            <pc:docMk/>
            <pc:sldMk cId="924271778" sldId="329"/>
            <ac:cxnSpMk id="4" creationId="{A5A37722-5D2A-4140-9183-15B2E4FB85BB}"/>
          </ac:cxnSpMkLst>
        </pc:cxnChg>
      </pc:sldChg>
      <pc:sldChg chg="addSp delSp modSp mod modTransition">
        <pc:chgData name="Prasad Jagtap" userId="e46c50ef-2369-45f1-a8fd-57c22d8b30fe" providerId="ADAL" clId="{B5FB8AF6-67C6-4BC0-BCF3-4DE07935591C}" dt="2022-02-23T12:45:21.397" v="13500"/>
        <pc:sldMkLst>
          <pc:docMk/>
          <pc:sldMk cId="3886170494" sldId="330"/>
        </pc:sldMkLst>
        <pc:spChg chg="mod">
          <ac:chgData name="Prasad Jagtap" userId="e46c50ef-2369-45f1-a8fd-57c22d8b30fe" providerId="ADAL" clId="{B5FB8AF6-67C6-4BC0-BCF3-4DE07935591C}" dt="2022-02-21T16:54:13.797" v="7401" actId="1076"/>
          <ac:spMkLst>
            <pc:docMk/>
            <pc:sldMk cId="3886170494" sldId="330"/>
            <ac:spMk id="5" creationId="{1B07C89E-796B-4C03-8652-9396F7D41F35}"/>
          </ac:spMkLst>
        </pc:spChg>
        <pc:spChg chg="mod">
          <ac:chgData name="Prasad Jagtap" userId="e46c50ef-2369-45f1-a8fd-57c22d8b30fe" providerId="ADAL" clId="{B5FB8AF6-67C6-4BC0-BCF3-4DE07935591C}" dt="2022-02-22T10:08:34.878" v="9083" actId="165"/>
          <ac:spMkLst>
            <pc:docMk/>
            <pc:sldMk cId="3886170494" sldId="330"/>
            <ac:spMk id="8" creationId="{4A223A36-C3AA-45E9-BA06-C78B422308D9}"/>
          </ac:spMkLst>
        </pc:spChg>
        <pc:spChg chg="mod topLvl">
          <ac:chgData name="Prasad Jagtap" userId="e46c50ef-2369-45f1-a8fd-57c22d8b30fe" providerId="ADAL" clId="{B5FB8AF6-67C6-4BC0-BCF3-4DE07935591C}" dt="2022-02-22T10:08:38.162" v="9084" actId="164"/>
          <ac:spMkLst>
            <pc:docMk/>
            <pc:sldMk cId="3886170494" sldId="330"/>
            <ac:spMk id="10" creationId="{E0847A0A-DEBF-428A-BB7A-00641EACC1BB}"/>
          </ac:spMkLst>
        </pc:spChg>
        <pc:spChg chg="mod topLvl">
          <ac:chgData name="Prasad Jagtap" userId="e46c50ef-2369-45f1-a8fd-57c22d8b30fe" providerId="ADAL" clId="{B5FB8AF6-67C6-4BC0-BCF3-4DE07935591C}" dt="2022-02-22T10:08:47.404" v="9087" actId="164"/>
          <ac:spMkLst>
            <pc:docMk/>
            <pc:sldMk cId="3886170494" sldId="330"/>
            <ac:spMk id="14" creationId="{F66B32D4-EFD7-49A8-B806-9152874DB801}"/>
          </ac:spMkLst>
        </pc:spChg>
        <pc:spChg chg="mod">
          <ac:chgData name="Prasad Jagtap" userId="e46c50ef-2369-45f1-a8fd-57c22d8b30fe" providerId="ADAL" clId="{B5FB8AF6-67C6-4BC0-BCF3-4DE07935591C}" dt="2022-02-22T10:08:34.878" v="9083" actId="165"/>
          <ac:spMkLst>
            <pc:docMk/>
            <pc:sldMk cId="3886170494" sldId="330"/>
            <ac:spMk id="17" creationId="{6A8A485F-25CD-417B-878D-F5E2FDDB03E1}"/>
          </ac:spMkLst>
        </pc:spChg>
        <pc:spChg chg="mod">
          <ac:chgData name="Prasad Jagtap" userId="e46c50ef-2369-45f1-a8fd-57c22d8b30fe" providerId="ADAL" clId="{B5FB8AF6-67C6-4BC0-BCF3-4DE07935591C}" dt="2022-02-22T10:08:34.878" v="9083" actId="165"/>
          <ac:spMkLst>
            <pc:docMk/>
            <pc:sldMk cId="3886170494" sldId="330"/>
            <ac:spMk id="19" creationId="{9CAC3479-C25D-4A1D-A0BC-3F1BBDF41B4E}"/>
          </ac:spMkLst>
        </pc:spChg>
        <pc:spChg chg="add mod ord">
          <ac:chgData name="Prasad Jagtap" userId="e46c50ef-2369-45f1-a8fd-57c22d8b30fe" providerId="ADAL" clId="{B5FB8AF6-67C6-4BC0-BCF3-4DE07935591C}" dt="2022-02-23T12:36:23.386" v="13420" actId="166"/>
          <ac:spMkLst>
            <pc:docMk/>
            <pc:sldMk cId="3886170494" sldId="330"/>
            <ac:spMk id="22" creationId="{5AB290DD-0390-4513-A72B-C4D7049F1C87}"/>
          </ac:spMkLst>
        </pc:spChg>
        <pc:spChg chg="add mod">
          <ac:chgData name="Prasad Jagtap" userId="e46c50ef-2369-45f1-a8fd-57c22d8b30fe" providerId="ADAL" clId="{B5FB8AF6-67C6-4BC0-BCF3-4DE07935591C}" dt="2022-02-23T12:38:40.780" v="13440" actId="1076"/>
          <ac:spMkLst>
            <pc:docMk/>
            <pc:sldMk cId="3886170494" sldId="330"/>
            <ac:spMk id="26" creationId="{57D321D3-E7DC-4ED8-99B7-5A822279A57A}"/>
          </ac:spMkLst>
        </pc:spChg>
        <pc:grpChg chg="add del mod">
          <ac:chgData name="Prasad Jagtap" userId="e46c50ef-2369-45f1-a8fd-57c22d8b30fe" providerId="ADAL" clId="{B5FB8AF6-67C6-4BC0-BCF3-4DE07935591C}" dt="2022-02-22T10:08:34.878" v="9083" actId="165"/>
          <ac:grpSpMkLst>
            <pc:docMk/>
            <pc:sldMk cId="3886170494" sldId="330"/>
            <ac:grpSpMk id="2" creationId="{B69F39C4-77BE-4060-A705-66F0B872C26A}"/>
          </ac:grpSpMkLst>
        </pc:grpChg>
        <pc:grpChg chg="add mod">
          <ac:chgData name="Prasad Jagtap" userId="e46c50ef-2369-45f1-a8fd-57c22d8b30fe" providerId="ADAL" clId="{B5FB8AF6-67C6-4BC0-BCF3-4DE07935591C}" dt="2022-02-22T10:08:47.404" v="9087" actId="164"/>
          <ac:grpSpMkLst>
            <pc:docMk/>
            <pc:sldMk cId="3886170494" sldId="330"/>
            <ac:grpSpMk id="3" creationId="{9978D3F6-CFC9-46E6-8996-CEA49C7EDE52}"/>
          </ac:grpSpMkLst>
        </pc:grpChg>
        <pc:grpChg chg="add mod">
          <ac:chgData name="Prasad Jagtap" userId="e46c50ef-2369-45f1-a8fd-57c22d8b30fe" providerId="ADAL" clId="{B5FB8AF6-67C6-4BC0-BCF3-4DE07935591C}" dt="2022-02-23T12:35:35.662" v="13411" actId="1076"/>
          <ac:grpSpMkLst>
            <pc:docMk/>
            <pc:sldMk cId="3886170494" sldId="330"/>
            <ac:grpSpMk id="4" creationId="{B2004D56-B91C-45E9-B3F7-C7F7DDFE0CEC}"/>
          </ac:grpSpMkLst>
        </pc:grpChg>
        <pc:grpChg chg="del mod topLvl">
          <ac:chgData name="Prasad Jagtap" userId="e46c50ef-2369-45f1-a8fd-57c22d8b30fe" providerId="ADAL" clId="{B5FB8AF6-67C6-4BC0-BCF3-4DE07935591C}" dt="2022-02-22T08:08:40.554" v="7809" actId="165"/>
          <ac:grpSpMkLst>
            <pc:docMk/>
            <pc:sldMk cId="3886170494" sldId="330"/>
            <ac:grpSpMk id="9" creationId="{05FB96CA-AA93-4EBA-94BF-3127EE42F9FC}"/>
          </ac:grpSpMkLst>
        </pc:grpChg>
        <pc:grpChg chg="del mod">
          <ac:chgData name="Prasad Jagtap" userId="e46c50ef-2369-45f1-a8fd-57c22d8b30fe" providerId="ADAL" clId="{B5FB8AF6-67C6-4BC0-BCF3-4DE07935591C}" dt="2022-02-21T16:58:37.777" v="7509" actId="165"/>
          <ac:grpSpMkLst>
            <pc:docMk/>
            <pc:sldMk cId="3886170494" sldId="330"/>
            <ac:grpSpMk id="13" creationId="{0C6DD7D6-C5D1-4A41-BAD4-FFC6B01D7F44}"/>
          </ac:grpSpMkLst>
        </pc:grpChg>
        <pc:grpChg chg="mod topLvl">
          <ac:chgData name="Prasad Jagtap" userId="e46c50ef-2369-45f1-a8fd-57c22d8b30fe" providerId="ADAL" clId="{B5FB8AF6-67C6-4BC0-BCF3-4DE07935591C}" dt="2022-02-22T10:08:47.404" v="9087" actId="164"/>
          <ac:grpSpMkLst>
            <pc:docMk/>
            <pc:sldMk cId="3886170494" sldId="330"/>
            <ac:grpSpMk id="16" creationId="{50044989-FF5C-420A-9D0C-68809E4B7525}"/>
          </ac:grpSpMkLst>
        </pc:grpChg>
        <pc:grpChg chg="mod topLvl">
          <ac:chgData name="Prasad Jagtap" userId="e46c50ef-2369-45f1-a8fd-57c22d8b30fe" providerId="ADAL" clId="{B5FB8AF6-67C6-4BC0-BCF3-4DE07935591C}" dt="2022-02-22T10:08:47.404" v="9087" actId="164"/>
          <ac:grpSpMkLst>
            <pc:docMk/>
            <pc:sldMk cId="3886170494" sldId="330"/>
            <ac:grpSpMk id="20" creationId="{1EB07A63-8A7E-475B-ADFA-707A75CA52D2}"/>
          </ac:grpSpMkLst>
        </pc:grpChg>
        <pc:grpChg chg="add del mod">
          <ac:chgData name="Prasad Jagtap" userId="e46c50ef-2369-45f1-a8fd-57c22d8b30fe" providerId="ADAL" clId="{B5FB8AF6-67C6-4BC0-BCF3-4DE07935591C}" dt="2022-02-22T08:08:10.522" v="7803" actId="165"/>
          <ac:grpSpMkLst>
            <pc:docMk/>
            <pc:sldMk cId="3886170494" sldId="330"/>
            <ac:grpSpMk id="21" creationId="{C0CD0148-0A25-4F75-B83A-A14BEDB12A52}"/>
          </ac:grpSpMkLst>
        </pc:grpChg>
        <pc:picChg chg="mod topLvl">
          <ac:chgData name="Prasad Jagtap" userId="e46c50ef-2369-45f1-a8fd-57c22d8b30fe" providerId="ADAL" clId="{B5FB8AF6-67C6-4BC0-BCF3-4DE07935591C}" dt="2022-02-22T10:08:38.162" v="9084" actId="164"/>
          <ac:picMkLst>
            <pc:docMk/>
            <pc:sldMk cId="3886170494" sldId="330"/>
            <ac:picMk id="11" creationId="{0A8F61E7-EE8E-43F1-949C-D876BC8F8923}"/>
          </ac:picMkLst>
        </pc:picChg>
        <pc:picChg chg="mod">
          <ac:chgData name="Prasad Jagtap" userId="e46c50ef-2369-45f1-a8fd-57c22d8b30fe" providerId="ADAL" clId="{B5FB8AF6-67C6-4BC0-BCF3-4DE07935591C}" dt="2022-02-22T10:08:34.878" v="9083" actId="165"/>
          <ac:picMkLst>
            <pc:docMk/>
            <pc:sldMk cId="3886170494" sldId="330"/>
            <ac:picMk id="12" creationId="{9C00839C-184F-4F1B-A99F-74C7BBEECCA9}"/>
          </ac:picMkLst>
        </pc:picChg>
        <pc:picChg chg="mod topLvl">
          <ac:chgData name="Prasad Jagtap" userId="e46c50ef-2369-45f1-a8fd-57c22d8b30fe" providerId="ADAL" clId="{B5FB8AF6-67C6-4BC0-BCF3-4DE07935591C}" dt="2022-02-22T10:08:47.404" v="9087" actId="164"/>
          <ac:picMkLst>
            <pc:docMk/>
            <pc:sldMk cId="3886170494" sldId="330"/>
            <ac:picMk id="15" creationId="{A5801464-E6CA-492F-8BD3-40D8A1DC747A}"/>
          </ac:picMkLst>
        </pc:picChg>
        <pc:picChg chg="mod">
          <ac:chgData name="Prasad Jagtap" userId="e46c50ef-2369-45f1-a8fd-57c22d8b30fe" providerId="ADAL" clId="{B5FB8AF6-67C6-4BC0-BCF3-4DE07935591C}" dt="2022-02-22T10:08:34.878" v="9083" actId="165"/>
          <ac:picMkLst>
            <pc:docMk/>
            <pc:sldMk cId="3886170494" sldId="330"/>
            <ac:picMk id="18" creationId="{EEE523E3-C5B0-4D21-91A0-E6A3DB8BEAAE}"/>
          </ac:picMkLst>
        </pc:picChg>
        <pc:cxnChg chg="add mod ord">
          <ac:chgData name="Prasad Jagtap" userId="e46c50ef-2369-45f1-a8fd-57c22d8b30fe" providerId="ADAL" clId="{B5FB8AF6-67C6-4BC0-BCF3-4DE07935591C}" dt="2022-02-23T12:36:32.983" v="13422" actId="14100"/>
          <ac:cxnSpMkLst>
            <pc:docMk/>
            <pc:sldMk cId="3886170494" sldId="330"/>
            <ac:cxnSpMk id="21" creationId="{CFFEE609-E57A-495E-80C7-8CCF4D61F543}"/>
          </ac:cxnSpMkLst>
        </pc:cxnChg>
        <pc:cxnChg chg="add mod ord">
          <ac:chgData name="Prasad Jagtap" userId="e46c50ef-2369-45f1-a8fd-57c22d8b30fe" providerId="ADAL" clId="{B5FB8AF6-67C6-4BC0-BCF3-4DE07935591C}" dt="2022-02-23T12:37:27.444" v="13428" actId="14100"/>
          <ac:cxnSpMkLst>
            <pc:docMk/>
            <pc:sldMk cId="3886170494" sldId="330"/>
            <ac:cxnSpMk id="23" creationId="{F0F97465-FDAF-47EE-B7FC-4D2F99BDD785}"/>
          </ac:cxnSpMkLst>
        </pc:cxnChg>
        <pc:cxnChg chg="add mod">
          <ac:chgData name="Prasad Jagtap" userId="e46c50ef-2369-45f1-a8fd-57c22d8b30fe" providerId="ADAL" clId="{B5FB8AF6-67C6-4BC0-BCF3-4DE07935591C}" dt="2022-02-23T12:36:44.966" v="13424" actId="14100"/>
          <ac:cxnSpMkLst>
            <pc:docMk/>
            <pc:sldMk cId="3886170494" sldId="330"/>
            <ac:cxnSpMk id="24" creationId="{1F954AF9-FBEC-4A16-94DC-D64E33D3A067}"/>
          </ac:cxnSpMkLst>
        </pc:cxnChg>
      </pc:sldChg>
      <pc:sldChg chg="addSp delSp modSp add mod ord modTransition modShow">
        <pc:chgData name="Prasad Jagtap" userId="e46c50ef-2369-45f1-a8fd-57c22d8b30fe" providerId="ADAL" clId="{B5FB8AF6-67C6-4BC0-BCF3-4DE07935591C}" dt="2022-02-23T20:45:03.015" v="14548"/>
        <pc:sldMkLst>
          <pc:docMk/>
          <pc:sldMk cId="2119314502" sldId="331"/>
        </pc:sldMkLst>
        <pc:spChg chg="add mod">
          <ac:chgData name="Prasad Jagtap" userId="e46c50ef-2369-45f1-a8fd-57c22d8b30fe" providerId="ADAL" clId="{B5FB8AF6-67C6-4BC0-BCF3-4DE07935591C}" dt="2022-02-23T13:17:31.368" v="13735"/>
          <ac:spMkLst>
            <pc:docMk/>
            <pc:sldMk cId="2119314502" sldId="331"/>
            <ac:spMk id="32" creationId="{6D4C9BC1-AC64-43E8-9E2E-5D235F792B45}"/>
          </ac:spMkLst>
        </pc:spChg>
        <pc:cxnChg chg="add del mod">
          <ac:chgData name="Prasad Jagtap" userId="e46c50ef-2369-45f1-a8fd-57c22d8b30fe" providerId="ADAL" clId="{B5FB8AF6-67C6-4BC0-BCF3-4DE07935591C}" dt="2022-02-23T13:17:06.053" v="13731" actId="478"/>
          <ac:cxnSpMkLst>
            <pc:docMk/>
            <pc:sldMk cId="2119314502" sldId="331"/>
            <ac:cxnSpMk id="27" creationId="{46E57473-A290-4222-B6FB-8944B9A5031E}"/>
          </ac:cxnSpMkLst>
        </pc:cxnChg>
        <pc:cxnChg chg="add mod">
          <ac:chgData name="Prasad Jagtap" userId="e46c50ef-2369-45f1-a8fd-57c22d8b30fe" providerId="ADAL" clId="{B5FB8AF6-67C6-4BC0-BCF3-4DE07935591C}" dt="2022-02-23T13:17:23.437" v="13734" actId="14100"/>
          <ac:cxnSpMkLst>
            <pc:docMk/>
            <pc:sldMk cId="2119314502" sldId="331"/>
            <ac:cxnSpMk id="28" creationId="{3048E581-94C6-4FEB-8C2E-2FBA94EA77B9}"/>
          </ac:cxnSpMkLst>
        </pc:cxnChg>
        <pc:cxnChg chg="add mod">
          <ac:chgData name="Prasad Jagtap" userId="e46c50ef-2369-45f1-a8fd-57c22d8b30fe" providerId="ADAL" clId="{B5FB8AF6-67C6-4BC0-BCF3-4DE07935591C}" dt="2022-02-23T13:17:31.368" v="13735"/>
          <ac:cxnSpMkLst>
            <pc:docMk/>
            <pc:sldMk cId="2119314502" sldId="331"/>
            <ac:cxnSpMk id="31" creationId="{76601FD7-AE0A-40CC-9B8E-EC6E429C523D}"/>
          </ac:cxnSpMkLst>
        </pc:cxnChg>
      </pc:sldChg>
      <pc:sldChg chg="delSp modSp add del mod">
        <pc:chgData name="Prasad Jagtap" userId="e46c50ef-2369-45f1-a8fd-57c22d8b30fe" providerId="ADAL" clId="{B5FB8AF6-67C6-4BC0-BCF3-4DE07935591C}" dt="2022-02-21T12:35:03.258" v="6800" actId="2696"/>
        <pc:sldMkLst>
          <pc:docMk/>
          <pc:sldMk cId="17532785" sldId="332"/>
        </pc:sldMkLst>
        <pc:spChg chg="mod">
          <ac:chgData name="Prasad Jagtap" userId="e46c50ef-2369-45f1-a8fd-57c22d8b30fe" providerId="ADAL" clId="{B5FB8AF6-67C6-4BC0-BCF3-4DE07935591C}" dt="2022-02-21T12:24:54.214" v="6799" actId="1076"/>
          <ac:spMkLst>
            <pc:docMk/>
            <pc:sldMk cId="17532785" sldId="332"/>
            <ac:spMk id="4" creationId="{17F3C6D4-AD78-46BF-B909-A7845DE826D8}"/>
          </ac:spMkLst>
        </pc:spChg>
        <pc:spChg chg="mod">
          <ac:chgData name="Prasad Jagtap" userId="e46c50ef-2369-45f1-a8fd-57c22d8b30fe" providerId="ADAL" clId="{B5FB8AF6-67C6-4BC0-BCF3-4DE07935591C}" dt="2022-02-21T12:24:49.557" v="6798" actId="20577"/>
          <ac:spMkLst>
            <pc:docMk/>
            <pc:sldMk cId="17532785" sldId="332"/>
            <ac:spMk id="805" creationId="{00000000-0000-0000-0000-000000000000}"/>
          </ac:spMkLst>
        </pc:spChg>
        <pc:picChg chg="del">
          <ac:chgData name="Prasad Jagtap" userId="e46c50ef-2369-45f1-a8fd-57c22d8b30fe" providerId="ADAL" clId="{B5FB8AF6-67C6-4BC0-BCF3-4DE07935591C}" dt="2022-02-21T12:24:38.606" v="6767" actId="478"/>
          <ac:picMkLst>
            <pc:docMk/>
            <pc:sldMk cId="17532785" sldId="332"/>
            <ac:picMk id="3" creationId="{06797DC1-CF80-4CA8-AE0A-0D02FFE94987}"/>
          </ac:picMkLst>
        </pc:picChg>
        <pc:picChg chg="del mod ord">
          <ac:chgData name="Prasad Jagtap" userId="e46c50ef-2369-45f1-a8fd-57c22d8b30fe" providerId="ADAL" clId="{B5FB8AF6-67C6-4BC0-BCF3-4DE07935591C}" dt="2022-02-21T12:24:38.606" v="6767" actId="478"/>
          <ac:picMkLst>
            <pc:docMk/>
            <pc:sldMk cId="17532785" sldId="332"/>
            <ac:picMk id="6" creationId="{9A2795ED-30BD-447E-969A-4C801FBDDE62}"/>
          </ac:picMkLst>
        </pc:picChg>
      </pc:sldChg>
      <pc:sldChg chg="addSp delSp modSp del mod">
        <pc:chgData name="Prasad Jagtap" userId="e46c50ef-2369-45f1-a8fd-57c22d8b30fe" providerId="ADAL" clId="{B5FB8AF6-67C6-4BC0-BCF3-4DE07935591C}" dt="2022-02-23T18:50:32.139" v="13844" actId="47"/>
        <pc:sldMkLst>
          <pc:docMk/>
          <pc:sldMk cId="832460236" sldId="332"/>
        </pc:sldMkLst>
        <pc:spChg chg="mod">
          <ac:chgData name="Prasad Jagtap" userId="e46c50ef-2369-45f1-a8fd-57c22d8b30fe" providerId="ADAL" clId="{B5FB8AF6-67C6-4BC0-BCF3-4DE07935591C}" dt="2022-02-22T07:39:52.893" v="7667" actId="1076"/>
          <ac:spMkLst>
            <pc:docMk/>
            <pc:sldMk cId="832460236" sldId="332"/>
            <ac:spMk id="2" creationId="{2F455B3B-4D7D-4369-95AA-09AABF9D27F5}"/>
          </ac:spMkLst>
        </pc:spChg>
        <pc:spChg chg="del">
          <ac:chgData name="Prasad Jagtap" userId="e46c50ef-2369-45f1-a8fd-57c22d8b30fe" providerId="ADAL" clId="{B5FB8AF6-67C6-4BC0-BCF3-4DE07935591C}" dt="2022-02-22T07:39:13.879" v="7661" actId="478"/>
          <ac:spMkLst>
            <pc:docMk/>
            <pc:sldMk cId="832460236" sldId="332"/>
            <ac:spMk id="3" creationId="{8AA8BB16-1219-45EC-A93C-F9DA930ABC5F}"/>
          </ac:spMkLst>
        </pc:spChg>
        <pc:spChg chg="mod">
          <ac:chgData name="Prasad Jagtap" userId="e46c50ef-2369-45f1-a8fd-57c22d8b30fe" providerId="ADAL" clId="{B5FB8AF6-67C6-4BC0-BCF3-4DE07935591C}" dt="2022-02-22T07:39:30.251" v="7664"/>
          <ac:spMkLst>
            <pc:docMk/>
            <pc:sldMk cId="832460236" sldId="332"/>
            <ac:spMk id="4" creationId="{5A6D42DE-FEC2-409F-AE0C-B06BF38767F7}"/>
          </ac:spMkLst>
        </pc:spChg>
        <pc:spChg chg="mod">
          <ac:chgData name="Prasad Jagtap" userId="e46c50ef-2369-45f1-a8fd-57c22d8b30fe" providerId="ADAL" clId="{B5FB8AF6-67C6-4BC0-BCF3-4DE07935591C}" dt="2022-02-22T07:39:43.634" v="7666" actId="1076"/>
          <ac:spMkLst>
            <pc:docMk/>
            <pc:sldMk cId="832460236" sldId="332"/>
            <ac:spMk id="6" creationId="{2EF1FDD0-1091-4216-A105-49E8C221CB9F}"/>
          </ac:spMkLst>
        </pc:spChg>
        <pc:spChg chg="mod">
          <ac:chgData name="Prasad Jagtap" userId="e46c50ef-2369-45f1-a8fd-57c22d8b30fe" providerId="ADAL" clId="{B5FB8AF6-67C6-4BC0-BCF3-4DE07935591C}" dt="2022-02-22T07:36:15.425" v="7660" actId="20577"/>
          <ac:spMkLst>
            <pc:docMk/>
            <pc:sldMk cId="832460236" sldId="332"/>
            <ac:spMk id="7" creationId="{F4F1BBBA-4BE9-40AC-823C-6FFFCB15C50A}"/>
          </ac:spMkLst>
        </pc:spChg>
        <pc:spChg chg="add del mod">
          <ac:chgData name="Prasad Jagtap" userId="e46c50ef-2369-45f1-a8fd-57c22d8b30fe" providerId="ADAL" clId="{B5FB8AF6-67C6-4BC0-BCF3-4DE07935591C}" dt="2022-02-22T07:39:16.016" v="7662" actId="478"/>
          <ac:spMkLst>
            <pc:docMk/>
            <pc:sldMk cId="832460236" sldId="332"/>
            <ac:spMk id="9" creationId="{07C290C4-48D7-4887-AF95-84791C95CF26}"/>
          </ac:spMkLst>
        </pc:spChg>
        <pc:picChg chg="add mod">
          <ac:chgData name="Prasad Jagtap" userId="e46c50ef-2369-45f1-a8fd-57c22d8b30fe" providerId="ADAL" clId="{B5FB8AF6-67C6-4BC0-BCF3-4DE07935591C}" dt="2022-02-22T07:42:13.260" v="7674" actId="1076"/>
          <ac:picMkLst>
            <pc:docMk/>
            <pc:sldMk cId="832460236" sldId="332"/>
            <ac:picMk id="11" creationId="{26767841-1C98-4448-9E03-264BCD3EC108}"/>
          </ac:picMkLst>
        </pc:picChg>
      </pc:sldChg>
      <pc:sldChg chg="addSp delSp modSp add mod ord modClrScheme modShow chgLayout">
        <pc:chgData name="Prasad Jagtap" userId="e46c50ef-2369-45f1-a8fd-57c22d8b30fe" providerId="ADAL" clId="{B5FB8AF6-67C6-4BC0-BCF3-4DE07935591C}" dt="2022-02-22T21:52:58.155" v="9961"/>
        <pc:sldMkLst>
          <pc:docMk/>
          <pc:sldMk cId="3443853812" sldId="333"/>
        </pc:sldMkLst>
        <pc:spChg chg="add del mod">
          <ac:chgData name="Prasad Jagtap" userId="e46c50ef-2369-45f1-a8fd-57c22d8b30fe" providerId="ADAL" clId="{B5FB8AF6-67C6-4BC0-BCF3-4DE07935591C}" dt="2022-02-21T18:30:35.605" v="7555" actId="478"/>
          <ac:spMkLst>
            <pc:docMk/>
            <pc:sldMk cId="3443853812" sldId="333"/>
            <ac:spMk id="3" creationId="{C435C4E4-3482-432B-A636-86056A38F4DB}"/>
          </ac:spMkLst>
        </pc:spChg>
        <pc:spChg chg="add del mod">
          <ac:chgData name="Prasad Jagtap" userId="e46c50ef-2369-45f1-a8fd-57c22d8b30fe" providerId="ADAL" clId="{B5FB8AF6-67C6-4BC0-BCF3-4DE07935591C}" dt="2022-02-21T18:30:34.396" v="7554" actId="478"/>
          <ac:spMkLst>
            <pc:docMk/>
            <pc:sldMk cId="3443853812" sldId="333"/>
            <ac:spMk id="5" creationId="{E1993D2F-5BA2-4C4D-8847-F14EF80D4722}"/>
          </ac:spMkLst>
        </pc:spChg>
        <pc:spChg chg="add del mod">
          <ac:chgData name="Prasad Jagtap" userId="e46c50ef-2369-45f1-a8fd-57c22d8b30fe" providerId="ADAL" clId="{B5FB8AF6-67C6-4BC0-BCF3-4DE07935591C}" dt="2022-02-21T18:30:36.879" v="7556" actId="478"/>
          <ac:spMkLst>
            <pc:docMk/>
            <pc:sldMk cId="3443853812" sldId="333"/>
            <ac:spMk id="7" creationId="{11FECBCE-A358-4998-B2C6-EA8AF38ED0DD}"/>
          </ac:spMkLst>
        </pc:spChg>
        <pc:spChg chg="add del mod">
          <ac:chgData name="Prasad Jagtap" userId="e46c50ef-2369-45f1-a8fd-57c22d8b30fe" providerId="ADAL" clId="{B5FB8AF6-67C6-4BC0-BCF3-4DE07935591C}" dt="2022-02-21T18:30:37.644" v="7557" actId="478"/>
          <ac:spMkLst>
            <pc:docMk/>
            <pc:sldMk cId="3443853812" sldId="333"/>
            <ac:spMk id="9" creationId="{8B580658-ABCF-4B5D-B16C-9E0E45C4E74E}"/>
          </ac:spMkLst>
        </pc:spChg>
        <pc:spChg chg="del">
          <ac:chgData name="Prasad Jagtap" userId="e46c50ef-2369-45f1-a8fd-57c22d8b30fe" providerId="ADAL" clId="{B5FB8AF6-67C6-4BC0-BCF3-4DE07935591C}" dt="2022-02-21T18:30:32.088" v="7553" actId="478"/>
          <ac:spMkLst>
            <pc:docMk/>
            <pc:sldMk cId="3443853812" sldId="333"/>
            <ac:spMk id="29" creationId="{59DD664F-BCC4-4D1C-8AE1-6353DD4F2A06}"/>
          </ac:spMkLst>
        </pc:spChg>
        <pc:spChg chg="del">
          <ac:chgData name="Prasad Jagtap" userId="e46c50ef-2369-45f1-a8fd-57c22d8b30fe" providerId="ADAL" clId="{B5FB8AF6-67C6-4BC0-BCF3-4DE07935591C}" dt="2022-02-21T18:30:32.088" v="7553" actId="478"/>
          <ac:spMkLst>
            <pc:docMk/>
            <pc:sldMk cId="3443853812" sldId="333"/>
            <ac:spMk id="31" creationId="{61CBFC5D-FF91-442F-AB4F-F1585CF9CAF3}"/>
          </ac:spMkLst>
        </pc:spChg>
        <pc:spChg chg="add mod">
          <ac:chgData name="Prasad Jagtap" userId="e46c50ef-2369-45f1-a8fd-57c22d8b30fe" providerId="ADAL" clId="{B5FB8AF6-67C6-4BC0-BCF3-4DE07935591C}" dt="2022-02-21T18:37:44.950" v="7634" actId="1076"/>
          <ac:spMkLst>
            <pc:docMk/>
            <pc:sldMk cId="3443853812" sldId="333"/>
            <ac:spMk id="423" creationId="{A4FCC40F-0F18-4845-9DDF-601B2E8A78A3}"/>
          </ac:spMkLst>
        </pc:spChg>
        <pc:spChg chg="del">
          <ac:chgData name="Prasad Jagtap" userId="e46c50ef-2369-45f1-a8fd-57c22d8b30fe" providerId="ADAL" clId="{B5FB8AF6-67C6-4BC0-BCF3-4DE07935591C}" dt="2022-02-21T18:30:32.088" v="7553" actId="478"/>
          <ac:spMkLst>
            <pc:docMk/>
            <pc:sldMk cId="3443853812" sldId="333"/>
            <ac:spMk id="2439"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0"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1"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3"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5"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6"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49"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50"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54" creationId="{00000000-0000-0000-0000-000000000000}"/>
          </ac:spMkLst>
        </pc:spChg>
        <pc:spChg chg="del">
          <ac:chgData name="Prasad Jagtap" userId="e46c50ef-2369-45f1-a8fd-57c22d8b30fe" providerId="ADAL" clId="{B5FB8AF6-67C6-4BC0-BCF3-4DE07935591C}" dt="2022-02-21T18:30:32.088" v="7553" actId="478"/>
          <ac:spMkLst>
            <pc:docMk/>
            <pc:sldMk cId="3443853812" sldId="333"/>
            <ac:spMk id="2456" creationId="{00000000-0000-0000-0000-000000000000}"/>
          </ac:spMkLst>
        </pc:spChg>
        <pc:spChg chg="mod ord">
          <ac:chgData name="Prasad Jagtap" userId="e46c50ef-2369-45f1-a8fd-57c22d8b30fe" providerId="ADAL" clId="{B5FB8AF6-67C6-4BC0-BCF3-4DE07935591C}" dt="2022-02-21T18:32:01.885" v="7594" actId="700"/>
          <ac:spMkLst>
            <pc:docMk/>
            <pc:sldMk cId="3443853812" sldId="333"/>
            <ac:spMk id="2457" creationId="{00000000-0000-0000-0000-000000000000}"/>
          </ac:spMkLst>
        </pc:spChg>
        <pc:grpChg chg="del">
          <ac:chgData name="Prasad Jagtap" userId="e46c50ef-2369-45f1-a8fd-57c22d8b30fe" providerId="ADAL" clId="{B5FB8AF6-67C6-4BC0-BCF3-4DE07935591C}" dt="2022-02-21T18:30:29.229" v="7552" actId="478"/>
          <ac:grpSpMkLst>
            <pc:docMk/>
            <pc:sldMk cId="3443853812" sldId="333"/>
            <ac:grpSpMk id="49" creationId="{9FD76729-2446-404C-B933-F96237383EED}"/>
          </ac:grpSpMkLst>
        </pc:grpChg>
        <pc:grpChg chg="del">
          <ac:chgData name="Prasad Jagtap" userId="e46c50ef-2369-45f1-a8fd-57c22d8b30fe" providerId="ADAL" clId="{B5FB8AF6-67C6-4BC0-BCF3-4DE07935591C}" dt="2022-02-21T18:30:29.229" v="7552" actId="478"/>
          <ac:grpSpMkLst>
            <pc:docMk/>
            <pc:sldMk cId="3443853812" sldId="333"/>
            <ac:grpSpMk id="144" creationId="{18187945-A5E4-4B26-9AAF-E12207DF3813}"/>
          </ac:grpSpMkLst>
        </pc:grpChg>
        <pc:picChg chg="add mod">
          <ac:chgData name="Prasad Jagtap" userId="e46c50ef-2369-45f1-a8fd-57c22d8b30fe" providerId="ADAL" clId="{B5FB8AF6-67C6-4BC0-BCF3-4DE07935591C}" dt="2022-02-21T18:37:39.688" v="7633" actId="1076"/>
          <ac:picMkLst>
            <pc:docMk/>
            <pc:sldMk cId="3443853812" sldId="333"/>
            <ac:picMk id="11" creationId="{1713CA65-38E1-40FC-95F9-A3704107AF00}"/>
          </ac:picMkLst>
        </pc:picChg>
        <pc:picChg chg="del">
          <ac:chgData name="Prasad Jagtap" userId="e46c50ef-2369-45f1-a8fd-57c22d8b30fe" providerId="ADAL" clId="{B5FB8AF6-67C6-4BC0-BCF3-4DE07935591C}" dt="2022-02-21T18:30:29.229" v="7552" actId="478"/>
          <ac:picMkLst>
            <pc:docMk/>
            <pc:sldMk cId="3443853812" sldId="333"/>
            <ac:picMk id="141" creationId="{50718437-31C1-4D84-A4EB-4FAF3B2EB8C1}"/>
          </ac:picMkLst>
        </pc:picChg>
        <pc:cxnChg chg="del mod">
          <ac:chgData name="Prasad Jagtap" userId="e46c50ef-2369-45f1-a8fd-57c22d8b30fe" providerId="ADAL" clId="{B5FB8AF6-67C6-4BC0-BCF3-4DE07935591C}" dt="2022-02-21T18:30:32.088" v="7553" actId="478"/>
          <ac:cxnSpMkLst>
            <pc:docMk/>
            <pc:sldMk cId="3443853812" sldId="333"/>
            <ac:cxnSpMk id="2444" creationId="{00000000-0000-0000-0000-000000000000}"/>
          </ac:cxnSpMkLst>
        </pc:cxnChg>
        <pc:cxnChg chg="del mod">
          <ac:chgData name="Prasad Jagtap" userId="e46c50ef-2369-45f1-a8fd-57c22d8b30fe" providerId="ADAL" clId="{B5FB8AF6-67C6-4BC0-BCF3-4DE07935591C}" dt="2022-02-21T18:30:32.088" v="7553" actId="478"/>
          <ac:cxnSpMkLst>
            <pc:docMk/>
            <pc:sldMk cId="3443853812" sldId="333"/>
            <ac:cxnSpMk id="2447" creationId="{00000000-0000-0000-0000-000000000000}"/>
          </ac:cxnSpMkLst>
        </pc:cxnChg>
        <pc:cxnChg chg="del mod">
          <ac:chgData name="Prasad Jagtap" userId="e46c50ef-2369-45f1-a8fd-57c22d8b30fe" providerId="ADAL" clId="{B5FB8AF6-67C6-4BC0-BCF3-4DE07935591C}" dt="2022-02-21T18:30:32.088" v="7553" actId="478"/>
          <ac:cxnSpMkLst>
            <pc:docMk/>
            <pc:sldMk cId="3443853812" sldId="333"/>
            <ac:cxnSpMk id="2451" creationId="{00000000-0000-0000-0000-000000000000}"/>
          </ac:cxnSpMkLst>
        </pc:cxnChg>
      </pc:sldChg>
      <pc:sldChg chg="add mod ord modShow">
        <pc:chgData name="Prasad Jagtap" userId="e46c50ef-2369-45f1-a8fd-57c22d8b30fe" providerId="ADAL" clId="{B5FB8AF6-67C6-4BC0-BCF3-4DE07935591C}" dt="2022-02-22T21:55:29.279" v="9974"/>
        <pc:sldMkLst>
          <pc:docMk/>
          <pc:sldMk cId="2024578010" sldId="334"/>
        </pc:sldMkLst>
      </pc:sldChg>
      <pc:sldChg chg="del">
        <pc:chgData name="Prasad Jagtap" userId="e46c50ef-2369-45f1-a8fd-57c22d8b30fe" providerId="ADAL" clId="{B5FB8AF6-67C6-4BC0-BCF3-4DE07935591C}" dt="2022-02-23T18:49:54.920" v="13842" actId="47"/>
        <pc:sldMkLst>
          <pc:docMk/>
          <pc:sldMk cId="1146528363" sldId="335"/>
        </pc:sldMkLst>
      </pc:sldChg>
      <pc:sldChg chg="modSp mod ord modShow">
        <pc:chgData name="Prasad Jagtap" userId="e46c50ef-2369-45f1-a8fd-57c22d8b30fe" providerId="ADAL" clId="{B5FB8AF6-67C6-4BC0-BCF3-4DE07935591C}" dt="2022-02-22T21:52:58.155" v="9961"/>
        <pc:sldMkLst>
          <pc:docMk/>
          <pc:sldMk cId="3181516082" sldId="336"/>
        </pc:sldMkLst>
        <pc:picChg chg="mod">
          <ac:chgData name="Prasad Jagtap" userId="e46c50ef-2369-45f1-a8fd-57c22d8b30fe" providerId="ADAL" clId="{B5FB8AF6-67C6-4BC0-BCF3-4DE07935591C}" dt="2022-02-22T07:45:48.132" v="7690" actId="1076"/>
          <ac:picMkLst>
            <pc:docMk/>
            <pc:sldMk cId="3181516082" sldId="336"/>
            <ac:picMk id="4" creationId="{617B742A-3215-4866-A8E7-3C316FFE9447}"/>
          </ac:picMkLst>
        </pc:picChg>
        <pc:picChg chg="mod">
          <ac:chgData name="Prasad Jagtap" userId="e46c50ef-2369-45f1-a8fd-57c22d8b30fe" providerId="ADAL" clId="{B5FB8AF6-67C6-4BC0-BCF3-4DE07935591C}" dt="2022-02-22T07:45:45.395" v="7689" actId="1076"/>
          <ac:picMkLst>
            <pc:docMk/>
            <pc:sldMk cId="3181516082" sldId="336"/>
            <ac:picMk id="5" creationId="{C8C21C18-61C7-4A46-9D36-121E64E74CC8}"/>
          </ac:picMkLst>
        </pc:picChg>
      </pc:sldChg>
      <pc:sldChg chg="addSp delSp modSp mod modTransition">
        <pc:chgData name="Prasad Jagtap" userId="e46c50ef-2369-45f1-a8fd-57c22d8b30fe" providerId="ADAL" clId="{B5FB8AF6-67C6-4BC0-BCF3-4DE07935591C}" dt="2022-02-23T12:44:39.673" v="13498"/>
        <pc:sldMkLst>
          <pc:docMk/>
          <pc:sldMk cId="2047648895" sldId="337"/>
        </pc:sldMkLst>
        <pc:spChg chg="mod">
          <ac:chgData name="Prasad Jagtap" userId="e46c50ef-2369-45f1-a8fd-57c22d8b30fe" providerId="ADAL" clId="{B5FB8AF6-67C6-4BC0-BCF3-4DE07935591C}" dt="2022-02-22T09:09:22.416" v="8917" actId="1076"/>
          <ac:spMkLst>
            <pc:docMk/>
            <pc:sldMk cId="2047648895" sldId="337"/>
            <ac:spMk id="33" creationId="{15A04608-BAE6-4721-A765-031D21907DE4}"/>
          </ac:spMkLst>
        </pc:spChg>
        <pc:spChg chg="mod">
          <ac:chgData name="Prasad Jagtap" userId="e46c50ef-2369-45f1-a8fd-57c22d8b30fe" providerId="ADAL" clId="{B5FB8AF6-67C6-4BC0-BCF3-4DE07935591C}" dt="2022-02-22T09:09:22.416" v="8917" actId="1076"/>
          <ac:spMkLst>
            <pc:docMk/>
            <pc:sldMk cId="2047648895" sldId="337"/>
            <ac:spMk id="34" creationId="{4D9E3EDC-C74D-42D6-8467-C9DE31FF9105}"/>
          </ac:spMkLst>
        </pc:spChg>
        <pc:spChg chg="mod">
          <ac:chgData name="Prasad Jagtap" userId="e46c50ef-2369-45f1-a8fd-57c22d8b30fe" providerId="ADAL" clId="{B5FB8AF6-67C6-4BC0-BCF3-4DE07935591C}" dt="2022-02-22T09:09:22.416" v="8917" actId="1076"/>
          <ac:spMkLst>
            <pc:docMk/>
            <pc:sldMk cId="2047648895" sldId="337"/>
            <ac:spMk id="35" creationId="{0A3E3B17-6667-41C0-9CB4-51ACB4DB97EF}"/>
          </ac:spMkLst>
        </pc:spChg>
        <pc:spChg chg="add del mod ord">
          <ac:chgData name="Prasad Jagtap" userId="e46c50ef-2369-45f1-a8fd-57c22d8b30fe" providerId="ADAL" clId="{B5FB8AF6-67C6-4BC0-BCF3-4DE07935591C}" dt="2022-02-22T10:08:11.715" v="9079" actId="478"/>
          <ac:spMkLst>
            <pc:docMk/>
            <pc:sldMk cId="2047648895" sldId="337"/>
            <ac:spMk id="44" creationId="{A59F4ED9-F8E9-4DD7-8C50-632549CDD0D4}"/>
          </ac:spMkLst>
        </pc:spChg>
        <pc:spChg chg="add mod ord">
          <ac:chgData name="Prasad Jagtap" userId="e46c50ef-2369-45f1-a8fd-57c22d8b30fe" providerId="ADAL" clId="{B5FB8AF6-67C6-4BC0-BCF3-4DE07935591C}" dt="2022-02-23T12:34:12.024" v="13400" actId="166"/>
          <ac:spMkLst>
            <pc:docMk/>
            <pc:sldMk cId="2047648895" sldId="337"/>
            <ac:spMk id="46" creationId="{2EBD09AD-38A8-4815-A105-C23FF0E43160}"/>
          </ac:spMkLst>
        </pc:spChg>
        <pc:grpChg chg="mod">
          <ac:chgData name="Prasad Jagtap" userId="e46c50ef-2369-45f1-a8fd-57c22d8b30fe" providerId="ADAL" clId="{B5FB8AF6-67C6-4BC0-BCF3-4DE07935591C}" dt="2022-02-22T09:09:22.416" v="8917" actId="1076"/>
          <ac:grpSpMkLst>
            <pc:docMk/>
            <pc:sldMk cId="2047648895" sldId="337"/>
            <ac:grpSpMk id="6" creationId="{D14077B1-C727-4FB4-927B-6DEB89ECB9FD}"/>
          </ac:grpSpMkLst>
        </pc:grpChg>
        <pc:grpChg chg="mod">
          <ac:chgData name="Prasad Jagtap" userId="e46c50ef-2369-45f1-a8fd-57c22d8b30fe" providerId="ADAL" clId="{B5FB8AF6-67C6-4BC0-BCF3-4DE07935591C}" dt="2022-02-22T09:09:22.416" v="8917" actId="1076"/>
          <ac:grpSpMkLst>
            <pc:docMk/>
            <pc:sldMk cId="2047648895" sldId="337"/>
            <ac:grpSpMk id="22" creationId="{70950491-AFC1-464C-A8E1-D3805DC6F845}"/>
          </ac:grpSpMkLst>
        </pc:grpChg>
        <pc:grpChg chg="mod">
          <ac:chgData name="Prasad Jagtap" userId="e46c50ef-2369-45f1-a8fd-57c22d8b30fe" providerId="ADAL" clId="{B5FB8AF6-67C6-4BC0-BCF3-4DE07935591C}" dt="2022-02-22T09:09:22.416" v="8917" actId="1076"/>
          <ac:grpSpMkLst>
            <pc:docMk/>
            <pc:sldMk cId="2047648895" sldId="337"/>
            <ac:grpSpMk id="36" creationId="{79CC344C-CF2D-478B-98E2-DB1F5667DDC1}"/>
          </ac:grpSpMkLst>
        </pc:grpChg>
        <pc:cxnChg chg="add mod">
          <ac:chgData name="Prasad Jagtap" userId="e46c50ef-2369-45f1-a8fd-57c22d8b30fe" providerId="ADAL" clId="{B5FB8AF6-67C6-4BC0-BCF3-4DE07935591C}" dt="2022-02-23T12:33:15.604" v="13375"/>
          <ac:cxnSpMkLst>
            <pc:docMk/>
            <pc:sldMk cId="2047648895" sldId="337"/>
            <ac:cxnSpMk id="44" creationId="{3ABFAA97-4B12-4B11-AE92-1C5978705A8B}"/>
          </ac:cxnSpMkLst>
        </pc:cxnChg>
        <pc:cxnChg chg="add mod ord">
          <ac:chgData name="Prasad Jagtap" userId="e46c50ef-2369-45f1-a8fd-57c22d8b30fe" providerId="ADAL" clId="{B5FB8AF6-67C6-4BC0-BCF3-4DE07935591C}" dt="2022-02-23T12:34:09.171" v="13399" actId="167"/>
          <ac:cxnSpMkLst>
            <pc:docMk/>
            <pc:sldMk cId="2047648895" sldId="337"/>
            <ac:cxnSpMk id="45" creationId="{E16AB80B-F3A8-4ED2-A588-FBBBBE0A4369}"/>
          </ac:cxnSpMkLst>
        </pc:cxnChg>
      </pc:sldChg>
      <pc:sldChg chg="delSp modSp mod modTransition">
        <pc:chgData name="Prasad Jagtap" userId="e46c50ef-2369-45f1-a8fd-57c22d8b30fe" providerId="ADAL" clId="{B5FB8AF6-67C6-4BC0-BCF3-4DE07935591C}" dt="2022-02-23T12:43:17.686" v="13491"/>
        <pc:sldMkLst>
          <pc:docMk/>
          <pc:sldMk cId="3806615068" sldId="338"/>
        </pc:sldMkLst>
        <pc:spChg chg="mod">
          <ac:chgData name="Prasad Jagtap" userId="e46c50ef-2369-45f1-a8fd-57c22d8b30fe" providerId="ADAL" clId="{B5FB8AF6-67C6-4BC0-BCF3-4DE07935591C}" dt="2022-02-22T09:30:42.185" v="8931" actId="1076"/>
          <ac:spMkLst>
            <pc:docMk/>
            <pc:sldMk cId="3806615068" sldId="338"/>
            <ac:spMk id="1141" creationId="{00000000-0000-0000-0000-000000000000}"/>
          </ac:spMkLst>
        </pc:spChg>
        <pc:spChg chg="del">
          <ac:chgData name="Prasad Jagtap" userId="e46c50ef-2369-45f1-a8fd-57c22d8b30fe" providerId="ADAL" clId="{B5FB8AF6-67C6-4BC0-BCF3-4DE07935591C}" dt="2022-02-22T09:08:58.634" v="8916" actId="478"/>
          <ac:spMkLst>
            <pc:docMk/>
            <pc:sldMk cId="3806615068" sldId="338"/>
            <ac:spMk id="1142" creationId="{00000000-0000-0000-0000-000000000000}"/>
          </ac:spMkLst>
        </pc:spChg>
        <pc:spChg chg="mod">
          <ac:chgData name="Prasad Jagtap" userId="e46c50ef-2369-45f1-a8fd-57c22d8b30fe" providerId="ADAL" clId="{B5FB8AF6-67C6-4BC0-BCF3-4DE07935591C}" dt="2022-02-22T09:29:58.305" v="8928" actId="20577"/>
          <ac:spMkLst>
            <pc:docMk/>
            <pc:sldMk cId="3806615068" sldId="338"/>
            <ac:spMk id="1143" creationId="{00000000-0000-0000-0000-000000000000}"/>
          </ac:spMkLst>
        </pc:spChg>
        <pc:spChg chg="mod">
          <ac:chgData name="Prasad Jagtap" userId="e46c50ef-2369-45f1-a8fd-57c22d8b30fe" providerId="ADAL" clId="{B5FB8AF6-67C6-4BC0-BCF3-4DE07935591C}" dt="2022-02-22T09:30:14.446" v="8929" actId="1076"/>
          <ac:spMkLst>
            <pc:docMk/>
            <pc:sldMk cId="3806615068" sldId="338"/>
            <ac:spMk id="1144" creationId="{00000000-0000-0000-0000-000000000000}"/>
          </ac:spMkLst>
        </pc:spChg>
        <pc:spChg chg="mod">
          <ac:chgData name="Prasad Jagtap" userId="e46c50ef-2369-45f1-a8fd-57c22d8b30fe" providerId="ADAL" clId="{B5FB8AF6-67C6-4BC0-BCF3-4DE07935591C}" dt="2022-02-22T09:30:35.421" v="8930" actId="1076"/>
          <ac:spMkLst>
            <pc:docMk/>
            <pc:sldMk cId="3806615068" sldId="338"/>
            <ac:spMk id="1148" creationId="{00000000-0000-0000-0000-000000000000}"/>
          </ac:spMkLst>
        </pc:spChg>
        <pc:picChg chg="mod">
          <ac:chgData name="Prasad Jagtap" userId="e46c50ef-2369-45f1-a8fd-57c22d8b30fe" providerId="ADAL" clId="{B5FB8AF6-67C6-4BC0-BCF3-4DE07935591C}" dt="2022-02-22T10:07:34.110" v="9069" actId="1076"/>
          <ac:picMkLst>
            <pc:docMk/>
            <pc:sldMk cId="3806615068" sldId="338"/>
            <ac:picMk id="11" creationId="{94CFF324-25D3-4BD7-A87A-0CB2FB2AA12B}"/>
          </ac:picMkLst>
        </pc:picChg>
      </pc:sldChg>
      <pc:sldChg chg="addSp delSp modSp add mod">
        <pc:chgData name="Prasad Jagtap" userId="e46c50ef-2369-45f1-a8fd-57c22d8b30fe" providerId="ADAL" clId="{B5FB8AF6-67C6-4BC0-BCF3-4DE07935591C}" dt="2022-02-22T22:06:35.625" v="10026" actId="1076"/>
        <pc:sldMkLst>
          <pc:docMk/>
          <pc:sldMk cId="2157262060" sldId="339"/>
        </pc:sldMkLst>
        <pc:spChg chg="add del mod">
          <ac:chgData name="Prasad Jagtap" userId="e46c50ef-2369-45f1-a8fd-57c22d8b30fe" providerId="ADAL" clId="{B5FB8AF6-67C6-4BC0-BCF3-4DE07935591C}" dt="2022-02-22T07:59:18.991" v="7714" actId="478"/>
          <ac:spMkLst>
            <pc:docMk/>
            <pc:sldMk cId="2157262060" sldId="339"/>
            <ac:spMk id="3" creationId="{F77DF317-2148-423D-994E-DCC060B9489C}"/>
          </ac:spMkLst>
        </pc:spChg>
        <pc:spChg chg="add del mod">
          <ac:chgData name="Prasad Jagtap" userId="e46c50ef-2369-45f1-a8fd-57c22d8b30fe" providerId="ADAL" clId="{B5FB8AF6-67C6-4BC0-BCF3-4DE07935591C}" dt="2022-02-22T07:59:18.991" v="7714" actId="478"/>
          <ac:spMkLst>
            <pc:docMk/>
            <pc:sldMk cId="2157262060" sldId="339"/>
            <ac:spMk id="5" creationId="{F9B02C7B-51F5-43A0-898F-657AD4685CBB}"/>
          </ac:spMkLst>
        </pc:spChg>
        <pc:spChg chg="add del mod">
          <ac:chgData name="Prasad Jagtap" userId="e46c50ef-2369-45f1-a8fd-57c22d8b30fe" providerId="ADAL" clId="{B5FB8AF6-67C6-4BC0-BCF3-4DE07935591C}" dt="2022-02-22T07:59:22.910" v="7715" actId="478"/>
          <ac:spMkLst>
            <pc:docMk/>
            <pc:sldMk cId="2157262060" sldId="339"/>
            <ac:spMk id="7" creationId="{250D962D-ADCD-4EE2-875D-2CC7640E7011}"/>
          </ac:spMkLst>
        </pc:spChg>
        <pc:spChg chg="add del mod">
          <ac:chgData name="Prasad Jagtap" userId="e46c50ef-2369-45f1-a8fd-57c22d8b30fe" providerId="ADAL" clId="{B5FB8AF6-67C6-4BC0-BCF3-4DE07935591C}" dt="2022-02-22T07:59:22.910" v="7715" actId="478"/>
          <ac:spMkLst>
            <pc:docMk/>
            <pc:sldMk cId="2157262060" sldId="339"/>
            <ac:spMk id="9" creationId="{0DA5E179-5EC5-4A41-99A1-CEDC75956B05}"/>
          </ac:spMkLst>
        </pc:spChg>
        <pc:spChg chg="mod">
          <ac:chgData name="Prasad Jagtap" userId="e46c50ef-2369-45f1-a8fd-57c22d8b30fe" providerId="ADAL" clId="{B5FB8AF6-67C6-4BC0-BCF3-4DE07935591C}" dt="2022-02-22T11:41:21.263" v="9657" actId="1076"/>
          <ac:spMkLst>
            <pc:docMk/>
            <pc:sldMk cId="2157262060" sldId="339"/>
            <ac:spMk id="15" creationId="{9681E401-7E59-4099-9578-73B13800DCEC}"/>
          </ac:spMkLst>
        </pc:spChg>
        <pc:spChg chg="mod">
          <ac:chgData name="Prasad Jagtap" userId="e46c50ef-2369-45f1-a8fd-57c22d8b30fe" providerId="ADAL" clId="{B5FB8AF6-67C6-4BC0-BCF3-4DE07935591C}" dt="2022-02-22T11:41:21.263" v="9657" actId="1076"/>
          <ac:spMkLst>
            <pc:docMk/>
            <pc:sldMk cId="2157262060" sldId="339"/>
            <ac:spMk id="16" creationId="{9552FD9C-F446-4345-8937-99ECE98E814A}"/>
          </ac:spMkLst>
        </pc:spChg>
        <pc:spChg chg="add del mod">
          <ac:chgData name="Prasad Jagtap" userId="e46c50ef-2369-45f1-a8fd-57c22d8b30fe" providerId="ADAL" clId="{B5FB8AF6-67C6-4BC0-BCF3-4DE07935591C}" dt="2022-02-22T10:33:57.090" v="9156" actId="21"/>
          <ac:spMkLst>
            <pc:docMk/>
            <pc:sldMk cId="2157262060" sldId="339"/>
            <ac:spMk id="31" creationId="{6403485E-4192-40F3-8353-65611A54A022}"/>
          </ac:spMkLst>
        </pc:spChg>
        <pc:spChg chg="mod">
          <ac:chgData name="Prasad Jagtap" userId="e46c50ef-2369-45f1-a8fd-57c22d8b30fe" providerId="ADAL" clId="{B5FB8AF6-67C6-4BC0-BCF3-4DE07935591C}" dt="2022-02-22T08:17:32.727" v="7995" actId="1076"/>
          <ac:spMkLst>
            <pc:docMk/>
            <pc:sldMk cId="2157262060" sldId="339"/>
            <ac:spMk id="823" creationId="{00000000-0000-0000-0000-000000000000}"/>
          </ac:spMkLst>
        </pc:spChg>
        <pc:spChg chg="del">
          <ac:chgData name="Prasad Jagtap" userId="e46c50ef-2369-45f1-a8fd-57c22d8b30fe" providerId="ADAL" clId="{B5FB8AF6-67C6-4BC0-BCF3-4DE07935591C}" dt="2022-02-22T07:59:14.605" v="7713" actId="478"/>
          <ac:spMkLst>
            <pc:docMk/>
            <pc:sldMk cId="2157262060" sldId="339"/>
            <ac:spMk id="824" creationId="{00000000-0000-0000-0000-000000000000}"/>
          </ac:spMkLst>
        </pc:spChg>
        <pc:spChg chg="mod">
          <ac:chgData name="Prasad Jagtap" userId="e46c50ef-2369-45f1-a8fd-57c22d8b30fe" providerId="ADAL" clId="{B5FB8AF6-67C6-4BC0-BCF3-4DE07935591C}" dt="2022-02-22T10:44:12.030" v="9245" actId="1076"/>
          <ac:spMkLst>
            <pc:docMk/>
            <pc:sldMk cId="2157262060" sldId="339"/>
            <ac:spMk id="825" creationId="{00000000-0000-0000-0000-000000000000}"/>
          </ac:spMkLst>
        </pc:spChg>
        <pc:spChg chg="del">
          <ac:chgData name="Prasad Jagtap" userId="e46c50ef-2369-45f1-a8fd-57c22d8b30fe" providerId="ADAL" clId="{B5FB8AF6-67C6-4BC0-BCF3-4DE07935591C}" dt="2022-02-22T07:59:14.605" v="7713" actId="478"/>
          <ac:spMkLst>
            <pc:docMk/>
            <pc:sldMk cId="2157262060" sldId="339"/>
            <ac:spMk id="826" creationId="{00000000-0000-0000-0000-000000000000}"/>
          </ac:spMkLst>
        </pc:spChg>
        <pc:spChg chg="del">
          <ac:chgData name="Prasad Jagtap" userId="e46c50ef-2369-45f1-a8fd-57c22d8b30fe" providerId="ADAL" clId="{B5FB8AF6-67C6-4BC0-BCF3-4DE07935591C}" dt="2022-02-22T07:59:18.991" v="7714" actId="478"/>
          <ac:spMkLst>
            <pc:docMk/>
            <pc:sldMk cId="2157262060" sldId="339"/>
            <ac:spMk id="827" creationId="{00000000-0000-0000-0000-000000000000}"/>
          </ac:spMkLst>
        </pc:spChg>
        <pc:spChg chg="del">
          <ac:chgData name="Prasad Jagtap" userId="e46c50ef-2369-45f1-a8fd-57c22d8b30fe" providerId="ADAL" clId="{B5FB8AF6-67C6-4BC0-BCF3-4DE07935591C}" dt="2022-02-22T07:59:18.991" v="7714" actId="478"/>
          <ac:spMkLst>
            <pc:docMk/>
            <pc:sldMk cId="2157262060" sldId="339"/>
            <ac:spMk id="828" creationId="{00000000-0000-0000-0000-000000000000}"/>
          </ac:spMkLst>
        </pc:spChg>
        <pc:spChg chg="mod">
          <ac:chgData name="Prasad Jagtap" userId="e46c50ef-2369-45f1-a8fd-57c22d8b30fe" providerId="ADAL" clId="{B5FB8AF6-67C6-4BC0-BCF3-4DE07935591C}" dt="2022-02-22T10:44:24.816" v="9247" actId="1076"/>
          <ac:spMkLst>
            <pc:docMk/>
            <pc:sldMk cId="2157262060" sldId="339"/>
            <ac:spMk id="829" creationId="{00000000-0000-0000-0000-000000000000}"/>
          </ac:spMkLst>
        </pc:spChg>
        <pc:spChg chg="mod">
          <ac:chgData name="Prasad Jagtap" userId="e46c50ef-2369-45f1-a8fd-57c22d8b30fe" providerId="ADAL" clId="{B5FB8AF6-67C6-4BC0-BCF3-4DE07935591C}" dt="2022-02-22T10:44:24.816" v="9247" actId="1076"/>
          <ac:spMkLst>
            <pc:docMk/>
            <pc:sldMk cId="2157262060" sldId="339"/>
            <ac:spMk id="830" creationId="{00000000-0000-0000-0000-000000000000}"/>
          </ac:spMkLst>
        </pc:spChg>
        <pc:grpChg chg="del">
          <ac:chgData name="Prasad Jagtap" userId="e46c50ef-2369-45f1-a8fd-57c22d8b30fe" providerId="ADAL" clId="{B5FB8AF6-67C6-4BC0-BCF3-4DE07935591C}" dt="2022-02-22T07:59:14.605" v="7713" actId="478"/>
          <ac:grpSpMkLst>
            <pc:docMk/>
            <pc:sldMk cId="2157262060" sldId="339"/>
            <ac:grpSpMk id="811" creationId="{00000000-0000-0000-0000-000000000000}"/>
          </ac:grpSpMkLst>
        </pc:grpChg>
        <pc:grpChg chg="del">
          <ac:chgData name="Prasad Jagtap" userId="e46c50ef-2369-45f1-a8fd-57c22d8b30fe" providerId="ADAL" clId="{B5FB8AF6-67C6-4BC0-BCF3-4DE07935591C}" dt="2022-02-22T07:59:14.605" v="7713" actId="478"/>
          <ac:grpSpMkLst>
            <pc:docMk/>
            <pc:sldMk cId="2157262060" sldId="339"/>
            <ac:grpSpMk id="814" creationId="{00000000-0000-0000-0000-000000000000}"/>
          </ac:grpSpMkLst>
        </pc:grpChg>
        <pc:grpChg chg="mod">
          <ac:chgData name="Prasad Jagtap" userId="e46c50ef-2369-45f1-a8fd-57c22d8b30fe" providerId="ADAL" clId="{B5FB8AF6-67C6-4BC0-BCF3-4DE07935591C}" dt="2022-02-22T10:44:24.816" v="9247" actId="1076"/>
          <ac:grpSpMkLst>
            <pc:docMk/>
            <pc:sldMk cId="2157262060" sldId="339"/>
            <ac:grpSpMk id="817" creationId="{00000000-0000-0000-0000-000000000000}"/>
          </ac:grpSpMkLst>
        </pc:grpChg>
        <pc:grpChg chg="mod">
          <ac:chgData name="Prasad Jagtap" userId="e46c50ef-2369-45f1-a8fd-57c22d8b30fe" providerId="ADAL" clId="{B5FB8AF6-67C6-4BC0-BCF3-4DE07935591C}" dt="2022-02-22T10:44:12.030" v="9245" actId="1076"/>
          <ac:grpSpMkLst>
            <pc:docMk/>
            <pc:sldMk cId="2157262060" sldId="339"/>
            <ac:grpSpMk id="820" creationId="{00000000-0000-0000-0000-000000000000}"/>
          </ac:grpSpMkLst>
        </pc:grpChg>
        <pc:picChg chg="mod">
          <ac:chgData name="Prasad Jagtap" userId="e46c50ef-2369-45f1-a8fd-57c22d8b30fe" providerId="ADAL" clId="{B5FB8AF6-67C6-4BC0-BCF3-4DE07935591C}" dt="2022-02-22T22:06:35.625" v="10026" actId="1076"/>
          <ac:picMkLst>
            <pc:docMk/>
            <pc:sldMk cId="2157262060" sldId="339"/>
            <ac:picMk id="3" creationId="{726768EE-09CE-4A6E-A8E8-1793A6615F29}"/>
          </ac:picMkLst>
        </pc:picChg>
      </pc:sldChg>
      <pc:sldChg chg="addSp modSp mod modTransition">
        <pc:chgData name="Prasad Jagtap" userId="e46c50ef-2369-45f1-a8fd-57c22d8b30fe" providerId="ADAL" clId="{B5FB8AF6-67C6-4BC0-BCF3-4DE07935591C}" dt="2022-02-23T20:55:58.887" v="14609" actId="1076"/>
        <pc:sldMkLst>
          <pc:docMk/>
          <pc:sldMk cId="276113549" sldId="340"/>
        </pc:sldMkLst>
        <pc:spChg chg="mod">
          <ac:chgData name="Prasad Jagtap" userId="e46c50ef-2369-45f1-a8fd-57c22d8b30fe" providerId="ADAL" clId="{B5FB8AF6-67C6-4BC0-BCF3-4DE07935591C}" dt="2022-02-22T09:11:42.267" v="8923" actId="1076"/>
          <ac:spMkLst>
            <pc:docMk/>
            <pc:sldMk cId="276113549" sldId="340"/>
            <ac:spMk id="35" creationId="{0A3E3B17-6667-41C0-9CB4-51ACB4DB97EF}"/>
          </ac:spMkLst>
        </pc:spChg>
        <pc:spChg chg="add mod">
          <ac:chgData name="Prasad Jagtap" userId="e46c50ef-2369-45f1-a8fd-57c22d8b30fe" providerId="ADAL" clId="{B5FB8AF6-67C6-4BC0-BCF3-4DE07935591C}" dt="2022-02-23T12:35:01.770" v="13410" actId="1076"/>
          <ac:spMkLst>
            <pc:docMk/>
            <pc:sldMk cId="276113549" sldId="340"/>
            <ac:spMk id="37" creationId="{44BDDAAF-B096-4530-AD18-52B335BD9902}"/>
          </ac:spMkLst>
        </pc:spChg>
        <pc:grpChg chg="mod">
          <ac:chgData name="Prasad Jagtap" userId="e46c50ef-2369-45f1-a8fd-57c22d8b30fe" providerId="ADAL" clId="{B5FB8AF6-67C6-4BC0-BCF3-4DE07935591C}" dt="2022-02-22T10:08:20.536" v="9081" actId="1076"/>
          <ac:grpSpMkLst>
            <pc:docMk/>
            <pc:sldMk cId="276113549" sldId="340"/>
            <ac:grpSpMk id="73" creationId="{11285377-3E83-44E2-B293-071BDFE7D6D8}"/>
          </ac:grpSpMkLst>
        </pc:grpChg>
        <pc:picChg chg="mod">
          <ac:chgData name="Prasad Jagtap" userId="e46c50ef-2369-45f1-a8fd-57c22d8b30fe" providerId="ADAL" clId="{B5FB8AF6-67C6-4BC0-BCF3-4DE07935591C}" dt="2022-02-23T20:55:58.887" v="14609" actId="1076"/>
          <ac:picMkLst>
            <pc:docMk/>
            <pc:sldMk cId="276113549" sldId="340"/>
            <ac:picMk id="44" creationId="{C816B429-64B1-4EE0-B3C9-65E7B8BF481F}"/>
          </ac:picMkLst>
        </pc:picChg>
        <pc:cxnChg chg="add mod">
          <ac:chgData name="Prasad Jagtap" userId="e46c50ef-2369-45f1-a8fd-57c22d8b30fe" providerId="ADAL" clId="{B5FB8AF6-67C6-4BC0-BCF3-4DE07935591C}" dt="2022-02-23T12:34:49.965" v="13408" actId="14100"/>
          <ac:cxnSpMkLst>
            <pc:docMk/>
            <pc:sldMk cId="276113549" sldId="340"/>
            <ac:cxnSpMk id="36" creationId="{9DB53F8A-8363-4372-AA3A-6DFD32033140}"/>
          </ac:cxnSpMkLst>
        </pc:cxnChg>
      </pc:sldChg>
      <pc:sldChg chg="addSp delSp modSp mod modTransition modAnim">
        <pc:chgData name="Prasad Jagtap" userId="e46c50ef-2369-45f1-a8fd-57c22d8b30fe" providerId="ADAL" clId="{B5FB8AF6-67C6-4BC0-BCF3-4DE07935591C}" dt="2022-02-23T20:22:16.802" v="14500" actId="14100"/>
        <pc:sldMkLst>
          <pc:docMk/>
          <pc:sldMk cId="4027370389" sldId="341"/>
        </pc:sldMkLst>
        <pc:spChg chg="add mod">
          <ac:chgData name="Prasad Jagtap" userId="e46c50ef-2369-45f1-a8fd-57c22d8b30fe" providerId="ADAL" clId="{B5FB8AF6-67C6-4BC0-BCF3-4DE07935591C}" dt="2022-02-23T13:14:47.695" v="13706" actId="1076"/>
          <ac:spMkLst>
            <pc:docMk/>
            <pc:sldMk cId="4027370389" sldId="341"/>
            <ac:spMk id="144" creationId="{BB72126D-991D-43C3-B3AA-06EA921A4A7C}"/>
          </ac:spMkLst>
        </pc:spChg>
        <pc:spChg chg="add mod">
          <ac:chgData name="Prasad Jagtap" userId="e46c50ef-2369-45f1-a8fd-57c22d8b30fe" providerId="ADAL" clId="{B5FB8AF6-67C6-4BC0-BCF3-4DE07935591C}" dt="2022-02-23T13:15:26.605" v="13711" actId="1076"/>
          <ac:spMkLst>
            <pc:docMk/>
            <pc:sldMk cId="4027370389" sldId="341"/>
            <ac:spMk id="145" creationId="{E30595B3-062B-43BA-9214-C78D253C9EB2}"/>
          </ac:spMkLst>
        </pc:spChg>
        <pc:spChg chg="mod">
          <ac:chgData name="Prasad Jagtap" userId="e46c50ef-2369-45f1-a8fd-57c22d8b30fe" providerId="ADAL" clId="{B5FB8AF6-67C6-4BC0-BCF3-4DE07935591C}" dt="2022-02-22T10:59:52.757" v="9272" actId="14100"/>
          <ac:spMkLst>
            <pc:docMk/>
            <pc:sldMk cId="4027370389" sldId="341"/>
            <ac:spMk id="2439" creationId="{00000000-0000-0000-0000-000000000000}"/>
          </ac:spMkLst>
        </pc:spChg>
        <pc:spChg chg="mod">
          <ac:chgData name="Prasad Jagtap" userId="e46c50ef-2369-45f1-a8fd-57c22d8b30fe" providerId="ADAL" clId="{B5FB8AF6-67C6-4BC0-BCF3-4DE07935591C}" dt="2022-02-22T11:00:31.919" v="9281" actId="14100"/>
          <ac:spMkLst>
            <pc:docMk/>
            <pc:sldMk cId="4027370389" sldId="341"/>
            <ac:spMk id="2440" creationId="{00000000-0000-0000-0000-000000000000}"/>
          </ac:spMkLst>
        </pc:spChg>
        <pc:spChg chg="mod">
          <ac:chgData name="Prasad Jagtap" userId="e46c50ef-2369-45f1-a8fd-57c22d8b30fe" providerId="ADAL" clId="{B5FB8AF6-67C6-4BC0-BCF3-4DE07935591C}" dt="2022-02-22T10:59:47.131" v="9271" actId="1076"/>
          <ac:spMkLst>
            <pc:docMk/>
            <pc:sldMk cId="4027370389" sldId="341"/>
            <ac:spMk id="2441" creationId="{00000000-0000-0000-0000-000000000000}"/>
          </ac:spMkLst>
        </pc:spChg>
        <pc:spChg chg="del">
          <ac:chgData name="Prasad Jagtap" userId="e46c50ef-2369-45f1-a8fd-57c22d8b30fe" providerId="ADAL" clId="{B5FB8AF6-67C6-4BC0-BCF3-4DE07935591C}" dt="2022-02-23T18:59:12.357" v="13850" actId="478"/>
          <ac:spMkLst>
            <pc:docMk/>
            <pc:sldMk cId="4027370389" sldId="341"/>
            <ac:spMk id="2442" creationId="{00000000-0000-0000-0000-000000000000}"/>
          </ac:spMkLst>
        </pc:spChg>
        <pc:spChg chg="mod">
          <ac:chgData name="Prasad Jagtap" userId="e46c50ef-2369-45f1-a8fd-57c22d8b30fe" providerId="ADAL" clId="{B5FB8AF6-67C6-4BC0-BCF3-4DE07935591C}" dt="2022-02-22T11:00:16.349" v="9278" actId="14100"/>
          <ac:spMkLst>
            <pc:docMk/>
            <pc:sldMk cId="4027370389" sldId="341"/>
            <ac:spMk id="2445" creationId="{00000000-0000-0000-0000-000000000000}"/>
          </ac:spMkLst>
        </pc:spChg>
        <pc:spChg chg="mod">
          <ac:chgData name="Prasad Jagtap" userId="e46c50ef-2369-45f1-a8fd-57c22d8b30fe" providerId="ADAL" clId="{B5FB8AF6-67C6-4BC0-BCF3-4DE07935591C}" dt="2022-02-22T11:00:45.972" v="9282" actId="14100"/>
          <ac:spMkLst>
            <pc:docMk/>
            <pc:sldMk cId="4027370389" sldId="341"/>
            <ac:spMk id="2446" creationId="{00000000-0000-0000-0000-000000000000}"/>
          </ac:spMkLst>
        </pc:spChg>
        <pc:spChg chg="mod">
          <ac:chgData name="Prasad Jagtap" userId="e46c50ef-2369-45f1-a8fd-57c22d8b30fe" providerId="ADAL" clId="{B5FB8AF6-67C6-4BC0-BCF3-4DE07935591C}" dt="2022-02-22T09:10:58.322" v="8919" actId="1076"/>
          <ac:spMkLst>
            <pc:docMk/>
            <pc:sldMk cId="4027370389" sldId="341"/>
            <ac:spMk id="2449" creationId="{00000000-0000-0000-0000-000000000000}"/>
          </ac:spMkLst>
        </pc:spChg>
        <pc:spChg chg="mod">
          <ac:chgData name="Prasad Jagtap" userId="e46c50ef-2369-45f1-a8fd-57c22d8b30fe" providerId="ADAL" clId="{B5FB8AF6-67C6-4BC0-BCF3-4DE07935591C}" dt="2022-02-23T20:22:16.802" v="14500" actId="14100"/>
          <ac:spMkLst>
            <pc:docMk/>
            <pc:sldMk cId="4027370389" sldId="341"/>
            <ac:spMk id="2454" creationId="{00000000-0000-0000-0000-000000000000}"/>
          </ac:spMkLst>
        </pc:spChg>
        <pc:spChg chg="mod">
          <ac:chgData name="Prasad Jagtap" userId="e46c50ef-2369-45f1-a8fd-57c22d8b30fe" providerId="ADAL" clId="{B5FB8AF6-67C6-4BC0-BCF3-4DE07935591C}" dt="2022-02-23T10:56:22.996" v="10199" actId="1076"/>
          <ac:spMkLst>
            <pc:docMk/>
            <pc:sldMk cId="4027370389" sldId="341"/>
            <ac:spMk id="2456" creationId="{00000000-0000-0000-0000-000000000000}"/>
          </ac:spMkLst>
        </pc:spChg>
        <pc:picChg chg="mod">
          <ac:chgData name="Prasad Jagtap" userId="e46c50ef-2369-45f1-a8fd-57c22d8b30fe" providerId="ADAL" clId="{B5FB8AF6-67C6-4BC0-BCF3-4DE07935591C}" dt="2022-02-23T12:25:58.329" v="13342" actId="1076"/>
          <ac:picMkLst>
            <pc:docMk/>
            <pc:sldMk cId="4027370389" sldId="341"/>
            <ac:picMk id="3" creationId="{C1BF8752-CE4F-427B-AB9F-256E50E09CE5}"/>
          </ac:picMkLst>
        </pc:picChg>
        <pc:picChg chg="mod">
          <ac:chgData name="Prasad Jagtap" userId="e46c50ef-2369-45f1-a8fd-57c22d8b30fe" providerId="ADAL" clId="{B5FB8AF6-67C6-4BC0-BCF3-4DE07935591C}" dt="2022-02-23T12:25:42.924" v="13337" actId="1076"/>
          <ac:picMkLst>
            <pc:docMk/>
            <pc:sldMk cId="4027370389" sldId="341"/>
            <ac:picMk id="141" creationId="{50718437-31C1-4D84-A4EB-4FAF3B2EB8C1}"/>
          </ac:picMkLst>
        </pc:picChg>
        <pc:cxnChg chg="add mod">
          <ac:chgData name="Prasad Jagtap" userId="e46c50ef-2369-45f1-a8fd-57c22d8b30fe" providerId="ADAL" clId="{B5FB8AF6-67C6-4BC0-BCF3-4DE07935591C}" dt="2022-02-23T13:14:24.811" v="13702" actId="14100"/>
          <ac:cxnSpMkLst>
            <pc:docMk/>
            <pc:sldMk cId="4027370389" sldId="341"/>
            <ac:cxnSpMk id="142" creationId="{4B4952CE-8A70-4F2A-B9D9-15B5E96CD862}"/>
          </ac:cxnSpMkLst>
        </pc:cxnChg>
        <pc:cxnChg chg="add mod">
          <ac:chgData name="Prasad Jagtap" userId="e46c50ef-2369-45f1-a8fd-57c22d8b30fe" providerId="ADAL" clId="{B5FB8AF6-67C6-4BC0-BCF3-4DE07935591C}" dt="2022-02-23T13:15:15.257" v="13708" actId="14100"/>
          <ac:cxnSpMkLst>
            <pc:docMk/>
            <pc:sldMk cId="4027370389" sldId="341"/>
            <ac:cxnSpMk id="143" creationId="{7F3F055B-7D42-4B3C-9181-6AC54488A8CD}"/>
          </ac:cxnSpMkLst>
        </pc:cxnChg>
        <pc:cxnChg chg="add mod ord">
          <ac:chgData name="Prasad Jagtap" userId="e46c50ef-2369-45f1-a8fd-57c22d8b30fe" providerId="ADAL" clId="{B5FB8AF6-67C6-4BC0-BCF3-4DE07935591C}" dt="2022-02-23T13:15:41.180" v="13714" actId="167"/>
          <ac:cxnSpMkLst>
            <pc:docMk/>
            <pc:sldMk cId="4027370389" sldId="341"/>
            <ac:cxnSpMk id="146" creationId="{49E50886-45EE-44E7-B5E6-A4A2DE992082}"/>
          </ac:cxnSpMkLst>
        </pc:cxnChg>
        <pc:cxnChg chg="mod">
          <ac:chgData name="Prasad Jagtap" userId="e46c50ef-2369-45f1-a8fd-57c22d8b30fe" providerId="ADAL" clId="{B5FB8AF6-67C6-4BC0-BCF3-4DE07935591C}" dt="2022-02-22T11:00:31.919" v="9281" actId="14100"/>
          <ac:cxnSpMkLst>
            <pc:docMk/>
            <pc:sldMk cId="4027370389" sldId="341"/>
            <ac:cxnSpMk id="2444" creationId="{00000000-0000-0000-0000-000000000000}"/>
          </ac:cxnSpMkLst>
        </pc:cxnChg>
        <pc:cxnChg chg="mod">
          <ac:chgData name="Prasad Jagtap" userId="e46c50ef-2369-45f1-a8fd-57c22d8b30fe" providerId="ADAL" clId="{B5FB8AF6-67C6-4BC0-BCF3-4DE07935591C}" dt="2022-02-22T11:00:45.972" v="9282" actId="14100"/>
          <ac:cxnSpMkLst>
            <pc:docMk/>
            <pc:sldMk cId="4027370389" sldId="341"/>
            <ac:cxnSpMk id="2447" creationId="{00000000-0000-0000-0000-000000000000}"/>
          </ac:cxnSpMkLst>
        </pc:cxnChg>
      </pc:sldChg>
      <pc:sldChg chg="add del mod modShow">
        <pc:chgData name="Prasad Jagtap" userId="e46c50ef-2369-45f1-a8fd-57c22d8b30fe" providerId="ADAL" clId="{B5FB8AF6-67C6-4BC0-BCF3-4DE07935591C}" dt="2022-02-23T18:49:43.367" v="13841" actId="47"/>
        <pc:sldMkLst>
          <pc:docMk/>
          <pc:sldMk cId="2293924440" sldId="343"/>
        </pc:sldMkLst>
      </pc:sldChg>
      <pc:sldChg chg="modSp add mod ord modShow">
        <pc:chgData name="Prasad Jagtap" userId="e46c50ef-2369-45f1-a8fd-57c22d8b30fe" providerId="ADAL" clId="{B5FB8AF6-67C6-4BC0-BCF3-4DE07935591C}" dt="2022-02-22T21:55:29.279" v="9974"/>
        <pc:sldMkLst>
          <pc:docMk/>
          <pc:sldMk cId="2265784379" sldId="344"/>
        </pc:sldMkLst>
        <pc:picChg chg="mod ord">
          <ac:chgData name="Prasad Jagtap" userId="e46c50ef-2369-45f1-a8fd-57c22d8b30fe" providerId="ADAL" clId="{B5FB8AF6-67C6-4BC0-BCF3-4DE07935591C}" dt="2022-02-22T10:33:40.336" v="9153" actId="166"/>
          <ac:picMkLst>
            <pc:docMk/>
            <pc:sldMk cId="2265784379" sldId="344"/>
            <ac:picMk id="5" creationId="{94F62ADD-F9DE-4E0D-9699-10874B1485A2}"/>
          </ac:picMkLst>
        </pc:picChg>
      </pc:sldChg>
      <pc:sldChg chg="add del mod modShow">
        <pc:chgData name="Prasad Jagtap" userId="e46c50ef-2369-45f1-a8fd-57c22d8b30fe" providerId="ADAL" clId="{B5FB8AF6-67C6-4BC0-BCF3-4DE07935591C}" dt="2022-02-22T11:34:44.676" v="9626" actId="2696"/>
        <pc:sldMkLst>
          <pc:docMk/>
          <pc:sldMk cId="655003869" sldId="345"/>
        </pc:sldMkLst>
      </pc:sldChg>
      <pc:sldChg chg="add del mod ord modShow">
        <pc:chgData name="Prasad Jagtap" userId="e46c50ef-2369-45f1-a8fd-57c22d8b30fe" providerId="ADAL" clId="{B5FB8AF6-67C6-4BC0-BCF3-4DE07935591C}" dt="2022-02-22T21:53:11.353" v="9964" actId="2696"/>
        <pc:sldMkLst>
          <pc:docMk/>
          <pc:sldMk cId="557389205" sldId="346"/>
        </pc:sldMkLst>
      </pc:sldChg>
      <pc:sldChg chg="add mod ord modShow">
        <pc:chgData name="Prasad Jagtap" userId="e46c50ef-2369-45f1-a8fd-57c22d8b30fe" providerId="ADAL" clId="{B5FB8AF6-67C6-4BC0-BCF3-4DE07935591C}" dt="2022-02-22T21:54:23.081" v="9967"/>
        <pc:sldMkLst>
          <pc:docMk/>
          <pc:sldMk cId="1695338291" sldId="348"/>
        </pc:sldMkLst>
      </pc:sldChg>
      <pc:sldChg chg="add del mod ord modShow">
        <pc:chgData name="Prasad Jagtap" userId="e46c50ef-2369-45f1-a8fd-57c22d8b30fe" providerId="ADAL" clId="{B5FB8AF6-67C6-4BC0-BCF3-4DE07935591C}" dt="2022-02-22T21:53:07.815" v="9963" actId="2696"/>
        <pc:sldMkLst>
          <pc:docMk/>
          <pc:sldMk cId="3397311338" sldId="349"/>
        </pc:sldMkLst>
      </pc:sldChg>
      <pc:sldChg chg="addSp modSp mod">
        <pc:chgData name="Prasad Jagtap" userId="e46c50ef-2369-45f1-a8fd-57c22d8b30fe" providerId="ADAL" clId="{B5FB8AF6-67C6-4BC0-BCF3-4DE07935591C}" dt="2022-02-22T22:08:37.659" v="10051" actId="1076"/>
        <pc:sldMkLst>
          <pc:docMk/>
          <pc:sldMk cId="4223216962" sldId="350"/>
        </pc:sldMkLst>
        <pc:spChg chg="mod">
          <ac:chgData name="Prasad Jagtap" userId="e46c50ef-2369-45f1-a8fd-57c22d8b30fe" providerId="ADAL" clId="{B5FB8AF6-67C6-4BC0-BCF3-4DE07935591C}" dt="2022-02-22T22:06:59.844" v="10033" actId="1076"/>
          <ac:spMkLst>
            <pc:docMk/>
            <pc:sldMk cId="4223216962" sldId="350"/>
            <ac:spMk id="818" creationId="{00000000-0000-0000-0000-000000000000}"/>
          </ac:spMkLst>
        </pc:spChg>
        <pc:spChg chg="mod">
          <ac:chgData name="Prasad Jagtap" userId="e46c50ef-2369-45f1-a8fd-57c22d8b30fe" providerId="ADAL" clId="{B5FB8AF6-67C6-4BC0-BCF3-4DE07935591C}" dt="2022-02-22T22:08:27.750" v="10049" actId="1076"/>
          <ac:spMkLst>
            <pc:docMk/>
            <pc:sldMk cId="4223216962" sldId="350"/>
            <ac:spMk id="825" creationId="{00000000-0000-0000-0000-000000000000}"/>
          </ac:spMkLst>
        </pc:spChg>
        <pc:spChg chg="mod">
          <ac:chgData name="Prasad Jagtap" userId="e46c50ef-2369-45f1-a8fd-57c22d8b30fe" providerId="ADAL" clId="{B5FB8AF6-67C6-4BC0-BCF3-4DE07935591C}" dt="2022-02-22T22:07:08.040" v="10035" actId="1076"/>
          <ac:spMkLst>
            <pc:docMk/>
            <pc:sldMk cId="4223216962" sldId="350"/>
            <ac:spMk id="829" creationId="{00000000-0000-0000-0000-000000000000}"/>
          </ac:spMkLst>
        </pc:spChg>
        <pc:spChg chg="mod">
          <ac:chgData name="Prasad Jagtap" userId="e46c50ef-2369-45f1-a8fd-57c22d8b30fe" providerId="ADAL" clId="{B5FB8AF6-67C6-4BC0-BCF3-4DE07935591C}" dt="2022-02-22T22:08:01.540" v="10045" actId="1076"/>
          <ac:spMkLst>
            <pc:docMk/>
            <pc:sldMk cId="4223216962" sldId="350"/>
            <ac:spMk id="830" creationId="{00000000-0000-0000-0000-000000000000}"/>
          </ac:spMkLst>
        </pc:spChg>
        <pc:grpChg chg="mod">
          <ac:chgData name="Prasad Jagtap" userId="e46c50ef-2369-45f1-a8fd-57c22d8b30fe" providerId="ADAL" clId="{B5FB8AF6-67C6-4BC0-BCF3-4DE07935591C}" dt="2022-02-22T22:08:01.540" v="10045" actId="1076"/>
          <ac:grpSpMkLst>
            <pc:docMk/>
            <pc:sldMk cId="4223216962" sldId="350"/>
            <ac:grpSpMk id="817" creationId="{00000000-0000-0000-0000-000000000000}"/>
          </ac:grpSpMkLst>
        </pc:grpChg>
        <pc:grpChg chg="mod">
          <ac:chgData name="Prasad Jagtap" userId="e46c50ef-2369-45f1-a8fd-57c22d8b30fe" providerId="ADAL" clId="{B5FB8AF6-67C6-4BC0-BCF3-4DE07935591C}" dt="2022-02-22T22:08:27.750" v="10049" actId="1076"/>
          <ac:grpSpMkLst>
            <pc:docMk/>
            <pc:sldMk cId="4223216962" sldId="350"/>
            <ac:grpSpMk id="820" creationId="{00000000-0000-0000-0000-000000000000}"/>
          </ac:grpSpMkLst>
        </pc:grpChg>
        <pc:picChg chg="add mod">
          <ac:chgData name="Prasad Jagtap" userId="e46c50ef-2369-45f1-a8fd-57c22d8b30fe" providerId="ADAL" clId="{B5FB8AF6-67C6-4BC0-BCF3-4DE07935591C}" dt="2022-02-22T22:08:37.659" v="10051" actId="1076"/>
          <ac:picMkLst>
            <pc:docMk/>
            <pc:sldMk cId="4223216962" sldId="350"/>
            <ac:picMk id="17" creationId="{5C1E3D83-2088-4375-AAE9-E5695AB9D08C}"/>
          </ac:picMkLst>
        </pc:picChg>
      </pc:sldChg>
      <pc:sldChg chg="addSp delSp modSp mod modTransition">
        <pc:chgData name="Prasad Jagtap" userId="e46c50ef-2369-45f1-a8fd-57c22d8b30fe" providerId="ADAL" clId="{B5FB8AF6-67C6-4BC0-BCF3-4DE07935591C}" dt="2022-02-23T12:48:27.098" v="13517" actId="165"/>
        <pc:sldMkLst>
          <pc:docMk/>
          <pc:sldMk cId="1160676341" sldId="351"/>
        </pc:sldMkLst>
        <pc:spChg chg="mod">
          <ac:chgData name="Prasad Jagtap" userId="e46c50ef-2369-45f1-a8fd-57c22d8b30fe" providerId="ADAL" clId="{B5FB8AF6-67C6-4BC0-BCF3-4DE07935591C}" dt="2022-02-23T12:17:17.091" v="13321" actId="1076"/>
          <ac:spMkLst>
            <pc:docMk/>
            <pc:sldMk cId="1160676341" sldId="351"/>
            <ac:spMk id="2" creationId="{2F455B3B-4D7D-4369-95AA-09AABF9D27F5}"/>
          </ac:spMkLst>
        </pc:spChg>
        <pc:spChg chg="mod">
          <ac:chgData name="Prasad Jagtap" userId="e46c50ef-2369-45f1-a8fd-57c22d8b30fe" providerId="ADAL" clId="{B5FB8AF6-67C6-4BC0-BCF3-4DE07935591C}" dt="2022-02-23T12:17:17.091" v="13321" actId="1076"/>
          <ac:spMkLst>
            <pc:docMk/>
            <pc:sldMk cId="1160676341" sldId="351"/>
            <ac:spMk id="4" creationId="{5A6D42DE-FEC2-409F-AE0C-B06BF38767F7}"/>
          </ac:spMkLst>
        </pc:spChg>
        <pc:spChg chg="mod">
          <ac:chgData name="Prasad Jagtap" userId="e46c50ef-2369-45f1-a8fd-57c22d8b30fe" providerId="ADAL" clId="{B5FB8AF6-67C6-4BC0-BCF3-4DE07935591C}" dt="2022-02-23T12:17:17.091" v="13321" actId="1076"/>
          <ac:spMkLst>
            <pc:docMk/>
            <pc:sldMk cId="1160676341" sldId="351"/>
            <ac:spMk id="5" creationId="{EFD9D931-8B4B-425D-8458-00A7BE25065B}"/>
          </ac:spMkLst>
        </pc:spChg>
        <pc:spChg chg="mod">
          <ac:chgData name="Prasad Jagtap" userId="e46c50ef-2369-45f1-a8fd-57c22d8b30fe" providerId="ADAL" clId="{B5FB8AF6-67C6-4BC0-BCF3-4DE07935591C}" dt="2022-02-23T12:17:17.091" v="13321" actId="1076"/>
          <ac:spMkLst>
            <pc:docMk/>
            <pc:sldMk cId="1160676341" sldId="351"/>
            <ac:spMk id="6" creationId="{2EF1FDD0-1091-4216-A105-49E8C221CB9F}"/>
          </ac:spMkLst>
        </pc:spChg>
        <pc:spChg chg="mod">
          <ac:chgData name="Prasad Jagtap" userId="e46c50ef-2369-45f1-a8fd-57c22d8b30fe" providerId="ADAL" clId="{B5FB8AF6-67C6-4BC0-BCF3-4DE07935591C}" dt="2022-02-23T12:17:17.091" v="13321" actId="1076"/>
          <ac:spMkLst>
            <pc:docMk/>
            <pc:sldMk cId="1160676341" sldId="351"/>
            <ac:spMk id="7" creationId="{F4F1BBBA-4BE9-40AC-823C-6FFFCB15C50A}"/>
          </ac:spMkLst>
        </pc:spChg>
        <pc:spChg chg="add del mod topLvl">
          <ac:chgData name="Prasad Jagtap" userId="e46c50ef-2369-45f1-a8fd-57c22d8b30fe" providerId="ADAL" clId="{B5FB8AF6-67C6-4BC0-BCF3-4DE07935591C}" dt="2022-02-23T12:48:27.098" v="13517" actId="165"/>
          <ac:spMkLst>
            <pc:docMk/>
            <pc:sldMk cId="1160676341" sldId="351"/>
            <ac:spMk id="10" creationId="{A13469F3-27C3-417E-B90C-EBBEBFFEEAF1}"/>
          </ac:spMkLst>
        </pc:spChg>
        <pc:grpChg chg="add del mod">
          <ac:chgData name="Prasad Jagtap" userId="e46c50ef-2369-45f1-a8fd-57c22d8b30fe" providerId="ADAL" clId="{B5FB8AF6-67C6-4BC0-BCF3-4DE07935591C}" dt="2022-02-23T12:48:27.098" v="13517" actId="165"/>
          <ac:grpSpMkLst>
            <pc:docMk/>
            <pc:sldMk cId="1160676341" sldId="351"/>
            <ac:grpSpMk id="19" creationId="{C06D9032-3251-4D49-9D95-237FD458F20F}"/>
          </ac:grpSpMkLst>
        </pc:grpChg>
        <pc:picChg chg="mod">
          <ac:chgData name="Prasad Jagtap" userId="e46c50ef-2369-45f1-a8fd-57c22d8b30fe" providerId="ADAL" clId="{B5FB8AF6-67C6-4BC0-BCF3-4DE07935591C}" dt="2022-02-23T12:17:19.361" v="13322" actId="1076"/>
          <ac:picMkLst>
            <pc:docMk/>
            <pc:sldMk cId="1160676341" sldId="351"/>
            <ac:picMk id="8" creationId="{9C9F9F5F-1D92-4DD6-BD81-AC296DC37C13}"/>
          </ac:picMkLst>
        </pc:picChg>
        <pc:picChg chg="mod">
          <ac:chgData name="Prasad Jagtap" userId="e46c50ef-2369-45f1-a8fd-57c22d8b30fe" providerId="ADAL" clId="{B5FB8AF6-67C6-4BC0-BCF3-4DE07935591C}" dt="2022-02-23T12:17:17.091" v="13321" actId="1076"/>
          <ac:picMkLst>
            <pc:docMk/>
            <pc:sldMk cId="1160676341" sldId="351"/>
            <ac:picMk id="11" creationId="{26767841-1C98-4448-9E03-264BCD3EC108}"/>
          </ac:picMkLst>
        </pc:picChg>
        <pc:cxnChg chg="add del mod">
          <ac:chgData name="Prasad Jagtap" userId="e46c50ef-2369-45f1-a8fd-57c22d8b30fe" providerId="ADAL" clId="{B5FB8AF6-67C6-4BC0-BCF3-4DE07935591C}" dt="2022-02-23T12:39:58.993" v="13459" actId="478"/>
          <ac:cxnSpMkLst>
            <pc:docMk/>
            <pc:sldMk cId="1160676341" sldId="351"/>
            <ac:cxnSpMk id="9" creationId="{2B0F65FA-58C5-40D6-BBC8-481F2C43B874}"/>
          </ac:cxnSpMkLst>
        </pc:cxnChg>
        <pc:cxnChg chg="add mod ord topLvl">
          <ac:chgData name="Prasad Jagtap" userId="e46c50ef-2369-45f1-a8fd-57c22d8b30fe" providerId="ADAL" clId="{B5FB8AF6-67C6-4BC0-BCF3-4DE07935591C}" dt="2022-02-23T12:48:27.098" v="13517" actId="165"/>
          <ac:cxnSpMkLst>
            <pc:docMk/>
            <pc:sldMk cId="1160676341" sldId="351"/>
            <ac:cxnSpMk id="12" creationId="{1A370F7C-2B80-4227-9CE0-A4DF66221E78}"/>
          </ac:cxnSpMkLst>
        </pc:cxnChg>
        <pc:cxnChg chg="add del mod">
          <ac:chgData name="Prasad Jagtap" userId="e46c50ef-2369-45f1-a8fd-57c22d8b30fe" providerId="ADAL" clId="{B5FB8AF6-67C6-4BC0-BCF3-4DE07935591C}" dt="2022-02-23T12:39:30.103" v="13449" actId="478"/>
          <ac:cxnSpMkLst>
            <pc:docMk/>
            <pc:sldMk cId="1160676341" sldId="351"/>
            <ac:cxnSpMk id="13" creationId="{F9D250DB-FE91-45FE-B694-D57AC5360CF4}"/>
          </ac:cxnSpMkLst>
        </pc:cxnChg>
        <pc:cxnChg chg="add del mod">
          <ac:chgData name="Prasad Jagtap" userId="e46c50ef-2369-45f1-a8fd-57c22d8b30fe" providerId="ADAL" clId="{B5FB8AF6-67C6-4BC0-BCF3-4DE07935591C}" dt="2022-02-23T12:39:39.279" v="13452" actId="478"/>
          <ac:cxnSpMkLst>
            <pc:docMk/>
            <pc:sldMk cId="1160676341" sldId="351"/>
            <ac:cxnSpMk id="14" creationId="{2996042B-FA39-47D7-A6CF-310E1772CE45}"/>
          </ac:cxnSpMkLst>
        </pc:cxnChg>
        <pc:cxnChg chg="add mod ord topLvl">
          <ac:chgData name="Prasad Jagtap" userId="e46c50ef-2369-45f1-a8fd-57c22d8b30fe" providerId="ADAL" clId="{B5FB8AF6-67C6-4BC0-BCF3-4DE07935591C}" dt="2022-02-23T12:48:27.098" v="13517" actId="165"/>
          <ac:cxnSpMkLst>
            <pc:docMk/>
            <pc:sldMk cId="1160676341" sldId="351"/>
            <ac:cxnSpMk id="15" creationId="{C995986C-8490-43F6-84D3-845C9BB22516}"/>
          </ac:cxnSpMkLst>
        </pc:cxnChg>
      </pc:sldChg>
      <pc:sldChg chg="addSp delSp modSp mod modTransition modAnim">
        <pc:chgData name="Prasad Jagtap" userId="e46c50ef-2369-45f1-a8fd-57c22d8b30fe" providerId="ADAL" clId="{B5FB8AF6-67C6-4BC0-BCF3-4DE07935591C}" dt="2022-02-23T18:32:09.139" v="13834" actId="1076"/>
        <pc:sldMkLst>
          <pc:docMk/>
          <pc:sldMk cId="906470484" sldId="352"/>
        </pc:sldMkLst>
        <pc:spChg chg="mod">
          <ac:chgData name="Prasad Jagtap" userId="e46c50ef-2369-45f1-a8fd-57c22d8b30fe" providerId="ADAL" clId="{B5FB8AF6-67C6-4BC0-BCF3-4DE07935591C}" dt="2022-02-23T18:30:57.500" v="13827" actId="207"/>
          <ac:spMkLst>
            <pc:docMk/>
            <pc:sldMk cId="906470484" sldId="352"/>
            <ac:spMk id="3" creationId="{C3BAC84E-528C-49CF-AC55-1021EFFBFE5C}"/>
          </ac:spMkLst>
        </pc:spChg>
        <pc:spChg chg="mod">
          <ac:chgData name="Prasad Jagtap" userId="e46c50ef-2369-45f1-a8fd-57c22d8b30fe" providerId="ADAL" clId="{B5FB8AF6-67C6-4BC0-BCF3-4DE07935591C}" dt="2022-02-23T18:31:15.883" v="13830" actId="1582"/>
          <ac:spMkLst>
            <pc:docMk/>
            <pc:sldMk cId="906470484" sldId="352"/>
            <ac:spMk id="5" creationId="{93378EF6-65E6-4380-973A-E40DCD176BAE}"/>
          </ac:spMkLst>
        </pc:spChg>
        <pc:spChg chg="del">
          <ac:chgData name="Prasad Jagtap" userId="e46c50ef-2369-45f1-a8fd-57c22d8b30fe" providerId="ADAL" clId="{B5FB8AF6-67C6-4BC0-BCF3-4DE07935591C}" dt="2022-02-23T10:49:47.678" v="10167" actId="478"/>
          <ac:spMkLst>
            <pc:docMk/>
            <pc:sldMk cId="906470484" sldId="352"/>
            <ac:spMk id="11" creationId="{CF173FBC-1D33-460D-BAA8-52D38F6F3FB8}"/>
          </ac:spMkLst>
        </pc:spChg>
        <pc:spChg chg="mod">
          <ac:chgData name="Prasad Jagtap" userId="e46c50ef-2369-45f1-a8fd-57c22d8b30fe" providerId="ADAL" clId="{B5FB8AF6-67C6-4BC0-BCF3-4DE07935591C}" dt="2022-02-23T18:32:01.998" v="13833" actId="1076"/>
          <ac:spMkLst>
            <pc:docMk/>
            <pc:sldMk cId="906470484" sldId="352"/>
            <ac:spMk id="14" creationId="{815F6E53-4BA2-4E82-9229-9D3313F183CA}"/>
          </ac:spMkLst>
        </pc:spChg>
        <pc:spChg chg="mod">
          <ac:chgData name="Prasad Jagtap" userId="e46c50ef-2369-45f1-a8fd-57c22d8b30fe" providerId="ADAL" clId="{B5FB8AF6-67C6-4BC0-BCF3-4DE07935591C}" dt="2022-02-23T18:32:01.998" v="13833" actId="1076"/>
          <ac:spMkLst>
            <pc:docMk/>
            <pc:sldMk cId="906470484" sldId="352"/>
            <ac:spMk id="16" creationId="{CD1B1596-8C88-4B51-9529-6EE18F5F98F8}"/>
          </ac:spMkLst>
        </pc:spChg>
        <pc:spChg chg="mod">
          <ac:chgData name="Prasad Jagtap" userId="e46c50ef-2369-45f1-a8fd-57c22d8b30fe" providerId="ADAL" clId="{B5FB8AF6-67C6-4BC0-BCF3-4DE07935591C}" dt="2022-02-23T18:32:01.998" v="13833" actId="1076"/>
          <ac:spMkLst>
            <pc:docMk/>
            <pc:sldMk cId="906470484" sldId="352"/>
            <ac:spMk id="17" creationId="{F44D84BC-883E-4CCB-AA91-7A2E3DD775C5}"/>
          </ac:spMkLst>
        </pc:spChg>
        <pc:spChg chg="mod">
          <ac:chgData name="Prasad Jagtap" userId="e46c50ef-2369-45f1-a8fd-57c22d8b30fe" providerId="ADAL" clId="{B5FB8AF6-67C6-4BC0-BCF3-4DE07935591C}" dt="2022-02-23T18:32:01.998" v="13833" actId="1076"/>
          <ac:spMkLst>
            <pc:docMk/>
            <pc:sldMk cId="906470484" sldId="352"/>
            <ac:spMk id="18" creationId="{06E21CD4-99D0-4C77-B763-D4AFBBF993FF}"/>
          </ac:spMkLst>
        </pc:spChg>
        <pc:spChg chg="add mod ord">
          <ac:chgData name="Prasad Jagtap" userId="e46c50ef-2369-45f1-a8fd-57c22d8b30fe" providerId="ADAL" clId="{B5FB8AF6-67C6-4BC0-BCF3-4DE07935591C}" dt="2022-02-23T18:31:15.883" v="13830" actId="1582"/>
          <ac:spMkLst>
            <pc:docMk/>
            <pc:sldMk cId="906470484" sldId="352"/>
            <ac:spMk id="19" creationId="{5EAFDC0A-E340-4AC7-BEE7-39EF119F5440}"/>
          </ac:spMkLst>
        </pc:spChg>
        <pc:spChg chg="add del mod">
          <ac:chgData name="Prasad Jagtap" userId="e46c50ef-2369-45f1-a8fd-57c22d8b30fe" providerId="ADAL" clId="{B5FB8AF6-67C6-4BC0-BCF3-4DE07935591C}" dt="2022-02-23T10:49:49.461" v="10168" actId="478"/>
          <ac:spMkLst>
            <pc:docMk/>
            <pc:sldMk cId="906470484" sldId="352"/>
            <ac:spMk id="21" creationId="{9920C941-E812-40F1-AE5B-B66F76C615DD}"/>
          </ac:spMkLst>
        </pc:spChg>
        <pc:spChg chg="add mod">
          <ac:chgData name="Prasad Jagtap" userId="e46c50ef-2369-45f1-a8fd-57c22d8b30fe" providerId="ADAL" clId="{B5FB8AF6-67C6-4BC0-BCF3-4DE07935591C}" dt="2022-02-23T10:49:57.346" v="10170" actId="1076"/>
          <ac:spMkLst>
            <pc:docMk/>
            <pc:sldMk cId="906470484" sldId="352"/>
            <ac:spMk id="23" creationId="{0D0A9C8F-CBE1-4FA6-BC95-B88201D9B640}"/>
          </ac:spMkLst>
        </pc:spChg>
        <pc:spChg chg="add mod">
          <ac:chgData name="Prasad Jagtap" userId="e46c50ef-2369-45f1-a8fd-57c22d8b30fe" providerId="ADAL" clId="{B5FB8AF6-67C6-4BC0-BCF3-4DE07935591C}" dt="2022-02-23T18:31:23.231" v="13831" actId="1582"/>
          <ac:spMkLst>
            <pc:docMk/>
            <pc:sldMk cId="906470484" sldId="352"/>
            <ac:spMk id="25" creationId="{E6CBDD6F-FBF7-47EF-A0BD-4933326D8BF2}"/>
          </ac:spMkLst>
        </pc:spChg>
        <pc:spChg chg="add mod ord">
          <ac:chgData name="Prasad Jagtap" userId="e46c50ef-2369-45f1-a8fd-57c22d8b30fe" providerId="ADAL" clId="{B5FB8AF6-67C6-4BC0-BCF3-4DE07935591C}" dt="2022-02-23T13:26:54.954" v="13784" actId="1076"/>
          <ac:spMkLst>
            <pc:docMk/>
            <pc:sldMk cId="906470484" sldId="352"/>
            <ac:spMk id="28" creationId="{F190FD69-5862-4466-86A7-AFC93919C4AF}"/>
          </ac:spMkLst>
        </pc:spChg>
        <pc:grpChg chg="add mod">
          <ac:chgData name="Prasad Jagtap" userId="e46c50ef-2369-45f1-a8fd-57c22d8b30fe" providerId="ADAL" clId="{B5FB8AF6-67C6-4BC0-BCF3-4DE07935591C}" dt="2022-02-23T18:32:09.139" v="13834" actId="1076"/>
          <ac:grpSpMkLst>
            <pc:docMk/>
            <pc:sldMk cId="906470484" sldId="352"/>
            <ac:grpSpMk id="4" creationId="{BB899FE6-0E5F-417B-9115-51EC63216BDC}"/>
          </ac:grpSpMkLst>
        </pc:grpChg>
        <pc:picChg chg="mod">
          <ac:chgData name="Prasad Jagtap" userId="e46c50ef-2369-45f1-a8fd-57c22d8b30fe" providerId="ADAL" clId="{B5FB8AF6-67C6-4BC0-BCF3-4DE07935591C}" dt="2022-02-23T18:31:38.655" v="13832" actId="1076"/>
          <ac:picMkLst>
            <pc:docMk/>
            <pc:sldMk cId="906470484" sldId="352"/>
            <ac:picMk id="12" creationId="{03328361-8976-4E09-B4F7-D374EBE14EE2}"/>
          </ac:picMkLst>
        </pc:picChg>
        <pc:cxnChg chg="add mod">
          <ac:chgData name="Prasad Jagtap" userId="e46c50ef-2369-45f1-a8fd-57c22d8b30fe" providerId="ADAL" clId="{B5FB8AF6-67C6-4BC0-BCF3-4DE07935591C}" dt="2022-02-23T13:26:45.044" v="13781" actId="14100"/>
          <ac:cxnSpMkLst>
            <pc:docMk/>
            <pc:sldMk cId="906470484" sldId="352"/>
            <ac:cxnSpMk id="26" creationId="{4F9FB9F4-BF7A-46A0-96B7-C32837C5DBCE}"/>
          </ac:cxnSpMkLst>
        </pc:cxnChg>
        <pc:cxnChg chg="add del mod">
          <ac:chgData name="Prasad Jagtap" userId="e46c50ef-2369-45f1-a8fd-57c22d8b30fe" providerId="ADAL" clId="{B5FB8AF6-67C6-4BC0-BCF3-4DE07935591C}" dt="2022-02-23T13:05:47.659" v="13635" actId="478"/>
          <ac:cxnSpMkLst>
            <pc:docMk/>
            <pc:sldMk cId="906470484" sldId="352"/>
            <ac:cxnSpMk id="27" creationId="{833EB986-EA05-4166-B545-9EB01D9D8167}"/>
          </ac:cxnSpMkLst>
        </pc:cxnChg>
        <pc:cxnChg chg="add mod">
          <ac:chgData name="Prasad Jagtap" userId="e46c50ef-2369-45f1-a8fd-57c22d8b30fe" providerId="ADAL" clId="{B5FB8AF6-67C6-4BC0-BCF3-4DE07935591C}" dt="2022-02-23T13:26:42.779" v="13780" actId="14100"/>
          <ac:cxnSpMkLst>
            <pc:docMk/>
            <pc:sldMk cId="906470484" sldId="352"/>
            <ac:cxnSpMk id="29" creationId="{2DA9DFFE-241D-49AE-B324-CC2B7AC61CE0}"/>
          </ac:cxnSpMkLst>
        </pc:cxnChg>
      </pc:sldChg>
      <pc:sldChg chg="addSp delSp modSp add mod ord modTransition setBg modShow modNotesTx">
        <pc:chgData name="Prasad Jagtap" userId="e46c50ef-2369-45f1-a8fd-57c22d8b30fe" providerId="ADAL" clId="{B5FB8AF6-67C6-4BC0-BCF3-4DE07935591C}" dt="2022-02-23T21:27:24.401" v="14610" actId="6549"/>
        <pc:sldMkLst>
          <pc:docMk/>
          <pc:sldMk cId="146863371" sldId="353"/>
        </pc:sldMkLst>
        <pc:spChg chg="add del mod">
          <ac:chgData name="Prasad Jagtap" userId="e46c50ef-2369-45f1-a8fd-57c22d8b30fe" providerId="ADAL" clId="{B5FB8AF6-67C6-4BC0-BCF3-4DE07935591C}" dt="2022-02-22T21:51:37.772" v="9935" actId="478"/>
          <ac:spMkLst>
            <pc:docMk/>
            <pc:sldMk cId="146863371" sldId="353"/>
            <ac:spMk id="3" creationId="{1D8A1BBE-AC64-4AE2-BB4E-4A389BF16E5A}"/>
          </ac:spMkLst>
        </pc:spChg>
        <pc:spChg chg="add del mod">
          <ac:chgData name="Prasad Jagtap" userId="e46c50ef-2369-45f1-a8fd-57c22d8b30fe" providerId="ADAL" clId="{B5FB8AF6-67C6-4BC0-BCF3-4DE07935591C}" dt="2022-02-22T21:51:44.113" v="9937" actId="478"/>
          <ac:spMkLst>
            <pc:docMk/>
            <pc:sldMk cId="146863371" sldId="353"/>
            <ac:spMk id="5" creationId="{7C759783-88F4-4B0F-92A6-0F60D3E3E592}"/>
          </ac:spMkLst>
        </pc:spChg>
        <pc:spChg chg="del">
          <ac:chgData name="Prasad Jagtap" userId="e46c50ef-2369-45f1-a8fd-57c22d8b30fe" providerId="ADAL" clId="{B5FB8AF6-67C6-4BC0-BCF3-4DE07935591C}" dt="2022-02-22T21:51:25.619" v="9933" actId="478"/>
          <ac:spMkLst>
            <pc:docMk/>
            <pc:sldMk cId="146863371" sldId="353"/>
            <ac:spMk id="11" creationId="{34B7C098-E9DB-40AD-8CEE-143A74ED3F7C}"/>
          </ac:spMkLst>
        </pc:spChg>
        <pc:spChg chg="add mod">
          <ac:chgData name="Prasad Jagtap" userId="e46c50ef-2369-45f1-a8fd-57c22d8b30fe" providerId="ADAL" clId="{B5FB8AF6-67C6-4BC0-BCF3-4DE07935591C}" dt="2022-02-22T21:52:12.369" v="9954" actId="1076"/>
          <ac:spMkLst>
            <pc:docMk/>
            <pc:sldMk cId="146863371" sldId="353"/>
            <ac:spMk id="12" creationId="{835A2FFA-AFAF-4408-99C0-7D14A6BE0EC5}"/>
          </ac:spMkLst>
        </pc:spChg>
        <pc:spChg chg="del">
          <ac:chgData name="Prasad Jagtap" userId="e46c50ef-2369-45f1-a8fd-57c22d8b30fe" providerId="ADAL" clId="{B5FB8AF6-67C6-4BC0-BCF3-4DE07935591C}" dt="2022-02-22T21:51:32.886" v="9934" actId="478"/>
          <ac:spMkLst>
            <pc:docMk/>
            <pc:sldMk cId="146863371" sldId="353"/>
            <ac:spMk id="515" creationId="{00000000-0000-0000-0000-000000000000}"/>
          </ac:spMkLst>
        </pc:spChg>
        <pc:spChg chg="del">
          <ac:chgData name="Prasad Jagtap" userId="e46c50ef-2369-45f1-a8fd-57c22d8b30fe" providerId="ADAL" clId="{B5FB8AF6-67C6-4BC0-BCF3-4DE07935591C}" dt="2022-02-22T21:51:40.595" v="9936" actId="478"/>
          <ac:spMkLst>
            <pc:docMk/>
            <pc:sldMk cId="146863371" sldId="353"/>
            <ac:spMk id="516" creationId="{00000000-0000-0000-0000-000000000000}"/>
          </ac:spMkLst>
        </pc:spChg>
        <pc:cxnChg chg="del">
          <ac:chgData name="Prasad Jagtap" userId="e46c50ef-2369-45f1-a8fd-57c22d8b30fe" providerId="ADAL" clId="{B5FB8AF6-67C6-4BC0-BCF3-4DE07935591C}" dt="2022-02-22T21:51:22.657" v="9932" actId="478"/>
          <ac:cxnSpMkLst>
            <pc:docMk/>
            <pc:sldMk cId="146863371" sldId="353"/>
            <ac:cxnSpMk id="6" creationId="{7062F1BA-8B53-4930-93C3-C8F9D610E050}"/>
          </ac:cxnSpMkLst>
        </pc:cxnChg>
        <pc:cxnChg chg="del">
          <ac:chgData name="Prasad Jagtap" userId="e46c50ef-2369-45f1-a8fd-57c22d8b30fe" providerId="ADAL" clId="{B5FB8AF6-67C6-4BC0-BCF3-4DE07935591C}" dt="2022-02-22T21:51:25.619" v="9933" actId="478"/>
          <ac:cxnSpMkLst>
            <pc:docMk/>
            <pc:sldMk cId="146863371" sldId="353"/>
            <ac:cxnSpMk id="9" creationId="{DBC0C496-6566-4E20-8CCD-E3E5E260881D}"/>
          </ac:cxnSpMkLst>
        </pc:cxnChg>
      </pc:sldChg>
      <pc:sldChg chg="addSp delSp modSp add mod modTransition modAnim modNotesTx">
        <pc:chgData name="Prasad Jagtap" userId="e46c50ef-2369-45f1-a8fd-57c22d8b30fe" providerId="ADAL" clId="{B5FB8AF6-67C6-4BC0-BCF3-4DE07935591C}" dt="2022-02-24T09:31:38.436" v="15148" actId="1076"/>
        <pc:sldMkLst>
          <pc:docMk/>
          <pc:sldMk cId="119130" sldId="354"/>
        </pc:sldMkLst>
        <pc:spChg chg="add mod">
          <ac:chgData name="Prasad Jagtap" userId="e46c50ef-2369-45f1-a8fd-57c22d8b30fe" providerId="ADAL" clId="{B5FB8AF6-67C6-4BC0-BCF3-4DE07935591C}" dt="2022-02-23T13:00:49.602" v="13612" actId="1076"/>
          <ac:spMkLst>
            <pc:docMk/>
            <pc:sldMk cId="119130" sldId="354"/>
            <ac:spMk id="8" creationId="{DF73B33F-9C76-4988-8E51-51A88DDBC4F1}"/>
          </ac:spMkLst>
        </pc:spChg>
        <pc:spChg chg="add mod">
          <ac:chgData name="Prasad Jagtap" userId="e46c50ef-2369-45f1-a8fd-57c22d8b30fe" providerId="ADAL" clId="{B5FB8AF6-67C6-4BC0-BCF3-4DE07935591C}" dt="2022-02-23T23:20:38.962" v="14976" actId="1076"/>
          <ac:spMkLst>
            <pc:docMk/>
            <pc:sldMk cId="119130" sldId="354"/>
            <ac:spMk id="12" creationId="{0DD178ED-6A9A-4DFD-AC29-D947790A558D}"/>
          </ac:spMkLst>
        </pc:spChg>
        <pc:spChg chg="add mod">
          <ac:chgData name="Prasad Jagtap" userId="e46c50ef-2369-45f1-a8fd-57c22d8b30fe" providerId="ADAL" clId="{B5FB8AF6-67C6-4BC0-BCF3-4DE07935591C}" dt="2022-02-24T09:31:38.436" v="15148" actId="1076"/>
          <ac:spMkLst>
            <pc:docMk/>
            <pc:sldMk cId="119130" sldId="354"/>
            <ac:spMk id="13" creationId="{D0BDAAC4-F0F9-4754-866E-03FD031A7411}"/>
          </ac:spMkLst>
        </pc:spChg>
        <pc:spChg chg="mod">
          <ac:chgData name="Prasad Jagtap" userId="e46c50ef-2369-45f1-a8fd-57c22d8b30fe" providerId="ADAL" clId="{B5FB8AF6-67C6-4BC0-BCF3-4DE07935591C}" dt="2022-02-22T22:14:38.264" v="10117" actId="20577"/>
          <ac:spMkLst>
            <pc:docMk/>
            <pc:sldMk cId="119130" sldId="354"/>
            <ac:spMk id="805" creationId="{00000000-0000-0000-0000-000000000000}"/>
          </ac:spMkLst>
        </pc:spChg>
        <pc:picChg chg="mod">
          <ac:chgData name="Prasad Jagtap" userId="e46c50ef-2369-45f1-a8fd-57c22d8b30fe" providerId="ADAL" clId="{B5FB8AF6-67C6-4BC0-BCF3-4DE07935591C}" dt="2022-02-24T09:11:54.741" v="15093" actId="1076"/>
          <ac:picMkLst>
            <pc:docMk/>
            <pc:sldMk cId="119130" sldId="354"/>
            <ac:picMk id="4" creationId="{A29E56CF-64A2-46F8-AF71-F6002FA41102}"/>
          </ac:picMkLst>
        </pc:picChg>
        <pc:picChg chg="mod">
          <ac:chgData name="Prasad Jagtap" userId="e46c50ef-2369-45f1-a8fd-57c22d8b30fe" providerId="ADAL" clId="{B5FB8AF6-67C6-4BC0-BCF3-4DE07935591C}" dt="2022-02-23T23:16:00.187" v="14861" actId="1076"/>
          <ac:picMkLst>
            <pc:docMk/>
            <pc:sldMk cId="119130" sldId="354"/>
            <ac:picMk id="7" creationId="{6713288D-9E6A-4C8E-B0A3-2576B80EEC3E}"/>
          </ac:picMkLst>
        </pc:picChg>
        <pc:picChg chg="del">
          <ac:chgData name="Prasad Jagtap" userId="e46c50ef-2369-45f1-a8fd-57c22d8b30fe" providerId="ADAL" clId="{B5FB8AF6-67C6-4BC0-BCF3-4DE07935591C}" dt="2022-02-22T22:13:23.374" v="10067" actId="478"/>
          <ac:picMkLst>
            <pc:docMk/>
            <pc:sldMk cId="119130" sldId="354"/>
            <ac:picMk id="10" creationId="{3F99EDFD-0219-4C72-819D-93D38FFCDD8C}"/>
          </ac:picMkLst>
        </pc:picChg>
        <pc:picChg chg="mod">
          <ac:chgData name="Prasad Jagtap" userId="e46c50ef-2369-45f1-a8fd-57c22d8b30fe" providerId="ADAL" clId="{B5FB8AF6-67C6-4BC0-BCF3-4DE07935591C}" dt="2022-02-24T08:27:13.398" v="15089" actId="1076"/>
          <ac:picMkLst>
            <pc:docMk/>
            <pc:sldMk cId="119130" sldId="354"/>
            <ac:picMk id="11" creationId="{C5833F20-3DAE-4557-9B3E-973F61C934DD}"/>
          </ac:picMkLst>
        </pc:picChg>
        <pc:picChg chg="del">
          <ac:chgData name="Prasad Jagtap" userId="e46c50ef-2369-45f1-a8fd-57c22d8b30fe" providerId="ADAL" clId="{B5FB8AF6-67C6-4BC0-BCF3-4DE07935591C}" dt="2022-02-22T22:13:23.374" v="10067" actId="478"/>
          <ac:picMkLst>
            <pc:docMk/>
            <pc:sldMk cId="119130" sldId="354"/>
            <ac:picMk id="12" creationId="{DB59AC30-7A69-412A-8718-94E90AE9E8D7}"/>
          </ac:picMkLst>
        </pc:picChg>
        <pc:cxnChg chg="add del mod">
          <ac:chgData name="Prasad Jagtap" userId="e46c50ef-2369-45f1-a8fd-57c22d8b30fe" providerId="ADAL" clId="{B5FB8AF6-67C6-4BC0-BCF3-4DE07935591C}" dt="2022-02-23T12:58:54.505" v="13592" actId="478"/>
          <ac:cxnSpMkLst>
            <pc:docMk/>
            <pc:sldMk cId="119130" sldId="354"/>
            <ac:cxnSpMk id="6" creationId="{0155D623-C7D7-46FD-9EB3-0D62AEEACA37}"/>
          </ac:cxnSpMkLst>
        </pc:cxnChg>
        <pc:cxnChg chg="add del mod">
          <ac:chgData name="Prasad Jagtap" userId="e46c50ef-2369-45f1-a8fd-57c22d8b30fe" providerId="ADAL" clId="{B5FB8AF6-67C6-4BC0-BCF3-4DE07935591C}" dt="2022-02-23T12:59:19.523" v="13597" actId="478"/>
          <ac:cxnSpMkLst>
            <pc:docMk/>
            <pc:sldMk cId="119130" sldId="354"/>
            <ac:cxnSpMk id="9" creationId="{FD23EA1E-CAB4-4523-8E52-A831763CF447}"/>
          </ac:cxnSpMkLst>
        </pc:cxnChg>
        <pc:cxnChg chg="add mod ord">
          <ac:chgData name="Prasad Jagtap" userId="e46c50ef-2369-45f1-a8fd-57c22d8b30fe" providerId="ADAL" clId="{B5FB8AF6-67C6-4BC0-BCF3-4DE07935591C}" dt="2022-02-23T13:00:53.254" v="13613" actId="167"/>
          <ac:cxnSpMkLst>
            <pc:docMk/>
            <pc:sldMk cId="119130" sldId="354"/>
            <ac:cxnSpMk id="10" creationId="{9B56C380-8D0C-443C-BA03-9CCDA0C5CCE4}"/>
          </ac:cxnSpMkLst>
        </pc:cxnChg>
      </pc:sldChg>
      <pc:sldMasterChg chg="delSldLayout">
        <pc:chgData name="Prasad Jagtap" userId="e46c50ef-2369-45f1-a8fd-57c22d8b30fe" providerId="ADAL" clId="{B5FB8AF6-67C6-4BC0-BCF3-4DE07935591C}" dt="2022-02-23T18:49:40.855" v="13840" actId="47"/>
        <pc:sldMasterMkLst>
          <pc:docMk/>
          <pc:sldMasterMk cId="0" sldId="2147483670"/>
        </pc:sldMasterMkLst>
        <pc:sldLayoutChg chg="del">
          <pc:chgData name="Prasad Jagtap" userId="e46c50ef-2369-45f1-a8fd-57c22d8b30fe" providerId="ADAL" clId="{B5FB8AF6-67C6-4BC0-BCF3-4DE07935591C}" dt="2022-02-23T18:49:40.855" v="13840" actId="47"/>
          <pc:sldLayoutMkLst>
            <pc:docMk/>
            <pc:sldMasterMk cId="0" sldId="2147483670"/>
            <pc:sldLayoutMk cId="0" sldId="2147483657"/>
          </pc:sldLayoutMkLst>
        </pc:sldLayoutChg>
        <pc:sldLayoutChg chg="del">
          <pc:chgData name="Prasad Jagtap" userId="e46c50ef-2369-45f1-a8fd-57c22d8b30fe" providerId="ADAL" clId="{B5FB8AF6-67C6-4BC0-BCF3-4DE07935591C}" dt="2022-02-23T18:49:36.288" v="13839" actId="47"/>
          <pc:sldLayoutMkLst>
            <pc:docMk/>
            <pc:sldMasterMk cId="0" sldId="2147483670"/>
            <pc:sldLayoutMk cId="0" sldId="2147483659"/>
          </pc:sldLayoutMkLst>
        </pc:sldLayoutChg>
        <pc:sldLayoutChg chg="del">
          <pc:chgData name="Prasad Jagtap" userId="e46c50ef-2369-45f1-a8fd-57c22d8b30fe" providerId="ADAL" clId="{B5FB8AF6-67C6-4BC0-BCF3-4DE07935591C}" dt="2022-02-23T18:49:36.288" v="13839" actId="47"/>
          <pc:sldLayoutMkLst>
            <pc:docMk/>
            <pc:sldMasterMk cId="0" sldId="2147483670"/>
            <pc:sldLayoutMk cId="0" sldId="2147483660"/>
          </pc:sldLayoutMkLst>
        </pc:sldLayoutChg>
        <pc:sldLayoutChg chg="del">
          <pc:chgData name="Prasad Jagtap" userId="e46c50ef-2369-45f1-a8fd-57c22d8b30fe" providerId="ADAL" clId="{B5FB8AF6-67C6-4BC0-BCF3-4DE07935591C}" dt="2022-02-18T23:11:11.525" v="1933" actId="2696"/>
          <pc:sldLayoutMkLst>
            <pc:docMk/>
            <pc:sldMasterMk cId="0" sldId="2147483670"/>
            <pc:sldLayoutMk cId="0" sldId="2147483664"/>
          </pc:sldLayoutMkLst>
        </pc:sldLayoutChg>
        <pc:sldLayoutChg chg="del">
          <pc:chgData name="Prasad Jagtap" userId="e46c50ef-2369-45f1-a8fd-57c22d8b30fe" providerId="ADAL" clId="{B5FB8AF6-67C6-4BC0-BCF3-4DE07935591C}" dt="2022-02-18T10:51:47.123" v="598" actId="2696"/>
          <pc:sldLayoutMkLst>
            <pc:docMk/>
            <pc:sldMasterMk cId="0" sldId="2147483670"/>
            <pc:sldLayoutMk cId="0" sldId="2147483665"/>
          </pc:sldLayoutMkLst>
        </pc:sldLayoutChg>
      </pc:sldMasterChg>
      <pc:sldMasterChg chg="del delSldLayout">
        <pc:chgData name="Prasad Jagtap" userId="e46c50ef-2369-45f1-a8fd-57c22d8b30fe" providerId="ADAL" clId="{B5FB8AF6-67C6-4BC0-BCF3-4DE07935591C}" dt="2022-02-23T18:49:29.686" v="13838" actId="47"/>
        <pc:sldMasterMkLst>
          <pc:docMk/>
          <pc:sldMasterMk cId="0" sldId="2147483671"/>
        </pc:sldMasterMkLst>
        <pc:sldLayoutChg chg="del">
          <pc:chgData name="Prasad Jagtap" userId="e46c50ef-2369-45f1-a8fd-57c22d8b30fe" providerId="ADAL" clId="{B5FB8AF6-67C6-4BC0-BCF3-4DE07935591C}" dt="2022-02-23T18:49:29.686" v="13838" actId="47"/>
          <pc:sldLayoutMkLst>
            <pc:docMk/>
            <pc:sldMasterMk cId="0" sldId="2147483671"/>
            <pc:sldLayoutMk cId="0" sldId="2147483668"/>
          </pc:sldLayoutMkLst>
        </pc:sldLayoutChg>
      </pc:sldMasterChg>
      <pc:sldMasterChg chg="del delSldLayout">
        <pc:chgData name="Prasad Jagtap" userId="e46c50ef-2369-45f1-a8fd-57c22d8b30fe" providerId="ADAL" clId="{B5FB8AF6-67C6-4BC0-BCF3-4DE07935591C}" dt="2022-02-23T18:49:18.945" v="13837" actId="47"/>
        <pc:sldMasterMkLst>
          <pc:docMk/>
          <pc:sldMasterMk cId="0" sldId="2147483672"/>
        </pc:sldMasterMkLst>
        <pc:sldLayoutChg chg="del">
          <pc:chgData name="Prasad Jagtap" userId="e46c50ef-2369-45f1-a8fd-57c22d8b30fe" providerId="ADAL" clId="{B5FB8AF6-67C6-4BC0-BCF3-4DE07935591C}" dt="2022-02-23T18:49:18.945" v="13837" actId="47"/>
          <pc:sldLayoutMkLst>
            <pc:docMk/>
            <pc:sldMasterMk cId="0" sldId="2147483672"/>
            <pc:sldLayoutMk cId="0" sldId="214748366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1D768-5AB3-465B-B4D9-45C57D0E4B35}" type="doc">
      <dgm:prSet loTypeId="urn:microsoft.com/office/officeart/2005/8/layout/process3" loCatId="process" qsTypeId="urn:microsoft.com/office/officeart/2005/8/quickstyle/simple2" qsCatId="simple" csTypeId="urn:microsoft.com/office/officeart/2005/8/colors/accent1_2" csCatId="accent1" phldr="1"/>
      <dgm:spPr/>
      <dgm:t>
        <a:bodyPr/>
        <a:lstStyle/>
        <a:p>
          <a:endParaRPr lang="en-US"/>
        </a:p>
      </dgm:t>
    </dgm:pt>
    <dgm:pt modelId="{F1E0E15F-4A36-4072-8040-FEC6485881D4}">
      <dgm:prSet phldrT="[Text]" custT="1"/>
      <dgm:spPr>
        <a:solidFill>
          <a:schemeClr val="tx1"/>
        </a:solidFill>
      </dgm:spPr>
      <dgm:t>
        <a:bodyPr/>
        <a:lstStyle/>
        <a:p>
          <a:r>
            <a:rPr lang="da-DK" sz="1000">
              <a:solidFill>
                <a:schemeClr val="accent3"/>
              </a:solidFill>
              <a:latin typeface="Anaheim" panose="020B0604020202020204" charset="0"/>
            </a:rPr>
            <a:t>Background</a:t>
          </a:r>
          <a:endParaRPr lang="en-US" sz="1000">
            <a:solidFill>
              <a:schemeClr val="accent3"/>
            </a:solidFill>
            <a:latin typeface="Anaheim" panose="020B0604020202020204" charset="0"/>
          </a:endParaRPr>
        </a:p>
      </dgm:t>
    </dgm:pt>
    <dgm:pt modelId="{9BF67871-962E-4189-9BD7-72470C06930D}" type="parTrans" cxnId="{054F7D3F-611A-4F74-BCDB-084476BEB22B}">
      <dgm:prSet/>
      <dgm:spPr/>
      <dgm:t>
        <a:bodyPr/>
        <a:lstStyle/>
        <a:p>
          <a:endParaRPr lang="en-US"/>
        </a:p>
      </dgm:t>
    </dgm:pt>
    <dgm:pt modelId="{26A56034-9989-433C-B05D-B9AC3CD5ECE0}" type="sibTrans" cxnId="{054F7D3F-611A-4F74-BCDB-084476BEB22B}">
      <dgm:prSet/>
      <dgm:spPr/>
      <dgm:t>
        <a:bodyPr/>
        <a:lstStyle/>
        <a:p>
          <a:endParaRPr lang="en-US"/>
        </a:p>
      </dgm:t>
    </dgm:pt>
    <dgm:pt modelId="{ED470976-1981-4E64-84BD-BD856D930031}">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Demographics of the participants </a:t>
          </a:r>
          <a:endParaRPr lang="en-US">
            <a:solidFill>
              <a:schemeClr val="accent6">
                <a:lumMod val="50000"/>
              </a:schemeClr>
            </a:solidFill>
            <a:latin typeface="Anaheim" panose="020B0604020202020204" charset="0"/>
          </a:endParaRPr>
        </a:p>
      </dgm:t>
    </dgm:pt>
    <dgm:pt modelId="{59EC21F8-A445-4CA8-9795-87B39C103427}" type="parTrans" cxnId="{ABA3E66E-8E33-491F-B9EC-D1A6B71A5925}">
      <dgm:prSet/>
      <dgm:spPr/>
      <dgm:t>
        <a:bodyPr/>
        <a:lstStyle/>
        <a:p>
          <a:endParaRPr lang="en-US"/>
        </a:p>
      </dgm:t>
    </dgm:pt>
    <dgm:pt modelId="{C5775722-E8DB-412E-902B-651CFA024944}" type="sibTrans" cxnId="{ABA3E66E-8E33-491F-B9EC-D1A6B71A5925}">
      <dgm:prSet/>
      <dgm:spPr/>
      <dgm:t>
        <a:bodyPr/>
        <a:lstStyle/>
        <a:p>
          <a:endParaRPr lang="en-US"/>
        </a:p>
      </dgm:t>
    </dgm:pt>
    <dgm:pt modelId="{1115D863-E13A-4827-A41D-0B57C2996EDF}">
      <dgm:prSet phldrT="[Text]" custT="1"/>
      <dgm:spPr>
        <a:solidFill>
          <a:schemeClr val="tx1"/>
        </a:solidFill>
      </dgm:spPr>
      <dgm:t>
        <a:bodyPr/>
        <a:lstStyle/>
        <a:p>
          <a:r>
            <a:rPr lang="da-DK" sz="1000">
              <a:solidFill>
                <a:schemeClr val="accent3"/>
              </a:solidFill>
              <a:latin typeface="Anaheim" panose="020B0604020202020204" charset="0"/>
            </a:rPr>
            <a:t>Knowledge</a:t>
          </a:r>
          <a:endParaRPr lang="en-US" sz="1000">
            <a:solidFill>
              <a:schemeClr val="accent3"/>
            </a:solidFill>
            <a:latin typeface="Anaheim" panose="020B0604020202020204" charset="0"/>
          </a:endParaRPr>
        </a:p>
      </dgm:t>
    </dgm:pt>
    <dgm:pt modelId="{28FE6DEF-D1C1-403C-9937-7499E328647E}" type="parTrans" cxnId="{83A2701C-214A-43D9-818B-52E9EB1CCAFB}">
      <dgm:prSet/>
      <dgm:spPr/>
      <dgm:t>
        <a:bodyPr/>
        <a:lstStyle/>
        <a:p>
          <a:endParaRPr lang="en-US"/>
        </a:p>
      </dgm:t>
    </dgm:pt>
    <dgm:pt modelId="{36B368BC-4D4B-4F5F-AFA6-A69960817AF9}" type="sibTrans" cxnId="{83A2701C-214A-43D9-818B-52E9EB1CCAFB}">
      <dgm:prSet/>
      <dgm:spPr/>
      <dgm:t>
        <a:bodyPr/>
        <a:lstStyle/>
        <a:p>
          <a:endParaRPr lang="en-US"/>
        </a:p>
      </dgm:t>
    </dgm:pt>
    <dgm:pt modelId="{38989DB7-1F24-4EFA-AD78-01CD93A3BD28}">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What people know about </a:t>
          </a:r>
          <a:r>
            <a:rPr lang="en-US" b="0" i="0">
              <a:solidFill>
                <a:schemeClr val="accent6">
                  <a:lumMod val="50000"/>
                </a:schemeClr>
              </a:solidFill>
              <a:latin typeface="Anaheim" panose="020B0604020202020204" charset="0"/>
            </a:rPr>
            <a:t>sustainability</a:t>
          </a:r>
          <a:r>
            <a:rPr lang="da-DK">
              <a:solidFill>
                <a:schemeClr val="accent6">
                  <a:lumMod val="50000"/>
                </a:schemeClr>
              </a:solidFill>
              <a:latin typeface="Anaheim" panose="020B0604020202020204" charset="0"/>
            </a:rPr>
            <a:t>. </a:t>
          </a:r>
          <a:endParaRPr lang="en-US">
            <a:solidFill>
              <a:schemeClr val="accent6">
                <a:lumMod val="50000"/>
              </a:schemeClr>
            </a:solidFill>
            <a:latin typeface="Anaheim" panose="020B0604020202020204" charset="0"/>
          </a:endParaRPr>
        </a:p>
      </dgm:t>
    </dgm:pt>
    <dgm:pt modelId="{6C50F279-5C03-4D34-919F-53FD6B5EA4CF}" type="parTrans" cxnId="{FD903E4B-0C2D-4CDF-AF2B-2F002DB4D1EB}">
      <dgm:prSet/>
      <dgm:spPr/>
      <dgm:t>
        <a:bodyPr/>
        <a:lstStyle/>
        <a:p>
          <a:endParaRPr lang="en-US"/>
        </a:p>
      </dgm:t>
    </dgm:pt>
    <dgm:pt modelId="{EAB373B8-A50E-4D83-A5D3-B57F4B44CE3C}" type="sibTrans" cxnId="{FD903E4B-0C2D-4CDF-AF2B-2F002DB4D1EB}">
      <dgm:prSet/>
      <dgm:spPr/>
      <dgm:t>
        <a:bodyPr/>
        <a:lstStyle/>
        <a:p>
          <a:endParaRPr lang="en-US"/>
        </a:p>
      </dgm:t>
    </dgm:pt>
    <dgm:pt modelId="{FDFCDBA1-8E79-4552-BCA9-A8C9741B2214}">
      <dgm:prSet phldrT="[Text]" custT="1"/>
      <dgm:spPr>
        <a:solidFill>
          <a:schemeClr val="tx1"/>
        </a:solidFill>
      </dgm:spPr>
      <dgm:t>
        <a:bodyPr/>
        <a:lstStyle/>
        <a:p>
          <a:r>
            <a:rPr lang="da-DK" sz="1000">
              <a:solidFill>
                <a:schemeClr val="accent3"/>
              </a:solidFill>
              <a:latin typeface="Anaheim" panose="020B0604020202020204" charset="0"/>
            </a:rPr>
            <a:t>Behaviour</a:t>
          </a:r>
          <a:endParaRPr lang="en-US" sz="1000">
            <a:solidFill>
              <a:schemeClr val="accent3"/>
            </a:solidFill>
            <a:latin typeface="Anaheim" panose="020B0604020202020204" charset="0"/>
          </a:endParaRPr>
        </a:p>
      </dgm:t>
    </dgm:pt>
    <dgm:pt modelId="{0A773DEF-84DF-49B6-82BB-ADB0B96BFF26}" type="parTrans" cxnId="{BAB904CF-5DA4-428E-AA73-180F9F20D9CC}">
      <dgm:prSet/>
      <dgm:spPr/>
      <dgm:t>
        <a:bodyPr/>
        <a:lstStyle/>
        <a:p>
          <a:endParaRPr lang="en-US"/>
        </a:p>
      </dgm:t>
    </dgm:pt>
    <dgm:pt modelId="{FAC55278-F6A4-4554-9606-39FF01F94707}" type="sibTrans" cxnId="{BAB904CF-5DA4-428E-AA73-180F9F20D9CC}">
      <dgm:prSet/>
      <dgm:spPr/>
      <dgm:t>
        <a:bodyPr/>
        <a:lstStyle/>
        <a:p>
          <a:endParaRPr lang="en-US"/>
        </a:p>
      </dgm:t>
    </dgm:pt>
    <dgm:pt modelId="{5C080E8A-856C-4E65-B436-A3A8AF0652E3}">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Spending behaviour and their preferences. </a:t>
          </a:r>
          <a:endParaRPr lang="en-US">
            <a:solidFill>
              <a:schemeClr val="accent6">
                <a:lumMod val="50000"/>
              </a:schemeClr>
            </a:solidFill>
            <a:latin typeface="Anaheim" panose="020B0604020202020204" charset="0"/>
          </a:endParaRPr>
        </a:p>
      </dgm:t>
    </dgm:pt>
    <dgm:pt modelId="{B4B49D52-9888-4B99-A2FD-6BEC7389BAF5}" type="parTrans" cxnId="{35443FBE-867C-4F14-ABB1-6204FEEB69F9}">
      <dgm:prSet/>
      <dgm:spPr/>
      <dgm:t>
        <a:bodyPr/>
        <a:lstStyle/>
        <a:p>
          <a:endParaRPr lang="en-US"/>
        </a:p>
      </dgm:t>
    </dgm:pt>
    <dgm:pt modelId="{AC559AA5-6F18-41D8-BC12-266C924ABB37}" type="sibTrans" cxnId="{35443FBE-867C-4F14-ABB1-6204FEEB69F9}">
      <dgm:prSet/>
      <dgm:spPr/>
      <dgm:t>
        <a:bodyPr/>
        <a:lstStyle/>
        <a:p>
          <a:endParaRPr lang="en-US"/>
        </a:p>
      </dgm:t>
    </dgm:pt>
    <dgm:pt modelId="{F04137C8-610B-42F1-879E-A708EFBCB5FD}">
      <dgm:prSet phldrT="[Text]" custT="1"/>
      <dgm:spPr>
        <a:solidFill>
          <a:schemeClr val="tx1"/>
        </a:solidFill>
      </dgm:spPr>
      <dgm:t>
        <a:bodyPr/>
        <a:lstStyle/>
        <a:p>
          <a:r>
            <a:rPr lang="da-DK" sz="1000">
              <a:solidFill>
                <a:schemeClr val="accent3"/>
              </a:solidFill>
              <a:latin typeface="Anaheim" panose="020B0604020202020204" charset="0"/>
            </a:rPr>
            <a:t>Feelings</a:t>
          </a:r>
          <a:endParaRPr lang="en-US" sz="1000">
            <a:solidFill>
              <a:schemeClr val="accent3"/>
            </a:solidFill>
            <a:latin typeface="Anaheim" panose="020B0604020202020204" charset="0"/>
          </a:endParaRPr>
        </a:p>
      </dgm:t>
    </dgm:pt>
    <dgm:pt modelId="{8ABF0D83-840A-4D9C-9805-DACF859AC658}" type="parTrans" cxnId="{736C82BF-2EC5-4F40-852B-B1C1BF42292F}">
      <dgm:prSet/>
      <dgm:spPr/>
      <dgm:t>
        <a:bodyPr/>
        <a:lstStyle/>
        <a:p>
          <a:endParaRPr lang="en-US"/>
        </a:p>
      </dgm:t>
    </dgm:pt>
    <dgm:pt modelId="{93318B04-93C9-4D99-A62C-4DB424A70E48}" type="sibTrans" cxnId="{736C82BF-2EC5-4F40-852B-B1C1BF42292F}">
      <dgm:prSet/>
      <dgm:spPr/>
      <dgm:t>
        <a:bodyPr/>
        <a:lstStyle/>
        <a:p>
          <a:endParaRPr lang="en-US"/>
        </a:p>
      </dgm:t>
    </dgm:pt>
    <dgm:pt modelId="{315461EB-C91F-4126-9127-9FA010E37CA2}">
      <dgm:prSet phldrT="[Text]" custT="1"/>
      <dgm:spPr>
        <a:solidFill>
          <a:schemeClr val="tx1"/>
        </a:solidFill>
      </dgm:spPr>
      <dgm:t>
        <a:bodyPr/>
        <a:lstStyle/>
        <a:p>
          <a:r>
            <a:rPr lang="da-DK" sz="1000">
              <a:solidFill>
                <a:schemeClr val="accent3"/>
              </a:solidFill>
              <a:latin typeface="Anaheim" panose="020B0604020202020204" charset="0"/>
            </a:rPr>
            <a:t>Experience</a:t>
          </a:r>
          <a:endParaRPr lang="en-US" sz="1000">
            <a:solidFill>
              <a:schemeClr val="accent3"/>
            </a:solidFill>
            <a:latin typeface="Anaheim" panose="020B0604020202020204" charset="0"/>
          </a:endParaRPr>
        </a:p>
      </dgm:t>
    </dgm:pt>
    <dgm:pt modelId="{68CEF02C-5241-4A21-B8C8-74103EA0CAD4}" type="parTrans" cxnId="{2F84FD1F-7B84-4558-9795-E1B36DE22E72}">
      <dgm:prSet/>
      <dgm:spPr/>
      <dgm:t>
        <a:bodyPr/>
        <a:lstStyle/>
        <a:p>
          <a:endParaRPr lang="en-US"/>
        </a:p>
      </dgm:t>
    </dgm:pt>
    <dgm:pt modelId="{5396AE23-4D9A-430A-B2D7-6F1F775E5017}" type="sibTrans" cxnId="{2F84FD1F-7B84-4558-9795-E1B36DE22E72}">
      <dgm:prSet/>
      <dgm:spPr/>
      <dgm:t>
        <a:bodyPr/>
        <a:lstStyle/>
        <a:p>
          <a:endParaRPr lang="en-US"/>
        </a:p>
      </dgm:t>
    </dgm:pt>
    <dgm:pt modelId="{26971913-791E-4A45-B069-E18C3B5DEDB5}">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Current difficulties and what they are seeking as solution. </a:t>
          </a:r>
          <a:endParaRPr lang="en-US">
            <a:solidFill>
              <a:schemeClr val="accent6">
                <a:lumMod val="50000"/>
              </a:schemeClr>
            </a:solidFill>
            <a:latin typeface="Anaheim" panose="020B0604020202020204" charset="0"/>
          </a:endParaRPr>
        </a:p>
      </dgm:t>
    </dgm:pt>
    <dgm:pt modelId="{D3B74474-ED72-432E-B3DA-D18D75D4F782}" type="parTrans" cxnId="{6EA3337F-FE5B-4685-A781-B08F2F649A18}">
      <dgm:prSet/>
      <dgm:spPr/>
      <dgm:t>
        <a:bodyPr/>
        <a:lstStyle/>
        <a:p>
          <a:endParaRPr lang="en-US"/>
        </a:p>
      </dgm:t>
    </dgm:pt>
    <dgm:pt modelId="{949F2FFD-D132-4E1A-B893-5299DDA84B3D}" type="sibTrans" cxnId="{6EA3337F-FE5B-4685-A781-B08F2F649A18}">
      <dgm:prSet/>
      <dgm:spPr/>
      <dgm:t>
        <a:bodyPr/>
        <a:lstStyle/>
        <a:p>
          <a:endParaRPr lang="en-US"/>
        </a:p>
      </dgm:t>
    </dgm:pt>
    <dgm:pt modelId="{02FCB1AB-D898-4C79-9D43-1E0037C79248}">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Opinion of the current </a:t>
          </a:r>
          <a:r>
            <a:rPr lang="en-US" b="0" i="0">
              <a:solidFill>
                <a:schemeClr val="accent6">
                  <a:lumMod val="50000"/>
                </a:schemeClr>
              </a:solidFill>
              <a:latin typeface="Anaheim" panose="020B0604020202020204" charset="0"/>
            </a:rPr>
            <a:t>sustainable strategies</a:t>
          </a:r>
          <a:r>
            <a:rPr lang="da-DK">
              <a:solidFill>
                <a:schemeClr val="accent6">
                  <a:lumMod val="50000"/>
                </a:schemeClr>
              </a:solidFill>
              <a:latin typeface="Anaheim" panose="020B0604020202020204" charset="0"/>
            </a:rPr>
            <a:t> </a:t>
          </a:r>
          <a:endParaRPr lang="en-US">
            <a:solidFill>
              <a:schemeClr val="accent6">
                <a:lumMod val="50000"/>
              </a:schemeClr>
            </a:solidFill>
            <a:latin typeface="Anaheim" panose="020B0604020202020204" charset="0"/>
          </a:endParaRPr>
        </a:p>
      </dgm:t>
    </dgm:pt>
    <dgm:pt modelId="{B020235C-E5CE-40CA-A0E2-9BDA3AAAA00A}" type="parTrans" cxnId="{DD4B0921-FDFB-4F30-B7D4-85C53254D8ED}">
      <dgm:prSet/>
      <dgm:spPr/>
      <dgm:t>
        <a:bodyPr/>
        <a:lstStyle/>
        <a:p>
          <a:endParaRPr lang="en-US"/>
        </a:p>
      </dgm:t>
    </dgm:pt>
    <dgm:pt modelId="{5A4E608A-6217-4833-8285-FF026789EB92}" type="sibTrans" cxnId="{DD4B0921-FDFB-4F30-B7D4-85C53254D8ED}">
      <dgm:prSet/>
      <dgm:spPr/>
      <dgm:t>
        <a:bodyPr/>
        <a:lstStyle/>
        <a:p>
          <a:endParaRPr lang="en-US"/>
        </a:p>
      </dgm:t>
    </dgm:pt>
    <dgm:pt modelId="{C245058E-52C0-4AE9-9F29-9C8BE5572A84}">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Company’s and their own impact on the environment. </a:t>
          </a:r>
          <a:endParaRPr lang="en-US">
            <a:solidFill>
              <a:schemeClr val="accent6">
                <a:lumMod val="50000"/>
              </a:schemeClr>
            </a:solidFill>
            <a:latin typeface="Anaheim" panose="020B0604020202020204" charset="0"/>
          </a:endParaRPr>
        </a:p>
      </dgm:t>
    </dgm:pt>
    <dgm:pt modelId="{08E7C4BF-CA03-4E98-8D34-A01856139D59}" type="parTrans" cxnId="{33E40B08-B57B-48FE-AFF7-3069AA999080}">
      <dgm:prSet/>
      <dgm:spPr/>
      <dgm:t>
        <a:bodyPr/>
        <a:lstStyle/>
        <a:p>
          <a:endParaRPr lang="en-US"/>
        </a:p>
      </dgm:t>
    </dgm:pt>
    <dgm:pt modelId="{B85DEF29-A79F-4E0A-96C2-198BAF94ED26}" type="sibTrans" cxnId="{33E40B08-B57B-48FE-AFF7-3069AA999080}">
      <dgm:prSet/>
      <dgm:spPr/>
      <dgm:t>
        <a:bodyPr/>
        <a:lstStyle/>
        <a:p>
          <a:endParaRPr lang="en-US"/>
        </a:p>
      </dgm:t>
    </dgm:pt>
    <dgm:pt modelId="{5A6A7B3F-B068-44FA-A9BE-1045C0A0F1FE}">
      <dgm:prSet phldrT="[Text]"/>
      <dgm:spPr>
        <a:solidFill>
          <a:schemeClr val="tx1">
            <a:alpha val="90000"/>
          </a:schemeClr>
        </a:solidFill>
        <a:ln>
          <a:solidFill>
            <a:schemeClr val="accent5">
              <a:lumMod val="40000"/>
              <a:lumOff val="60000"/>
            </a:schemeClr>
          </a:solidFill>
        </a:ln>
      </dgm:spPr>
      <dgm:t>
        <a:bodyPr/>
        <a:lstStyle/>
        <a:p>
          <a:r>
            <a:rPr lang="da-DK">
              <a:solidFill>
                <a:schemeClr val="accent6">
                  <a:lumMod val="50000"/>
                </a:schemeClr>
              </a:solidFill>
              <a:latin typeface="Anaheim" panose="020B0604020202020204" charset="0"/>
            </a:rPr>
            <a:t>Influence throught information</a:t>
          </a:r>
          <a:endParaRPr lang="en-US">
            <a:solidFill>
              <a:schemeClr val="accent6">
                <a:lumMod val="50000"/>
              </a:schemeClr>
            </a:solidFill>
            <a:latin typeface="Anaheim" panose="020B0604020202020204" charset="0"/>
          </a:endParaRPr>
        </a:p>
      </dgm:t>
    </dgm:pt>
    <dgm:pt modelId="{04F16138-8953-4A91-9C53-BDFC429C7734}" type="parTrans" cxnId="{8E4E57A5-D6D1-4096-A885-8569BD71A755}">
      <dgm:prSet/>
      <dgm:spPr/>
      <dgm:t>
        <a:bodyPr/>
        <a:lstStyle/>
        <a:p>
          <a:endParaRPr lang="en-US"/>
        </a:p>
      </dgm:t>
    </dgm:pt>
    <dgm:pt modelId="{8B6A4326-DF9D-47F3-85D0-F30F1709D06D}" type="sibTrans" cxnId="{8E4E57A5-D6D1-4096-A885-8569BD71A755}">
      <dgm:prSet/>
      <dgm:spPr/>
      <dgm:t>
        <a:bodyPr/>
        <a:lstStyle/>
        <a:p>
          <a:endParaRPr lang="en-US"/>
        </a:p>
      </dgm:t>
    </dgm:pt>
    <dgm:pt modelId="{743E8E29-D696-4A71-849D-D5219192A24B}" type="pres">
      <dgm:prSet presAssocID="{4241D768-5AB3-465B-B4D9-45C57D0E4B35}" presName="linearFlow" presStyleCnt="0">
        <dgm:presLayoutVars>
          <dgm:dir/>
          <dgm:animLvl val="lvl"/>
          <dgm:resizeHandles val="exact"/>
        </dgm:presLayoutVars>
      </dgm:prSet>
      <dgm:spPr/>
    </dgm:pt>
    <dgm:pt modelId="{434717C4-8ED5-4EBC-9949-9CD48D4AB84D}" type="pres">
      <dgm:prSet presAssocID="{F1E0E15F-4A36-4072-8040-FEC6485881D4}" presName="composite" presStyleCnt="0"/>
      <dgm:spPr/>
    </dgm:pt>
    <dgm:pt modelId="{D4CFB6EE-A95F-4D53-BA38-5F2418E07C5C}" type="pres">
      <dgm:prSet presAssocID="{F1E0E15F-4A36-4072-8040-FEC6485881D4}" presName="parTx" presStyleLbl="node1" presStyleIdx="0" presStyleCnt="5">
        <dgm:presLayoutVars>
          <dgm:chMax val="0"/>
          <dgm:chPref val="0"/>
          <dgm:bulletEnabled val="1"/>
        </dgm:presLayoutVars>
      </dgm:prSet>
      <dgm:spPr/>
    </dgm:pt>
    <dgm:pt modelId="{9431CFB0-D30A-4B6A-BBC3-6066D39240BC}" type="pres">
      <dgm:prSet presAssocID="{F1E0E15F-4A36-4072-8040-FEC6485881D4}" presName="parSh" presStyleLbl="node1" presStyleIdx="0" presStyleCnt="5"/>
      <dgm:spPr/>
    </dgm:pt>
    <dgm:pt modelId="{CF2E194A-F65C-4B25-A45F-52C727328ED8}" type="pres">
      <dgm:prSet presAssocID="{F1E0E15F-4A36-4072-8040-FEC6485881D4}" presName="desTx" presStyleLbl="fgAcc1" presStyleIdx="0" presStyleCnt="5">
        <dgm:presLayoutVars>
          <dgm:bulletEnabled val="1"/>
        </dgm:presLayoutVars>
      </dgm:prSet>
      <dgm:spPr/>
    </dgm:pt>
    <dgm:pt modelId="{08FE5304-E54C-4D2F-8067-7D16914761AF}" type="pres">
      <dgm:prSet presAssocID="{26A56034-9989-433C-B05D-B9AC3CD5ECE0}" presName="sibTrans" presStyleLbl="sibTrans2D1" presStyleIdx="0" presStyleCnt="4"/>
      <dgm:spPr/>
    </dgm:pt>
    <dgm:pt modelId="{D352D719-95A9-4364-A895-8DF57A1E6152}" type="pres">
      <dgm:prSet presAssocID="{26A56034-9989-433C-B05D-B9AC3CD5ECE0}" presName="connTx" presStyleLbl="sibTrans2D1" presStyleIdx="0" presStyleCnt="4"/>
      <dgm:spPr/>
    </dgm:pt>
    <dgm:pt modelId="{46ECF074-7201-4007-A9E1-ABC2445549DD}" type="pres">
      <dgm:prSet presAssocID="{1115D863-E13A-4827-A41D-0B57C2996EDF}" presName="composite" presStyleCnt="0"/>
      <dgm:spPr/>
    </dgm:pt>
    <dgm:pt modelId="{174B49D5-EC2F-4E6C-AC51-EC79239E1F9D}" type="pres">
      <dgm:prSet presAssocID="{1115D863-E13A-4827-A41D-0B57C2996EDF}" presName="parTx" presStyleLbl="node1" presStyleIdx="0" presStyleCnt="5">
        <dgm:presLayoutVars>
          <dgm:chMax val="0"/>
          <dgm:chPref val="0"/>
          <dgm:bulletEnabled val="1"/>
        </dgm:presLayoutVars>
      </dgm:prSet>
      <dgm:spPr/>
    </dgm:pt>
    <dgm:pt modelId="{F6E3E2FA-787D-47D7-9DE2-380801BCB868}" type="pres">
      <dgm:prSet presAssocID="{1115D863-E13A-4827-A41D-0B57C2996EDF}" presName="parSh" presStyleLbl="node1" presStyleIdx="1" presStyleCnt="5"/>
      <dgm:spPr/>
    </dgm:pt>
    <dgm:pt modelId="{AE62FDE2-DE45-4C1C-9881-B7E183AC8D94}" type="pres">
      <dgm:prSet presAssocID="{1115D863-E13A-4827-A41D-0B57C2996EDF}" presName="desTx" presStyleLbl="fgAcc1" presStyleIdx="1" presStyleCnt="5">
        <dgm:presLayoutVars>
          <dgm:bulletEnabled val="1"/>
        </dgm:presLayoutVars>
      </dgm:prSet>
      <dgm:spPr/>
    </dgm:pt>
    <dgm:pt modelId="{6DC103F0-A0D0-4718-A45E-78EA03CADD89}" type="pres">
      <dgm:prSet presAssocID="{36B368BC-4D4B-4F5F-AFA6-A69960817AF9}" presName="sibTrans" presStyleLbl="sibTrans2D1" presStyleIdx="1" presStyleCnt="4"/>
      <dgm:spPr/>
    </dgm:pt>
    <dgm:pt modelId="{19413F41-9D4D-41C9-A60A-81099020D839}" type="pres">
      <dgm:prSet presAssocID="{36B368BC-4D4B-4F5F-AFA6-A69960817AF9}" presName="connTx" presStyleLbl="sibTrans2D1" presStyleIdx="1" presStyleCnt="4"/>
      <dgm:spPr/>
    </dgm:pt>
    <dgm:pt modelId="{DFF2A13C-B838-4F06-BA7D-BFAA3575431B}" type="pres">
      <dgm:prSet presAssocID="{FDFCDBA1-8E79-4552-BCA9-A8C9741B2214}" presName="composite" presStyleCnt="0"/>
      <dgm:spPr/>
    </dgm:pt>
    <dgm:pt modelId="{B3D76684-5460-4392-802E-F61BFA61761A}" type="pres">
      <dgm:prSet presAssocID="{FDFCDBA1-8E79-4552-BCA9-A8C9741B2214}" presName="parTx" presStyleLbl="node1" presStyleIdx="1" presStyleCnt="5">
        <dgm:presLayoutVars>
          <dgm:chMax val="0"/>
          <dgm:chPref val="0"/>
          <dgm:bulletEnabled val="1"/>
        </dgm:presLayoutVars>
      </dgm:prSet>
      <dgm:spPr/>
    </dgm:pt>
    <dgm:pt modelId="{35E3BF3D-078B-4503-9815-1A1008E342B7}" type="pres">
      <dgm:prSet presAssocID="{FDFCDBA1-8E79-4552-BCA9-A8C9741B2214}" presName="parSh" presStyleLbl="node1" presStyleIdx="2" presStyleCnt="5"/>
      <dgm:spPr/>
    </dgm:pt>
    <dgm:pt modelId="{DED2B325-52D0-4308-95CE-AA61339B92A9}" type="pres">
      <dgm:prSet presAssocID="{FDFCDBA1-8E79-4552-BCA9-A8C9741B2214}" presName="desTx" presStyleLbl="fgAcc1" presStyleIdx="2" presStyleCnt="5">
        <dgm:presLayoutVars>
          <dgm:bulletEnabled val="1"/>
        </dgm:presLayoutVars>
      </dgm:prSet>
      <dgm:spPr/>
    </dgm:pt>
    <dgm:pt modelId="{B1009F90-2260-4769-A0E6-976395240FEC}" type="pres">
      <dgm:prSet presAssocID="{FAC55278-F6A4-4554-9606-39FF01F94707}" presName="sibTrans" presStyleLbl="sibTrans2D1" presStyleIdx="2" presStyleCnt="4"/>
      <dgm:spPr/>
    </dgm:pt>
    <dgm:pt modelId="{20A6508F-BEC5-4581-A2AA-22D54B89D811}" type="pres">
      <dgm:prSet presAssocID="{FAC55278-F6A4-4554-9606-39FF01F94707}" presName="connTx" presStyleLbl="sibTrans2D1" presStyleIdx="2" presStyleCnt="4"/>
      <dgm:spPr/>
    </dgm:pt>
    <dgm:pt modelId="{84BFD3B8-CBAC-4F87-BE95-D20BF41F3A75}" type="pres">
      <dgm:prSet presAssocID="{F04137C8-610B-42F1-879E-A708EFBCB5FD}" presName="composite" presStyleCnt="0"/>
      <dgm:spPr/>
    </dgm:pt>
    <dgm:pt modelId="{1290C3DE-A3AE-404D-B3F6-A7209C666168}" type="pres">
      <dgm:prSet presAssocID="{F04137C8-610B-42F1-879E-A708EFBCB5FD}" presName="parTx" presStyleLbl="node1" presStyleIdx="2" presStyleCnt="5">
        <dgm:presLayoutVars>
          <dgm:chMax val="0"/>
          <dgm:chPref val="0"/>
          <dgm:bulletEnabled val="1"/>
        </dgm:presLayoutVars>
      </dgm:prSet>
      <dgm:spPr/>
    </dgm:pt>
    <dgm:pt modelId="{22CE6D6A-EF8B-482C-86FC-F2DAAA72482A}" type="pres">
      <dgm:prSet presAssocID="{F04137C8-610B-42F1-879E-A708EFBCB5FD}" presName="parSh" presStyleLbl="node1" presStyleIdx="3" presStyleCnt="5"/>
      <dgm:spPr/>
    </dgm:pt>
    <dgm:pt modelId="{0C64E855-C211-497D-852D-B0174128D5C3}" type="pres">
      <dgm:prSet presAssocID="{F04137C8-610B-42F1-879E-A708EFBCB5FD}" presName="desTx" presStyleLbl="fgAcc1" presStyleIdx="3" presStyleCnt="5">
        <dgm:presLayoutVars>
          <dgm:bulletEnabled val="1"/>
        </dgm:presLayoutVars>
      </dgm:prSet>
      <dgm:spPr/>
    </dgm:pt>
    <dgm:pt modelId="{BFEDEB2C-8118-4471-A4CC-B07F85200AA2}" type="pres">
      <dgm:prSet presAssocID="{93318B04-93C9-4D99-A62C-4DB424A70E48}" presName="sibTrans" presStyleLbl="sibTrans2D1" presStyleIdx="3" presStyleCnt="4"/>
      <dgm:spPr/>
    </dgm:pt>
    <dgm:pt modelId="{B798DC77-20E3-442F-924F-2D82B01A7906}" type="pres">
      <dgm:prSet presAssocID="{93318B04-93C9-4D99-A62C-4DB424A70E48}" presName="connTx" presStyleLbl="sibTrans2D1" presStyleIdx="3" presStyleCnt="4"/>
      <dgm:spPr/>
    </dgm:pt>
    <dgm:pt modelId="{F9B13F25-10CE-4D8D-A9E8-CC973526F7EA}" type="pres">
      <dgm:prSet presAssocID="{315461EB-C91F-4126-9127-9FA010E37CA2}" presName="composite" presStyleCnt="0"/>
      <dgm:spPr/>
    </dgm:pt>
    <dgm:pt modelId="{022BCE0A-3016-4C44-93FA-A9F0A6774B0C}" type="pres">
      <dgm:prSet presAssocID="{315461EB-C91F-4126-9127-9FA010E37CA2}" presName="parTx" presStyleLbl="node1" presStyleIdx="3" presStyleCnt="5">
        <dgm:presLayoutVars>
          <dgm:chMax val="0"/>
          <dgm:chPref val="0"/>
          <dgm:bulletEnabled val="1"/>
        </dgm:presLayoutVars>
      </dgm:prSet>
      <dgm:spPr/>
    </dgm:pt>
    <dgm:pt modelId="{567576E3-A82A-4814-8713-1C0600A7961F}" type="pres">
      <dgm:prSet presAssocID="{315461EB-C91F-4126-9127-9FA010E37CA2}" presName="parSh" presStyleLbl="node1" presStyleIdx="4" presStyleCnt="5"/>
      <dgm:spPr/>
    </dgm:pt>
    <dgm:pt modelId="{A6422A00-3D37-4129-857F-B0F5B647334D}" type="pres">
      <dgm:prSet presAssocID="{315461EB-C91F-4126-9127-9FA010E37CA2}" presName="desTx" presStyleLbl="fgAcc1" presStyleIdx="4" presStyleCnt="5">
        <dgm:presLayoutVars>
          <dgm:bulletEnabled val="1"/>
        </dgm:presLayoutVars>
      </dgm:prSet>
      <dgm:spPr/>
    </dgm:pt>
  </dgm:ptLst>
  <dgm:cxnLst>
    <dgm:cxn modelId="{92B32A06-9D37-44E1-9AC4-02A9A0845696}" type="presOf" srcId="{36B368BC-4D4B-4F5F-AFA6-A69960817AF9}" destId="{6DC103F0-A0D0-4718-A45E-78EA03CADD89}" srcOrd="0" destOrd="0" presId="urn:microsoft.com/office/officeart/2005/8/layout/process3"/>
    <dgm:cxn modelId="{004AF907-CE34-40A3-9E34-61D78EEFEEA0}" type="presOf" srcId="{F1E0E15F-4A36-4072-8040-FEC6485881D4}" destId="{D4CFB6EE-A95F-4D53-BA38-5F2418E07C5C}" srcOrd="0" destOrd="0" presId="urn:microsoft.com/office/officeart/2005/8/layout/process3"/>
    <dgm:cxn modelId="{33E40B08-B57B-48FE-AFF7-3069AA999080}" srcId="{1115D863-E13A-4827-A41D-0B57C2996EDF}" destId="{C245058E-52C0-4AE9-9F29-9C8BE5572A84}" srcOrd="1" destOrd="0" parTransId="{08E7C4BF-CA03-4E98-8D34-A01856139D59}" sibTransId="{B85DEF29-A79F-4E0A-96C2-198BAF94ED26}"/>
    <dgm:cxn modelId="{83A2701C-214A-43D9-818B-52E9EB1CCAFB}" srcId="{4241D768-5AB3-465B-B4D9-45C57D0E4B35}" destId="{1115D863-E13A-4827-A41D-0B57C2996EDF}" srcOrd="1" destOrd="0" parTransId="{28FE6DEF-D1C1-403C-9937-7499E328647E}" sibTransId="{36B368BC-4D4B-4F5F-AFA6-A69960817AF9}"/>
    <dgm:cxn modelId="{2F84FD1F-7B84-4558-9795-E1B36DE22E72}" srcId="{4241D768-5AB3-465B-B4D9-45C57D0E4B35}" destId="{315461EB-C91F-4126-9127-9FA010E37CA2}" srcOrd="4" destOrd="0" parTransId="{68CEF02C-5241-4A21-B8C8-74103EA0CAD4}" sibTransId="{5396AE23-4D9A-430A-B2D7-6F1F775E5017}"/>
    <dgm:cxn modelId="{DD4B0921-FDFB-4F30-B7D4-85C53254D8ED}" srcId="{F04137C8-610B-42F1-879E-A708EFBCB5FD}" destId="{02FCB1AB-D898-4C79-9D43-1E0037C79248}" srcOrd="0" destOrd="0" parTransId="{B020235C-E5CE-40CA-A0E2-9BDA3AAAA00A}" sibTransId="{5A4E608A-6217-4833-8285-FF026789EB92}"/>
    <dgm:cxn modelId="{7AFA0F27-093F-461E-B56C-D07A3B7B2C17}" type="presOf" srcId="{F04137C8-610B-42F1-879E-A708EFBCB5FD}" destId="{22CE6D6A-EF8B-482C-86FC-F2DAAA72482A}" srcOrd="1" destOrd="0" presId="urn:microsoft.com/office/officeart/2005/8/layout/process3"/>
    <dgm:cxn modelId="{50577428-3408-4DBB-8157-C5083805BE7C}" type="presOf" srcId="{93318B04-93C9-4D99-A62C-4DB424A70E48}" destId="{BFEDEB2C-8118-4471-A4CC-B07F85200AA2}" srcOrd="0" destOrd="0" presId="urn:microsoft.com/office/officeart/2005/8/layout/process3"/>
    <dgm:cxn modelId="{2FF7502C-8E1B-415F-ADBD-56F34DC4A96E}" type="presOf" srcId="{4241D768-5AB3-465B-B4D9-45C57D0E4B35}" destId="{743E8E29-D696-4A71-849D-D5219192A24B}" srcOrd="0" destOrd="0" presId="urn:microsoft.com/office/officeart/2005/8/layout/process3"/>
    <dgm:cxn modelId="{B8BD602E-BA7B-4694-BC5E-CC6CF12CEB1A}" type="presOf" srcId="{315461EB-C91F-4126-9127-9FA010E37CA2}" destId="{022BCE0A-3016-4C44-93FA-A9F0A6774B0C}" srcOrd="0" destOrd="0" presId="urn:microsoft.com/office/officeart/2005/8/layout/process3"/>
    <dgm:cxn modelId="{054F7D3F-611A-4F74-BCDB-084476BEB22B}" srcId="{4241D768-5AB3-465B-B4D9-45C57D0E4B35}" destId="{F1E0E15F-4A36-4072-8040-FEC6485881D4}" srcOrd="0" destOrd="0" parTransId="{9BF67871-962E-4189-9BD7-72470C06930D}" sibTransId="{26A56034-9989-433C-B05D-B9AC3CD5ECE0}"/>
    <dgm:cxn modelId="{DCA64342-CAB9-4142-8766-05AAAEEB612F}" type="presOf" srcId="{38989DB7-1F24-4EFA-AD78-01CD93A3BD28}" destId="{AE62FDE2-DE45-4C1C-9881-B7E183AC8D94}" srcOrd="0" destOrd="0" presId="urn:microsoft.com/office/officeart/2005/8/layout/process3"/>
    <dgm:cxn modelId="{FD903E4B-0C2D-4CDF-AF2B-2F002DB4D1EB}" srcId="{1115D863-E13A-4827-A41D-0B57C2996EDF}" destId="{38989DB7-1F24-4EFA-AD78-01CD93A3BD28}" srcOrd="0" destOrd="0" parTransId="{6C50F279-5C03-4D34-919F-53FD6B5EA4CF}" sibTransId="{EAB373B8-A50E-4D83-A5D3-B57F4B44CE3C}"/>
    <dgm:cxn modelId="{B1DCB84B-814C-4CC9-9B90-583C8F429E8A}" type="presOf" srcId="{26971913-791E-4A45-B069-E18C3B5DEDB5}" destId="{A6422A00-3D37-4129-857F-B0F5B647334D}" srcOrd="0" destOrd="0" presId="urn:microsoft.com/office/officeart/2005/8/layout/process3"/>
    <dgm:cxn modelId="{ABA3E66E-8E33-491F-B9EC-D1A6B71A5925}" srcId="{F1E0E15F-4A36-4072-8040-FEC6485881D4}" destId="{ED470976-1981-4E64-84BD-BD856D930031}" srcOrd="0" destOrd="0" parTransId="{59EC21F8-A445-4CA8-9795-87B39C103427}" sibTransId="{C5775722-E8DB-412E-902B-651CFA024944}"/>
    <dgm:cxn modelId="{BAE2F76F-3031-4BCE-932D-09B75F08A1A7}" type="presOf" srcId="{315461EB-C91F-4126-9127-9FA010E37CA2}" destId="{567576E3-A82A-4814-8713-1C0600A7961F}" srcOrd="1" destOrd="0" presId="urn:microsoft.com/office/officeart/2005/8/layout/process3"/>
    <dgm:cxn modelId="{8FAA7470-CF5F-4FB1-BB1D-96B0B9624B7A}" type="presOf" srcId="{26A56034-9989-433C-B05D-B9AC3CD5ECE0}" destId="{D352D719-95A9-4364-A895-8DF57A1E6152}" srcOrd="1" destOrd="0" presId="urn:microsoft.com/office/officeart/2005/8/layout/process3"/>
    <dgm:cxn modelId="{758DE872-2360-4234-9F65-473CC329BD0C}" type="presOf" srcId="{ED470976-1981-4E64-84BD-BD856D930031}" destId="{CF2E194A-F65C-4B25-A45F-52C727328ED8}" srcOrd="0" destOrd="0" presId="urn:microsoft.com/office/officeart/2005/8/layout/process3"/>
    <dgm:cxn modelId="{B7CEB374-3AC0-4F07-ADFE-76B43DF902FB}" type="presOf" srcId="{36B368BC-4D4B-4F5F-AFA6-A69960817AF9}" destId="{19413F41-9D4D-41C9-A60A-81099020D839}" srcOrd="1" destOrd="0" presId="urn:microsoft.com/office/officeart/2005/8/layout/process3"/>
    <dgm:cxn modelId="{9C7B497D-EB3E-4269-AEC8-C7BA5227DED1}" type="presOf" srcId="{F1E0E15F-4A36-4072-8040-FEC6485881D4}" destId="{9431CFB0-D30A-4B6A-BBC3-6066D39240BC}" srcOrd="1" destOrd="0" presId="urn:microsoft.com/office/officeart/2005/8/layout/process3"/>
    <dgm:cxn modelId="{6EA3337F-FE5B-4685-A781-B08F2F649A18}" srcId="{315461EB-C91F-4126-9127-9FA010E37CA2}" destId="{26971913-791E-4A45-B069-E18C3B5DEDB5}" srcOrd="0" destOrd="0" parTransId="{D3B74474-ED72-432E-B3DA-D18D75D4F782}" sibTransId="{949F2FFD-D132-4E1A-B893-5299DDA84B3D}"/>
    <dgm:cxn modelId="{6E03309D-06A5-4961-81F5-16D6198B9D57}" type="presOf" srcId="{5A6A7B3F-B068-44FA-A9BE-1045C0A0F1FE}" destId="{AE62FDE2-DE45-4C1C-9881-B7E183AC8D94}" srcOrd="0" destOrd="2" presId="urn:microsoft.com/office/officeart/2005/8/layout/process3"/>
    <dgm:cxn modelId="{9C6AFAA0-2CE7-4129-A997-8184542CB028}" type="presOf" srcId="{26A56034-9989-433C-B05D-B9AC3CD5ECE0}" destId="{08FE5304-E54C-4D2F-8067-7D16914761AF}" srcOrd="0" destOrd="0" presId="urn:microsoft.com/office/officeart/2005/8/layout/process3"/>
    <dgm:cxn modelId="{525ACEA2-FDCD-40A5-9DAA-84DE3AF19CA1}" type="presOf" srcId="{FDFCDBA1-8E79-4552-BCA9-A8C9741B2214}" destId="{B3D76684-5460-4392-802E-F61BFA61761A}" srcOrd="0" destOrd="0" presId="urn:microsoft.com/office/officeart/2005/8/layout/process3"/>
    <dgm:cxn modelId="{8E4E57A5-D6D1-4096-A885-8569BD71A755}" srcId="{1115D863-E13A-4827-A41D-0B57C2996EDF}" destId="{5A6A7B3F-B068-44FA-A9BE-1045C0A0F1FE}" srcOrd="2" destOrd="0" parTransId="{04F16138-8953-4A91-9C53-BDFC429C7734}" sibTransId="{8B6A4326-DF9D-47F3-85D0-F30F1709D06D}"/>
    <dgm:cxn modelId="{9F8D93B2-8AC5-492E-A467-08E7E01519F5}" type="presOf" srcId="{93318B04-93C9-4D99-A62C-4DB424A70E48}" destId="{B798DC77-20E3-442F-924F-2D82B01A7906}" srcOrd="1" destOrd="0" presId="urn:microsoft.com/office/officeart/2005/8/layout/process3"/>
    <dgm:cxn modelId="{AE4704B3-1295-4DD5-84F7-D613D868A330}" type="presOf" srcId="{FDFCDBA1-8E79-4552-BCA9-A8C9741B2214}" destId="{35E3BF3D-078B-4503-9815-1A1008E342B7}" srcOrd="1" destOrd="0" presId="urn:microsoft.com/office/officeart/2005/8/layout/process3"/>
    <dgm:cxn modelId="{35443FBE-867C-4F14-ABB1-6204FEEB69F9}" srcId="{FDFCDBA1-8E79-4552-BCA9-A8C9741B2214}" destId="{5C080E8A-856C-4E65-B436-A3A8AF0652E3}" srcOrd="0" destOrd="0" parTransId="{B4B49D52-9888-4B99-A2FD-6BEC7389BAF5}" sibTransId="{AC559AA5-6F18-41D8-BC12-266C924ABB37}"/>
    <dgm:cxn modelId="{736C82BF-2EC5-4F40-852B-B1C1BF42292F}" srcId="{4241D768-5AB3-465B-B4D9-45C57D0E4B35}" destId="{F04137C8-610B-42F1-879E-A708EFBCB5FD}" srcOrd="3" destOrd="0" parTransId="{8ABF0D83-840A-4D9C-9805-DACF859AC658}" sibTransId="{93318B04-93C9-4D99-A62C-4DB424A70E48}"/>
    <dgm:cxn modelId="{98CB5CC1-B42F-43D3-838B-2868634201DB}" type="presOf" srcId="{FAC55278-F6A4-4554-9606-39FF01F94707}" destId="{B1009F90-2260-4769-A0E6-976395240FEC}" srcOrd="0" destOrd="0" presId="urn:microsoft.com/office/officeart/2005/8/layout/process3"/>
    <dgm:cxn modelId="{B35E42C5-2C73-450E-BCBD-140714796BCB}" type="presOf" srcId="{5C080E8A-856C-4E65-B436-A3A8AF0652E3}" destId="{DED2B325-52D0-4308-95CE-AA61339B92A9}" srcOrd="0" destOrd="0" presId="urn:microsoft.com/office/officeart/2005/8/layout/process3"/>
    <dgm:cxn modelId="{FCAB01CB-ABA4-4163-A41D-134E43DEDEE9}" type="presOf" srcId="{1115D863-E13A-4827-A41D-0B57C2996EDF}" destId="{F6E3E2FA-787D-47D7-9DE2-380801BCB868}" srcOrd="1" destOrd="0" presId="urn:microsoft.com/office/officeart/2005/8/layout/process3"/>
    <dgm:cxn modelId="{EE0C38CC-F005-4788-B850-3B6572FD2084}" type="presOf" srcId="{C245058E-52C0-4AE9-9F29-9C8BE5572A84}" destId="{AE62FDE2-DE45-4C1C-9881-B7E183AC8D94}" srcOrd="0" destOrd="1" presId="urn:microsoft.com/office/officeart/2005/8/layout/process3"/>
    <dgm:cxn modelId="{BAB904CF-5DA4-428E-AA73-180F9F20D9CC}" srcId="{4241D768-5AB3-465B-B4D9-45C57D0E4B35}" destId="{FDFCDBA1-8E79-4552-BCA9-A8C9741B2214}" srcOrd="2" destOrd="0" parTransId="{0A773DEF-84DF-49B6-82BB-ADB0B96BFF26}" sibTransId="{FAC55278-F6A4-4554-9606-39FF01F94707}"/>
    <dgm:cxn modelId="{316064D4-F9DB-445E-8E3D-F5FF8ABC36CA}" type="presOf" srcId="{FAC55278-F6A4-4554-9606-39FF01F94707}" destId="{20A6508F-BEC5-4581-A2AA-22D54B89D811}" srcOrd="1" destOrd="0" presId="urn:microsoft.com/office/officeart/2005/8/layout/process3"/>
    <dgm:cxn modelId="{8F4F19E1-01D2-4802-9854-68CAF97CE1FD}" type="presOf" srcId="{02FCB1AB-D898-4C79-9D43-1E0037C79248}" destId="{0C64E855-C211-497D-852D-B0174128D5C3}" srcOrd="0" destOrd="0" presId="urn:microsoft.com/office/officeart/2005/8/layout/process3"/>
    <dgm:cxn modelId="{5BBA8CE6-1AD6-4D9D-969B-548CC17F0452}" type="presOf" srcId="{F04137C8-610B-42F1-879E-A708EFBCB5FD}" destId="{1290C3DE-A3AE-404D-B3F6-A7209C666168}" srcOrd="0" destOrd="0" presId="urn:microsoft.com/office/officeart/2005/8/layout/process3"/>
    <dgm:cxn modelId="{3A8622FE-FF61-4CBE-93E7-EB6999F0FB1D}" type="presOf" srcId="{1115D863-E13A-4827-A41D-0B57C2996EDF}" destId="{174B49D5-EC2F-4E6C-AC51-EC79239E1F9D}" srcOrd="0" destOrd="0" presId="urn:microsoft.com/office/officeart/2005/8/layout/process3"/>
    <dgm:cxn modelId="{84EFC057-FE89-4F4F-B677-EA14B9673CE8}" type="presParOf" srcId="{743E8E29-D696-4A71-849D-D5219192A24B}" destId="{434717C4-8ED5-4EBC-9949-9CD48D4AB84D}" srcOrd="0" destOrd="0" presId="urn:microsoft.com/office/officeart/2005/8/layout/process3"/>
    <dgm:cxn modelId="{C2E19291-8208-4DA2-A2D8-7FB95D2A1E31}" type="presParOf" srcId="{434717C4-8ED5-4EBC-9949-9CD48D4AB84D}" destId="{D4CFB6EE-A95F-4D53-BA38-5F2418E07C5C}" srcOrd="0" destOrd="0" presId="urn:microsoft.com/office/officeart/2005/8/layout/process3"/>
    <dgm:cxn modelId="{6BCFFD23-143D-4F86-8368-16DCE763D207}" type="presParOf" srcId="{434717C4-8ED5-4EBC-9949-9CD48D4AB84D}" destId="{9431CFB0-D30A-4B6A-BBC3-6066D39240BC}" srcOrd="1" destOrd="0" presId="urn:microsoft.com/office/officeart/2005/8/layout/process3"/>
    <dgm:cxn modelId="{4C7090C2-B8E3-48AA-8C16-3470833D4D6D}" type="presParOf" srcId="{434717C4-8ED5-4EBC-9949-9CD48D4AB84D}" destId="{CF2E194A-F65C-4B25-A45F-52C727328ED8}" srcOrd="2" destOrd="0" presId="urn:microsoft.com/office/officeart/2005/8/layout/process3"/>
    <dgm:cxn modelId="{5BAC3C43-B38E-4171-B0A5-2B27FB44D351}" type="presParOf" srcId="{743E8E29-D696-4A71-849D-D5219192A24B}" destId="{08FE5304-E54C-4D2F-8067-7D16914761AF}" srcOrd="1" destOrd="0" presId="urn:microsoft.com/office/officeart/2005/8/layout/process3"/>
    <dgm:cxn modelId="{9B2A695E-34CF-43C5-9806-7F0739FC1F3C}" type="presParOf" srcId="{08FE5304-E54C-4D2F-8067-7D16914761AF}" destId="{D352D719-95A9-4364-A895-8DF57A1E6152}" srcOrd="0" destOrd="0" presId="urn:microsoft.com/office/officeart/2005/8/layout/process3"/>
    <dgm:cxn modelId="{27255359-4AB7-401D-B642-E78BE59931DC}" type="presParOf" srcId="{743E8E29-D696-4A71-849D-D5219192A24B}" destId="{46ECF074-7201-4007-A9E1-ABC2445549DD}" srcOrd="2" destOrd="0" presId="urn:microsoft.com/office/officeart/2005/8/layout/process3"/>
    <dgm:cxn modelId="{02143567-F8B0-4CA8-8F78-B3258AB24426}" type="presParOf" srcId="{46ECF074-7201-4007-A9E1-ABC2445549DD}" destId="{174B49D5-EC2F-4E6C-AC51-EC79239E1F9D}" srcOrd="0" destOrd="0" presId="urn:microsoft.com/office/officeart/2005/8/layout/process3"/>
    <dgm:cxn modelId="{2CEAE01D-1605-4583-A9AB-EAF39FBA61CE}" type="presParOf" srcId="{46ECF074-7201-4007-A9E1-ABC2445549DD}" destId="{F6E3E2FA-787D-47D7-9DE2-380801BCB868}" srcOrd="1" destOrd="0" presId="urn:microsoft.com/office/officeart/2005/8/layout/process3"/>
    <dgm:cxn modelId="{058AFCC0-AAD3-4034-9E05-5FAFEB1D3F18}" type="presParOf" srcId="{46ECF074-7201-4007-A9E1-ABC2445549DD}" destId="{AE62FDE2-DE45-4C1C-9881-B7E183AC8D94}" srcOrd="2" destOrd="0" presId="urn:microsoft.com/office/officeart/2005/8/layout/process3"/>
    <dgm:cxn modelId="{2A3723CA-96B8-4565-9906-E127D0E6B2AC}" type="presParOf" srcId="{743E8E29-D696-4A71-849D-D5219192A24B}" destId="{6DC103F0-A0D0-4718-A45E-78EA03CADD89}" srcOrd="3" destOrd="0" presId="urn:microsoft.com/office/officeart/2005/8/layout/process3"/>
    <dgm:cxn modelId="{6B46B255-A7C5-4F4E-84FC-FA5C6C65F3C1}" type="presParOf" srcId="{6DC103F0-A0D0-4718-A45E-78EA03CADD89}" destId="{19413F41-9D4D-41C9-A60A-81099020D839}" srcOrd="0" destOrd="0" presId="urn:microsoft.com/office/officeart/2005/8/layout/process3"/>
    <dgm:cxn modelId="{2EAE07E3-9966-408B-96BC-A8D86CA23163}" type="presParOf" srcId="{743E8E29-D696-4A71-849D-D5219192A24B}" destId="{DFF2A13C-B838-4F06-BA7D-BFAA3575431B}" srcOrd="4" destOrd="0" presId="urn:microsoft.com/office/officeart/2005/8/layout/process3"/>
    <dgm:cxn modelId="{B77ADB63-A614-4B7F-8C16-28894061962D}" type="presParOf" srcId="{DFF2A13C-B838-4F06-BA7D-BFAA3575431B}" destId="{B3D76684-5460-4392-802E-F61BFA61761A}" srcOrd="0" destOrd="0" presId="urn:microsoft.com/office/officeart/2005/8/layout/process3"/>
    <dgm:cxn modelId="{B84500D3-0E68-427D-B357-D0766DB121B6}" type="presParOf" srcId="{DFF2A13C-B838-4F06-BA7D-BFAA3575431B}" destId="{35E3BF3D-078B-4503-9815-1A1008E342B7}" srcOrd="1" destOrd="0" presId="urn:microsoft.com/office/officeart/2005/8/layout/process3"/>
    <dgm:cxn modelId="{5410F9BA-5EFE-431C-A2B1-79D6EE11B45C}" type="presParOf" srcId="{DFF2A13C-B838-4F06-BA7D-BFAA3575431B}" destId="{DED2B325-52D0-4308-95CE-AA61339B92A9}" srcOrd="2" destOrd="0" presId="urn:microsoft.com/office/officeart/2005/8/layout/process3"/>
    <dgm:cxn modelId="{81662270-4CB6-4FD1-BCDC-9DD5A936B897}" type="presParOf" srcId="{743E8E29-D696-4A71-849D-D5219192A24B}" destId="{B1009F90-2260-4769-A0E6-976395240FEC}" srcOrd="5" destOrd="0" presId="urn:microsoft.com/office/officeart/2005/8/layout/process3"/>
    <dgm:cxn modelId="{C84DD423-1C3D-4E66-A09E-501CE60CA9A9}" type="presParOf" srcId="{B1009F90-2260-4769-A0E6-976395240FEC}" destId="{20A6508F-BEC5-4581-A2AA-22D54B89D811}" srcOrd="0" destOrd="0" presId="urn:microsoft.com/office/officeart/2005/8/layout/process3"/>
    <dgm:cxn modelId="{8E26E556-EE6A-4D19-8123-1AE4664A8D47}" type="presParOf" srcId="{743E8E29-D696-4A71-849D-D5219192A24B}" destId="{84BFD3B8-CBAC-4F87-BE95-D20BF41F3A75}" srcOrd="6" destOrd="0" presId="urn:microsoft.com/office/officeart/2005/8/layout/process3"/>
    <dgm:cxn modelId="{6A76924B-61FE-48DA-89CA-1ABCE3FF7F3E}" type="presParOf" srcId="{84BFD3B8-CBAC-4F87-BE95-D20BF41F3A75}" destId="{1290C3DE-A3AE-404D-B3F6-A7209C666168}" srcOrd="0" destOrd="0" presId="urn:microsoft.com/office/officeart/2005/8/layout/process3"/>
    <dgm:cxn modelId="{604DCFE0-64A1-473B-9C2D-AB6CC1134734}" type="presParOf" srcId="{84BFD3B8-CBAC-4F87-BE95-D20BF41F3A75}" destId="{22CE6D6A-EF8B-482C-86FC-F2DAAA72482A}" srcOrd="1" destOrd="0" presId="urn:microsoft.com/office/officeart/2005/8/layout/process3"/>
    <dgm:cxn modelId="{00E04A27-2DA1-4D7F-81D7-E5342248578D}" type="presParOf" srcId="{84BFD3B8-CBAC-4F87-BE95-D20BF41F3A75}" destId="{0C64E855-C211-497D-852D-B0174128D5C3}" srcOrd="2" destOrd="0" presId="urn:microsoft.com/office/officeart/2005/8/layout/process3"/>
    <dgm:cxn modelId="{E8B6AD11-3B40-4C0F-8268-6D6B53BE359E}" type="presParOf" srcId="{743E8E29-D696-4A71-849D-D5219192A24B}" destId="{BFEDEB2C-8118-4471-A4CC-B07F85200AA2}" srcOrd="7" destOrd="0" presId="urn:microsoft.com/office/officeart/2005/8/layout/process3"/>
    <dgm:cxn modelId="{26F7DB90-1072-4FED-92CF-42FAAA2C8851}" type="presParOf" srcId="{BFEDEB2C-8118-4471-A4CC-B07F85200AA2}" destId="{B798DC77-20E3-442F-924F-2D82B01A7906}" srcOrd="0" destOrd="0" presId="urn:microsoft.com/office/officeart/2005/8/layout/process3"/>
    <dgm:cxn modelId="{30903E36-644A-440F-B7A9-AAB02A01A868}" type="presParOf" srcId="{743E8E29-D696-4A71-849D-D5219192A24B}" destId="{F9B13F25-10CE-4D8D-A9E8-CC973526F7EA}" srcOrd="8" destOrd="0" presId="urn:microsoft.com/office/officeart/2005/8/layout/process3"/>
    <dgm:cxn modelId="{2162A52F-F3ED-4611-AB13-CBB2F215EC21}" type="presParOf" srcId="{F9B13F25-10CE-4D8D-A9E8-CC973526F7EA}" destId="{022BCE0A-3016-4C44-93FA-A9F0A6774B0C}" srcOrd="0" destOrd="0" presId="urn:microsoft.com/office/officeart/2005/8/layout/process3"/>
    <dgm:cxn modelId="{3679A822-C5B2-4ECF-83E6-45013953B890}" type="presParOf" srcId="{F9B13F25-10CE-4D8D-A9E8-CC973526F7EA}" destId="{567576E3-A82A-4814-8713-1C0600A7961F}" srcOrd="1" destOrd="0" presId="urn:microsoft.com/office/officeart/2005/8/layout/process3"/>
    <dgm:cxn modelId="{744D8F07-31C4-4D28-9C04-7100AFCEA5C4}" type="presParOf" srcId="{F9B13F25-10CE-4D8D-A9E8-CC973526F7EA}" destId="{A6422A00-3D37-4129-857F-B0F5B647334D}"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1CFB0-D30A-4B6A-BBC3-6066D39240BC}">
      <dsp:nvSpPr>
        <dsp:cNvPr id="0" name=""/>
        <dsp:cNvSpPr/>
      </dsp:nvSpPr>
      <dsp:spPr>
        <a:xfrm>
          <a:off x="4977" y="249103"/>
          <a:ext cx="1123149" cy="396895"/>
        </a:xfrm>
        <a:prstGeom prst="roundRect">
          <a:avLst>
            <a:gd name="adj" fmla="val 10000"/>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a-DK" sz="1000" kern="1200">
              <a:solidFill>
                <a:schemeClr val="accent3"/>
              </a:solidFill>
              <a:latin typeface="Anaheim" panose="020B0604020202020204" charset="0"/>
            </a:rPr>
            <a:t>Background</a:t>
          </a:r>
          <a:endParaRPr lang="en-US" sz="1000" kern="1200">
            <a:solidFill>
              <a:schemeClr val="accent3"/>
            </a:solidFill>
            <a:latin typeface="Anaheim" panose="020B0604020202020204" charset="0"/>
          </a:endParaRPr>
        </a:p>
      </dsp:txBody>
      <dsp:txXfrm>
        <a:off x="4977" y="249103"/>
        <a:ext cx="1123149" cy="264596"/>
      </dsp:txXfrm>
    </dsp:sp>
    <dsp:sp modelId="{CF2E194A-F65C-4B25-A45F-52C727328ED8}">
      <dsp:nvSpPr>
        <dsp:cNvPr id="0" name=""/>
        <dsp:cNvSpPr/>
      </dsp:nvSpPr>
      <dsp:spPr>
        <a:xfrm>
          <a:off x="235020" y="513699"/>
          <a:ext cx="1123149" cy="1065600"/>
        </a:xfrm>
        <a:prstGeom prst="roundRect">
          <a:avLst>
            <a:gd name="adj" fmla="val 10000"/>
          </a:avLst>
        </a:prstGeom>
        <a:solidFill>
          <a:schemeClr val="tx1">
            <a:alpha val="9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Demographics of the participants </a:t>
          </a:r>
          <a:endParaRPr lang="en-US" sz="800" kern="1200">
            <a:solidFill>
              <a:schemeClr val="accent6">
                <a:lumMod val="50000"/>
              </a:schemeClr>
            </a:solidFill>
            <a:latin typeface="Anaheim" panose="020B0604020202020204" charset="0"/>
          </a:endParaRPr>
        </a:p>
      </dsp:txBody>
      <dsp:txXfrm>
        <a:off x="266230" y="544909"/>
        <a:ext cx="1060729" cy="1003180"/>
      </dsp:txXfrm>
    </dsp:sp>
    <dsp:sp modelId="{08FE5304-E54C-4D2F-8067-7D16914761AF}">
      <dsp:nvSpPr>
        <dsp:cNvPr id="0" name=""/>
        <dsp:cNvSpPr/>
      </dsp:nvSpPr>
      <dsp:spPr>
        <a:xfrm>
          <a:off x="1298392" y="241585"/>
          <a:ext cx="360962" cy="2796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298392" y="297511"/>
        <a:ext cx="277073" cy="167779"/>
      </dsp:txXfrm>
    </dsp:sp>
    <dsp:sp modelId="{F6E3E2FA-787D-47D7-9DE2-380801BCB868}">
      <dsp:nvSpPr>
        <dsp:cNvPr id="0" name=""/>
        <dsp:cNvSpPr/>
      </dsp:nvSpPr>
      <dsp:spPr>
        <a:xfrm>
          <a:off x="1809188" y="249103"/>
          <a:ext cx="1123149" cy="396895"/>
        </a:xfrm>
        <a:prstGeom prst="roundRect">
          <a:avLst>
            <a:gd name="adj" fmla="val 10000"/>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a-DK" sz="1000" kern="1200">
              <a:solidFill>
                <a:schemeClr val="accent3"/>
              </a:solidFill>
              <a:latin typeface="Anaheim" panose="020B0604020202020204" charset="0"/>
            </a:rPr>
            <a:t>Knowledge</a:t>
          </a:r>
          <a:endParaRPr lang="en-US" sz="1000" kern="1200">
            <a:solidFill>
              <a:schemeClr val="accent3"/>
            </a:solidFill>
            <a:latin typeface="Anaheim" panose="020B0604020202020204" charset="0"/>
          </a:endParaRPr>
        </a:p>
      </dsp:txBody>
      <dsp:txXfrm>
        <a:off x="1809188" y="249103"/>
        <a:ext cx="1123149" cy="264596"/>
      </dsp:txXfrm>
    </dsp:sp>
    <dsp:sp modelId="{AE62FDE2-DE45-4C1C-9881-B7E183AC8D94}">
      <dsp:nvSpPr>
        <dsp:cNvPr id="0" name=""/>
        <dsp:cNvSpPr/>
      </dsp:nvSpPr>
      <dsp:spPr>
        <a:xfrm>
          <a:off x="2039231" y="513699"/>
          <a:ext cx="1123149" cy="1065600"/>
        </a:xfrm>
        <a:prstGeom prst="roundRect">
          <a:avLst>
            <a:gd name="adj" fmla="val 10000"/>
          </a:avLst>
        </a:prstGeom>
        <a:solidFill>
          <a:schemeClr val="tx1">
            <a:alpha val="9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What people know about </a:t>
          </a:r>
          <a:r>
            <a:rPr lang="en-US" sz="800" b="0" i="0" kern="1200">
              <a:solidFill>
                <a:schemeClr val="accent6">
                  <a:lumMod val="50000"/>
                </a:schemeClr>
              </a:solidFill>
              <a:latin typeface="Anaheim" panose="020B0604020202020204" charset="0"/>
            </a:rPr>
            <a:t>sustainability</a:t>
          </a:r>
          <a:r>
            <a:rPr lang="da-DK" sz="800" kern="1200">
              <a:solidFill>
                <a:schemeClr val="accent6">
                  <a:lumMod val="50000"/>
                </a:schemeClr>
              </a:solidFill>
              <a:latin typeface="Anaheim" panose="020B0604020202020204" charset="0"/>
            </a:rPr>
            <a:t>. </a:t>
          </a:r>
          <a:endParaRPr lang="en-US" sz="800" kern="1200">
            <a:solidFill>
              <a:schemeClr val="accent6">
                <a:lumMod val="50000"/>
              </a:schemeClr>
            </a:solidFill>
            <a:latin typeface="Anaheim" panose="020B0604020202020204" charset="0"/>
          </a:endParaRPr>
        </a:p>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Company’s and their own impact on the environment. </a:t>
          </a:r>
          <a:endParaRPr lang="en-US" sz="800" kern="1200">
            <a:solidFill>
              <a:schemeClr val="accent6">
                <a:lumMod val="50000"/>
              </a:schemeClr>
            </a:solidFill>
            <a:latin typeface="Anaheim" panose="020B0604020202020204" charset="0"/>
          </a:endParaRPr>
        </a:p>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Influence throught information</a:t>
          </a:r>
          <a:endParaRPr lang="en-US" sz="800" kern="1200">
            <a:solidFill>
              <a:schemeClr val="accent6">
                <a:lumMod val="50000"/>
              </a:schemeClr>
            </a:solidFill>
            <a:latin typeface="Anaheim" panose="020B0604020202020204" charset="0"/>
          </a:endParaRPr>
        </a:p>
      </dsp:txBody>
      <dsp:txXfrm>
        <a:off x="2070441" y="544909"/>
        <a:ext cx="1060729" cy="1003180"/>
      </dsp:txXfrm>
    </dsp:sp>
    <dsp:sp modelId="{6DC103F0-A0D0-4718-A45E-78EA03CADD89}">
      <dsp:nvSpPr>
        <dsp:cNvPr id="0" name=""/>
        <dsp:cNvSpPr/>
      </dsp:nvSpPr>
      <dsp:spPr>
        <a:xfrm>
          <a:off x="3102603" y="241585"/>
          <a:ext cx="360962" cy="2796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102603" y="297511"/>
        <a:ext cx="277073" cy="167779"/>
      </dsp:txXfrm>
    </dsp:sp>
    <dsp:sp modelId="{35E3BF3D-078B-4503-9815-1A1008E342B7}">
      <dsp:nvSpPr>
        <dsp:cNvPr id="0" name=""/>
        <dsp:cNvSpPr/>
      </dsp:nvSpPr>
      <dsp:spPr>
        <a:xfrm>
          <a:off x="3613399" y="249103"/>
          <a:ext cx="1123149" cy="396895"/>
        </a:xfrm>
        <a:prstGeom prst="roundRect">
          <a:avLst>
            <a:gd name="adj" fmla="val 10000"/>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a-DK" sz="1000" kern="1200">
              <a:solidFill>
                <a:schemeClr val="accent3"/>
              </a:solidFill>
              <a:latin typeface="Anaheim" panose="020B0604020202020204" charset="0"/>
            </a:rPr>
            <a:t>Behaviour</a:t>
          </a:r>
          <a:endParaRPr lang="en-US" sz="1000" kern="1200">
            <a:solidFill>
              <a:schemeClr val="accent3"/>
            </a:solidFill>
            <a:latin typeface="Anaheim" panose="020B0604020202020204" charset="0"/>
          </a:endParaRPr>
        </a:p>
      </dsp:txBody>
      <dsp:txXfrm>
        <a:off x="3613399" y="249103"/>
        <a:ext cx="1123149" cy="264596"/>
      </dsp:txXfrm>
    </dsp:sp>
    <dsp:sp modelId="{DED2B325-52D0-4308-95CE-AA61339B92A9}">
      <dsp:nvSpPr>
        <dsp:cNvPr id="0" name=""/>
        <dsp:cNvSpPr/>
      </dsp:nvSpPr>
      <dsp:spPr>
        <a:xfrm>
          <a:off x="3843441" y="513699"/>
          <a:ext cx="1123149" cy="1065600"/>
        </a:xfrm>
        <a:prstGeom prst="roundRect">
          <a:avLst>
            <a:gd name="adj" fmla="val 10000"/>
          </a:avLst>
        </a:prstGeom>
        <a:solidFill>
          <a:schemeClr val="tx1">
            <a:alpha val="9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Spending behaviour and their preferences. </a:t>
          </a:r>
          <a:endParaRPr lang="en-US" sz="800" kern="1200">
            <a:solidFill>
              <a:schemeClr val="accent6">
                <a:lumMod val="50000"/>
              </a:schemeClr>
            </a:solidFill>
            <a:latin typeface="Anaheim" panose="020B0604020202020204" charset="0"/>
          </a:endParaRPr>
        </a:p>
      </dsp:txBody>
      <dsp:txXfrm>
        <a:off x="3874651" y="544909"/>
        <a:ext cx="1060729" cy="1003180"/>
      </dsp:txXfrm>
    </dsp:sp>
    <dsp:sp modelId="{B1009F90-2260-4769-A0E6-976395240FEC}">
      <dsp:nvSpPr>
        <dsp:cNvPr id="0" name=""/>
        <dsp:cNvSpPr/>
      </dsp:nvSpPr>
      <dsp:spPr>
        <a:xfrm>
          <a:off x="4906813" y="241585"/>
          <a:ext cx="360962" cy="2796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906813" y="297511"/>
        <a:ext cx="277073" cy="167779"/>
      </dsp:txXfrm>
    </dsp:sp>
    <dsp:sp modelId="{22CE6D6A-EF8B-482C-86FC-F2DAAA72482A}">
      <dsp:nvSpPr>
        <dsp:cNvPr id="0" name=""/>
        <dsp:cNvSpPr/>
      </dsp:nvSpPr>
      <dsp:spPr>
        <a:xfrm>
          <a:off x="5417609" y="249103"/>
          <a:ext cx="1123149" cy="396895"/>
        </a:xfrm>
        <a:prstGeom prst="roundRect">
          <a:avLst>
            <a:gd name="adj" fmla="val 10000"/>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a-DK" sz="1000" kern="1200">
              <a:solidFill>
                <a:schemeClr val="accent3"/>
              </a:solidFill>
              <a:latin typeface="Anaheim" panose="020B0604020202020204" charset="0"/>
            </a:rPr>
            <a:t>Feelings</a:t>
          </a:r>
          <a:endParaRPr lang="en-US" sz="1000" kern="1200">
            <a:solidFill>
              <a:schemeClr val="accent3"/>
            </a:solidFill>
            <a:latin typeface="Anaheim" panose="020B0604020202020204" charset="0"/>
          </a:endParaRPr>
        </a:p>
      </dsp:txBody>
      <dsp:txXfrm>
        <a:off x="5417609" y="249103"/>
        <a:ext cx="1123149" cy="264596"/>
      </dsp:txXfrm>
    </dsp:sp>
    <dsp:sp modelId="{0C64E855-C211-497D-852D-B0174128D5C3}">
      <dsp:nvSpPr>
        <dsp:cNvPr id="0" name=""/>
        <dsp:cNvSpPr/>
      </dsp:nvSpPr>
      <dsp:spPr>
        <a:xfrm>
          <a:off x="5647652" y="513699"/>
          <a:ext cx="1123149" cy="1065600"/>
        </a:xfrm>
        <a:prstGeom prst="roundRect">
          <a:avLst>
            <a:gd name="adj" fmla="val 10000"/>
          </a:avLst>
        </a:prstGeom>
        <a:solidFill>
          <a:schemeClr val="tx1">
            <a:alpha val="9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Opinion of the current </a:t>
          </a:r>
          <a:r>
            <a:rPr lang="en-US" sz="800" b="0" i="0" kern="1200">
              <a:solidFill>
                <a:schemeClr val="accent6">
                  <a:lumMod val="50000"/>
                </a:schemeClr>
              </a:solidFill>
              <a:latin typeface="Anaheim" panose="020B0604020202020204" charset="0"/>
            </a:rPr>
            <a:t>sustainable strategies</a:t>
          </a:r>
          <a:r>
            <a:rPr lang="da-DK" sz="800" kern="1200">
              <a:solidFill>
                <a:schemeClr val="accent6">
                  <a:lumMod val="50000"/>
                </a:schemeClr>
              </a:solidFill>
              <a:latin typeface="Anaheim" panose="020B0604020202020204" charset="0"/>
            </a:rPr>
            <a:t> </a:t>
          </a:r>
          <a:endParaRPr lang="en-US" sz="800" kern="1200">
            <a:solidFill>
              <a:schemeClr val="accent6">
                <a:lumMod val="50000"/>
              </a:schemeClr>
            </a:solidFill>
            <a:latin typeface="Anaheim" panose="020B0604020202020204" charset="0"/>
          </a:endParaRPr>
        </a:p>
      </dsp:txBody>
      <dsp:txXfrm>
        <a:off x="5678862" y="544909"/>
        <a:ext cx="1060729" cy="1003180"/>
      </dsp:txXfrm>
    </dsp:sp>
    <dsp:sp modelId="{BFEDEB2C-8118-4471-A4CC-B07F85200AA2}">
      <dsp:nvSpPr>
        <dsp:cNvPr id="0" name=""/>
        <dsp:cNvSpPr/>
      </dsp:nvSpPr>
      <dsp:spPr>
        <a:xfrm>
          <a:off x="6711024" y="241585"/>
          <a:ext cx="360962" cy="279631"/>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711024" y="297511"/>
        <a:ext cx="277073" cy="167779"/>
      </dsp:txXfrm>
    </dsp:sp>
    <dsp:sp modelId="{567576E3-A82A-4814-8713-1C0600A7961F}">
      <dsp:nvSpPr>
        <dsp:cNvPr id="0" name=""/>
        <dsp:cNvSpPr/>
      </dsp:nvSpPr>
      <dsp:spPr>
        <a:xfrm>
          <a:off x="7221820" y="249103"/>
          <a:ext cx="1123149" cy="396895"/>
        </a:xfrm>
        <a:prstGeom prst="roundRect">
          <a:avLst>
            <a:gd name="adj" fmla="val 10000"/>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da-DK" sz="1000" kern="1200">
              <a:solidFill>
                <a:schemeClr val="accent3"/>
              </a:solidFill>
              <a:latin typeface="Anaheim" panose="020B0604020202020204" charset="0"/>
            </a:rPr>
            <a:t>Experience</a:t>
          </a:r>
          <a:endParaRPr lang="en-US" sz="1000" kern="1200">
            <a:solidFill>
              <a:schemeClr val="accent3"/>
            </a:solidFill>
            <a:latin typeface="Anaheim" panose="020B0604020202020204" charset="0"/>
          </a:endParaRPr>
        </a:p>
      </dsp:txBody>
      <dsp:txXfrm>
        <a:off x="7221820" y="249103"/>
        <a:ext cx="1123149" cy="264596"/>
      </dsp:txXfrm>
    </dsp:sp>
    <dsp:sp modelId="{A6422A00-3D37-4129-857F-B0F5B647334D}">
      <dsp:nvSpPr>
        <dsp:cNvPr id="0" name=""/>
        <dsp:cNvSpPr/>
      </dsp:nvSpPr>
      <dsp:spPr>
        <a:xfrm>
          <a:off x="7451862" y="513699"/>
          <a:ext cx="1123149" cy="1065600"/>
        </a:xfrm>
        <a:prstGeom prst="roundRect">
          <a:avLst>
            <a:gd name="adj" fmla="val 10000"/>
          </a:avLst>
        </a:prstGeom>
        <a:solidFill>
          <a:schemeClr val="tx1">
            <a:alpha val="9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90000"/>
            </a:lnSpc>
            <a:spcBef>
              <a:spcPct val="0"/>
            </a:spcBef>
            <a:spcAft>
              <a:spcPct val="15000"/>
            </a:spcAft>
            <a:buChar char="•"/>
          </a:pPr>
          <a:r>
            <a:rPr lang="da-DK" sz="800" kern="1200">
              <a:solidFill>
                <a:schemeClr val="accent6">
                  <a:lumMod val="50000"/>
                </a:schemeClr>
              </a:solidFill>
              <a:latin typeface="Anaheim" panose="020B0604020202020204" charset="0"/>
            </a:rPr>
            <a:t>Current difficulties and what they are seeking as solution. </a:t>
          </a:r>
          <a:endParaRPr lang="en-US" sz="800" kern="1200">
            <a:solidFill>
              <a:schemeClr val="accent6">
                <a:lumMod val="50000"/>
              </a:schemeClr>
            </a:solidFill>
            <a:latin typeface="Anaheim" panose="020B0604020202020204" charset="0"/>
          </a:endParaRPr>
        </a:p>
      </dsp:txBody>
      <dsp:txXfrm>
        <a:off x="7483072" y="544909"/>
        <a:ext cx="1060729" cy="100318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ixedmethodsresearchblog.wordpress.com/advantages-and-disadvantag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ixedmethodsresearchblog.wordpress.com/advantages-and-disadvantag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a:t>Hello All, thanks for giving this opportunity and allowing us to present today. Myself Shubham and My co presenter Prasad will be presenting our thesis. </a:t>
            </a:r>
          </a:p>
          <a:p>
            <a:pPr marL="0" lvl="0" indent="0" algn="l" rtl="0">
              <a:spcBef>
                <a:spcPts val="0"/>
              </a:spcBef>
              <a:spcAft>
                <a:spcPts val="0"/>
              </a:spcAft>
              <a:buNone/>
            </a:pPr>
            <a:endParaRPr lang="da-DK"/>
          </a:p>
          <a:p>
            <a:pPr marL="0" lvl="0" indent="0" algn="l" rtl="0">
              <a:spcBef>
                <a:spcPts val="0"/>
              </a:spcBef>
              <a:spcAft>
                <a:spcPts val="0"/>
              </a:spcAft>
              <a:buNone/>
            </a:pPr>
            <a:r>
              <a:rPr lang="da-DK"/>
              <a:t>Our topic of study was: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With in the literature, we have explored how the emissions are estimated, where the estimation are manily performed with the GHG base cal. It based on Activity data and enmission factor and  the emission factor depends on type of activity. Where the activity data is basically a detailed information such as how much distanced you are covering by a car what type of fuel is used what type of car it is. And so on the the emission factor will be based on the activity which is transport. </a:t>
            </a:r>
            <a:br>
              <a:rPr lang="da-DK"/>
            </a:br>
            <a:endParaRPr lang="da-DK"/>
          </a:p>
          <a:p>
            <a:r>
              <a:rPr lang="en-US"/>
              <a:t>This method is used by all over the world as it </a:t>
            </a:r>
            <a:r>
              <a:rPr lang="en-US" err="1"/>
              <a:t>internatlly</a:t>
            </a:r>
            <a:r>
              <a:rPr lang="en-US"/>
              <a:t> recognized measuring and accounting method. However it is very time consuming and requires lots of </a:t>
            </a:r>
            <a:r>
              <a:rPr lang="en-US" err="1"/>
              <a:t>resourse</a:t>
            </a:r>
            <a:r>
              <a:rPr lang="en-US"/>
              <a:t> and information if a company wants to measure their emissions. </a:t>
            </a:r>
          </a:p>
          <a:p>
            <a:endParaRPr lang="en-US"/>
          </a:p>
          <a:p>
            <a:r>
              <a:rPr lang="en-US"/>
              <a:t>The activity data is can be primary or secondary (where the primary is direct consumption data for ex how much electricity is used per KW. And the secondary data is the data of all the upstream value chain activity until the consumption. </a:t>
            </a:r>
          </a:p>
          <a:p>
            <a:endParaRPr lang="en-US"/>
          </a:p>
          <a:p>
            <a:r>
              <a:rPr lang="en-US"/>
              <a:t>This is where the EEIO data comes in, it a environmentally extended input put data, that is calculated based on the emission per year revenue. The data is based on IO tables provide by the gov or the regions and it vary across region, where the data or the table are based on the economic transaction between sectors. This is used to develop a emission factor based on this calculation. That can be use to estimate the emission by </a:t>
            </a:r>
            <a:r>
              <a:rPr lang="en-US" err="1"/>
              <a:t>tranasactions</a:t>
            </a:r>
            <a:r>
              <a:rPr lang="en-US"/>
              <a:t>. </a:t>
            </a:r>
            <a:br>
              <a:rPr lang="en-US"/>
            </a:br>
            <a:endParaRPr lang="en-US"/>
          </a:p>
        </p:txBody>
      </p:sp>
    </p:spTree>
    <p:extLst>
      <p:ext uri="{BB962C8B-B14F-4D97-AF65-F5344CB8AC3E}">
        <p14:creationId xmlns:p14="http://schemas.microsoft.com/office/powerpoint/2010/main" val="251509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da-DK"/>
              <a:t>Our wireframe (Mixed method)</a:t>
            </a:r>
          </a:p>
          <a:p>
            <a:pPr marL="171450" lvl="0" indent="-171450" algn="l" rtl="0">
              <a:spcBef>
                <a:spcPts val="0"/>
              </a:spcBef>
              <a:spcAft>
                <a:spcPts val="0"/>
              </a:spcAft>
            </a:pPr>
            <a:r>
              <a:rPr lang="da-DK"/>
              <a:t>Methods diagram that shows interview and survey, then quantitative wireframe</a:t>
            </a:r>
          </a:p>
          <a:p>
            <a:pPr marL="171450" lvl="0" indent="-171450" algn="l" rtl="0">
              <a:spcBef>
                <a:spcPts val="0"/>
              </a:spcBef>
              <a:spcAft>
                <a:spcPts val="0"/>
              </a:spcAft>
            </a:pPr>
            <a:r>
              <a:rPr lang="da-DK"/>
              <a:t>Then the archeticture </a:t>
            </a:r>
          </a:p>
          <a:p>
            <a:pPr marL="171450" lvl="0" indent="-171450" algn="l" rtl="0">
              <a:spcBef>
                <a:spcPts val="0"/>
              </a:spcBef>
              <a:spcAft>
                <a:spcPts val="0"/>
              </a:spcAft>
            </a:pPr>
            <a:r>
              <a:rPr lang="da-DK"/>
              <a:t>Data collection and data analysis things. </a:t>
            </a:r>
          </a:p>
          <a:p>
            <a:pPr marL="0" lvl="0" indent="0" algn="l" rtl="0">
              <a:spcBef>
                <a:spcPts val="0"/>
              </a:spcBef>
              <a:spcAft>
                <a:spcPts val="0"/>
              </a:spcAft>
              <a:buNone/>
            </a:pPr>
            <a:endParaRPr lang="da-DK"/>
          </a:p>
        </p:txBody>
      </p:sp>
    </p:spTree>
    <p:extLst>
      <p:ext uri="{BB962C8B-B14F-4D97-AF65-F5344CB8AC3E}">
        <p14:creationId xmlns:p14="http://schemas.microsoft.com/office/powerpoint/2010/main" val="1254884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a:effectLst/>
                <a:latin typeface="inherit"/>
              </a:rPr>
              <a:t>In this study we have used Mix method, so that we can increase the credibility of the POC also of our quantitative results. This method has helped use to </a:t>
            </a:r>
            <a:r>
              <a:rPr lang="en-US" b="0" err="1">
                <a:effectLst/>
                <a:latin typeface="inherit"/>
              </a:rPr>
              <a:t>broden</a:t>
            </a:r>
            <a:r>
              <a:rPr lang="en-US" b="0">
                <a:effectLst/>
                <a:latin typeface="inherit"/>
              </a:rPr>
              <a:t> our </a:t>
            </a:r>
            <a:r>
              <a:rPr lang="en-US" b="0" err="1">
                <a:effectLst/>
                <a:latin typeface="inherit"/>
              </a:rPr>
              <a:t>perpestive</a:t>
            </a:r>
            <a:r>
              <a:rPr lang="en-US" b="0">
                <a:effectLst/>
                <a:latin typeface="inherit"/>
              </a:rPr>
              <a:t> and identify key limitations. </a:t>
            </a:r>
          </a:p>
          <a:p>
            <a:pPr marL="0" lvl="0" indent="0" algn="l" rtl="0">
              <a:spcBef>
                <a:spcPts val="0"/>
              </a:spcBef>
              <a:spcAft>
                <a:spcPts val="0"/>
              </a:spcAft>
              <a:buNone/>
            </a:pPr>
            <a:endParaRPr lang="en-US" b="0">
              <a:effectLst/>
              <a:latin typeface="inherit"/>
            </a:endParaRPr>
          </a:p>
          <a:p>
            <a:pPr marL="0" lvl="0" indent="0" algn="l" rtl="0">
              <a:spcBef>
                <a:spcPts val="0"/>
              </a:spcBef>
              <a:spcAft>
                <a:spcPts val="0"/>
              </a:spcAft>
              <a:buNone/>
            </a:pPr>
            <a:r>
              <a:rPr lang="en-US" b="0">
                <a:effectLst/>
                <a:latin typeface="inherit"/>
              </a:rPr>
              <a:t>In this we have performed Mix method in sequence, starting with Qualitative where we did interviews and surveys. And Performed Quantitative method with support of results from qualitative method. </a:t>
            </a:r>
          </a:p>
          <a:p>
            <a:pPr marL="0" lvl="0" indent="0" algn="l" rtl="0">
              <a:spcBef>
                <a:spcPts val="0"/>
              </a:spcBef>
              <a:spcAft>
                <a:spcPts val="0"/>
              </a:spcAft>
              <a:buNone/>
            </a:pPr>
            <a:endParaRPr lang="en-US" b="0">
              <a:effectLst/>
              <a:latin typeface="inherit"/>
            </a:endParaRPr>
          </a:p>
          <a:p>
            <a:pPr marL="0" lvl="0" indent="0" algn="l" rtl="0">
              <a:spcBef>
                <a:spcPts val="0"/>
              </a:spcBef>
              <a:spcAft>
                <a:spcPts val="0"/>
              </a:spcAft>
              <a:buNone/>
            </a:pPr>
            <a:r>
              <a:rPr lang="en-US" b="0">
                <a:effectLst/>
                <a:latin typeface="inherit"/>
              </a:rPr>
              <a:t>Prototyping, testing and validation was the ongoing process while developing the dashboard. </a:t>
            </a:r>
          </a:p>
          <a:p>
            <a:pPr marL="0" lvl="0" indent="0" algn="l" rtl="0">
              <a:spcBef>
                <a:spcPts val="0"/>
              </a:spcBef>
              <a:spcAft>
                <a:spcPts val="0"/>
              </a:spcAft>
              <a:buNone/>
            </a:pPr>
            <a:endParaRPr lang="en-US" b="0">
              <a:effectLst/>
              <a:latin typeface="inherit"/>
            </a:endParaRPr>
          </a:p>
          <a:p>
            <a:pPr marL="171450" indent="-171450" algn="just">
              <a:buFont typeface="Arial" panose="020B0604020202020204" pitchFamily="34" charset="0"/>
              <a:buChar char="•"/>
            </a:pPr>
            <a:r>
              <a:rPr lang="en-US">
                <a:latin typeface="Anaheim" panose="020B0604020202020204" charset="0"/>
              </a:rPr>
              <a:t>To increase in credibility of the analysis and POC. </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To identify the potential opportunities and scalability</a:t>
            </a:r>
          </a:p>
          <a:p>
            <a:pPr marL="0" lvl="0" indent="0" algn="just" rtl="0">
              <a:spcBef>
                <a:spcPts val="0"/>
              </a:spcBef>
              <a:spcAft>
                <a:spcPts val="0"/>
              </a:spcAft>
              <a:buFont typeface="Arial" panose="020B0604020202020204" pitchFamily="34" charset="0"/>
              <a:buNone/>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Broaden the perspective and helped to identify several limitations to the study. </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Use of one method’s outcome to develop hypotheses for other method.</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Elaborate on the findings to support and validate the outcome. </a:t>
            </a:r>
          </a:p>
          <a:p>
            <a:pPr marL="628650" lvl="1" indent="-171450" algn="just">
              <a:buFont typeface="Arial" panose="020B0604020202020204" pitchFamily="34" charset="0"/>
              <a:buChar char="•"/>
            </a:pPr>
            <a:r>
              <a:rPr lang="en-US">
                <a:latin typeface="Anaheim" panose="020B0604020202020204" charset="0"/>
              </a:rPr>
              <a:t>By supporting analysis of Quantitative method using Qualitative method.</a:t>
            </a:r>
          </a:p>
          <a:p>
            <a:pPr marL="628650" lvl="1" indent="-171450" algn="just">
              <a:buFont typeface="Arial" panose="020B0604020202020204" pitchFamily="34" charset="0"/>
              <a:buChar char="•"/>
            </a:pPr>
            <a:endParaRPr lang="en-US">
              <a:latin typeface="Anaheim" panose="020B0604020202020204" charset="0"/>
            </a:endParaRPr>
          </a:p>
          <a:p>
            <a:pPr marL="0" lvl="0" indent="0" algn="l" rtl="0">
              <a:spcBef>
                <a:spcPts val="0"/>
              </a:spcBef>
              <a:spcAft>
                <a:spcPts val="0"/>
              </a:spcAft>
              <a:buNone/>
            </a:pPr>
            <a:r>
              <a:rPr lang="en-US" b="0">
                <a:effectLst/>
                <a:latin typeface="inherit"/>
              </a:rPr>
              <a:t>BROADENING PERSPECTIVE Observation can help bring statistical data to life, while conclusions drawn through experimentation can reveal a factor that wasn’t considered during observations (Malina, </a:t>
            </a:r>
            <a:r>
              <a:rPr lang="en-US" b="0" err="1">
                <a:effectLst/>
                <a:latin typeface="inherit"/>
              </a:rPr>
              <a:t>Nørreklit</a:t>
            </a:r>
            <a:r>
              <a:rPr lang="en-US" b="0">
                <a:effectLst/>
                <a:latin typeface="inherit"/>
              </a:rPr>
              <a:t>, and </a:t>
            </a:r>
            <a:r>
              <a:rPr lang="en-US" b="0" err="1">
                <a:effectLst/>
                <a:latin typeface="inherit"/>
              </a:rPr>
              <a:t>Selto</a:t>
            </a:r>
            <a:r>
              <a:rPr lang="en-US" b="0">
                <a:effectLst/>
                <a:latin typeface="inherit"/>
              </a:rPr>
              <a:t>, 2011, p. 63) (</a:t>
            </a:r>
            <a:r>
              <a:rPr lang="en-US">
                <a:hlinkClick r:id="rId3"/>
              </a:rPr>
              <a:t>Advantages and Disadvantages – Mixed Methods Research (wordpress.com)</a:t>
            </a:r>
            <a:r>
              <a:rPr lang="en-US" b="0">
                <a:effectLst/>
                <a:latin typeface="inherit"/>
              </a:rPr>
              <a:t>)</a:t>
            </a:r>
          </a:p>
          <a:p>
            <a:pPr marL="0" lvl="0" indent="0" algn="l" rtl="0">
              <a:spcBef>
                <a:spcPts val="0"/>
              </a:spcBef>
              <a:spcAft>
                <a:spcPts val="0"/>
              </a:spcAft>
              <a:buNone/>
            </a:pPr>
            <a:endParaRPr lang="en-US" b="0">
              <a:effectLst/>
              <a:latin typeface="inherit"/>
            </a:endParaRPr>
          </a:p>
          <a:p>
            <a:pPr marL="628650" lvl="1" indent="-171450" algn="just">
              <a:buFont typeface="Arial" panose="020B0604020202020204" pitchFamily="34" charset="0"/>
              <a:buChar char="•"/>
            </a:pPr>
            <a:endParaRPr lang="en-US">
              <a:latin typeface="Anaheim" panose="020B0604020202020204" charset="0"/>
            </a:endParaRPr>
          </a:p>
        </p:txBody>
      </p:sp>
    </p:spTree>
    <p:extLst>
      <p:ext uri="{BB962C8B-B14F-4D97-AF65-F5344CB8AC3E}">
        <p14:creationId xmlns:p14="http://schemas.microsoft.com/office/powerpoint/2010/main" val="2768147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462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Interviews are performed to (1) and what they think about the topic what the opportunities for such poc. </a:t>
            </a:r>
          </a:p>
          <a:p>
            <a:r>
              <a:rPr lang="da-DK"/>
              <a:t>(2) </a:t>
            </a:r>
          </a:p>
          <a:p>
            <a:r>
              <a:rPr lang="da-DK"/>
              <a:t>(3) Where all the participants were from the corportate so that we could have the relevant target audiance. </a:t>
            </a:r>
          </a:p>
          <a:p>
            <a:r>
              <a:rPr lang="en-US"/>
              <a:t>Our goal was to collect such response that could help us to understand what kind of person we are talking to, their </a:t>
            </a:r>
            <a:r>
              <a:rPr lang="en-US" err="1"/>
              <a:t>knnwld</a:t>
            </a:r>
            <a:r>
              <a:rPr lang="en-US"/>
              <a:t> about the study, how they spend and their feelings and experiences. </a:t>
            </a:r>
          </a:p>
          <a:p>
            <a:endParaRPr lang="en-US"/>
          </a:p>
          <a:p>
            <a:r>
              <a:rPr lang="en-US"/>
              <a:t>(1) Since we wanted to use KPI that are suggested in literature, we wanted to understand how people see those </a:t>
            </a:r>
            <a:r>
              <a:rPr lang="en-US" err="1"/>
              <a:t>kpis</a:t>
            </a:r>
            <a:r>
              <a:rPr lang="en-US"/>
              <a:t> in practice what they prefer and do they </a:t>
            </a:r>
            <a:r>
              <a:rPr lang="en-US" err="1"/>
              <a:t>comeup</a:t>
            </a:r>
            <a:r>
              <a:rPr lang="en-US"/>
              <a:t> with any new that could be feasible to use with the available data. </a:t>
            </a:r>
          </a:p>
          <a:p>
            <a:r>
              <a:rPr lang="en-US"/>
              <a:t>(2)</a:t>
            </a:r>
          </a:p>
          <a:p>
            <a:r>
              <a:rPr lang="en-US"/>
              <a:t>(3)</a:t>
            </a:r>
          </a:p>
          <a:p>
            <a:r>
              <a:rPr lang="en-US"/>
              <a:t>(4)</a:t>
            </a:r>
          </a:p>
          <a:p>
            <a:endParaRPr lang="en-US"/>
          </a:p>
        </p:txBody>
      </p:sp>
    </p:spTree>
    <p:extLst>
      <p:ext uri="{BB962C8B-B14F-4D97-AF65-F5344CB8AC3E}">
        <p14:creationId xmlns:p14="http://schemas.microsoft.com/office/powerpoint/2010/main" val="203814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692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Transaction data is collected from KAGGLE in .csv format</a:t>
            </a:r>
          </a:p>
          <a:p>
            <a:pPr marL="171450" lvl="0" indent="-171450" algn="l" rtl="0">
              <a:spcBef>
                <a:spcPts val="0"/>
              </a:spcBef>
              <a:spcAft>
                <a:spcPts val="0"/>
              </a:spcAft>
            </a:pPr>
            <a:r>
              <a:rPr lang="en-US"/>
              <a:t>Transaction data is stored in SharePoint (acts as a  database)</a:t>
            </a:r>
          </a:p>
          <a:p>
            <a:pPr marL="171450" lvl="0" indent="-171450" algn="l" rtl="0">
              <a:spcBef>
                <a:spcPts val="0"/>
              </a:spcBef>
              <a:spcAft>
                <a:spcPts val="0"/>
              </a:spcAft>
            </a:pPr>
            <a:r>
              <a:rPr lang="en-US"/>
              <a:t>In order to receive the emissions outcome from </a:t>
            </a:r>
            <a:r>
              <a:rPr lang="en-US" err="1"/>
              <a:t>Åland</a:t>
            </a:r>
            <a:r>
              <a:rPr lang="en-US"/>
              <a:t> Index, a subset of data with merchant category code (mcc), reference ID, Transaction amount and currency is sent across POSTMAN</a:t>
            </a:r>
          </a:p>
          <a:p>
            <a:pPr marL="171450" lvl="0" indent="-171450" algn="l" rtl="0">
              <a:spcBef>
                <a:spcPts val="0"/>
              </a:spcBef>
              <a:spcAft>
                <a:spcPts val="0"/>
              </a:spcAft>
            </a:pPr>
            <a:r>
              <a:rPr lang="en-US"/>
              <a:t>Collected response from API in the form of emission data is stored in SharePoint</a:t>
            </a:r>
          </a:p>
          <a:p>
            <a:pPr marL="171450" lvl="0" indent="-171450" algn="l" rtl="0">
              <a:spcBef>
                <a:spcPts val="0"/>
              </a:spcBef>
              <a:spcAft>
                <a:spcPts val="0"/>
              </a:spcAft>
            </a:pPr>
            <a:r>
              <a:rPr lang="en-US"/>
              <a:t>All the collected data files from SharePoint are connected to Power BI Data model and at last, dashboard is developed on top of this data model.</a:t>
            </a:r>
          </a:p>
          <a:p>
            <a:pPr marL="0" lvl="0" indent="0" algn="l" rtl="0">
              <a:spcBef>
                <a:spcPts val="0"/>
              </a:spcBef>
              <a:spcAft>
                <a:spcPts val="0"/>
              </a:spcAft>
              <a:buNone/>
            </a:pPr>
            <a:endParaRPr/>
          </a:p>
        </p:txBody>
      </p:sp>
    </p:spTree>
    <p:extLst>
      <p:ext uri="{BB962C8B-B14F-4D97-AF65-F5344CB8AC3E}">
        <p14:creationId xmlns:p14="http://schemas.microsoft.com/office/powerpoint/2010/main" val="144169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100">
                <a:latin typeface="Anaheim" panose="020B0604020202020204" charset="0"/>
              </a:rPr>
              <a:t>Collected all data sets</a:t>
            </a:r>
          </a:p>
          <a:p>
            <a:pPr marL="171450" indent="-171450" algn="just">
              <a:buFont typeface="Arial" panose="020B0604020202020204" pitchFamily="34" charset="0"/>
              <a:buChar char="•"/>
            </a:pPr>
            <a:r>
              <a:rPr lang="en-US" sz="1100">
                <a:latin typeface="Anaheim" panose="020B0604020202020204" charset="0"/>
              </a:rPr>
              <a:t>Added Benchmark data (UN data)</a:t>
            </a:r>
          </a:p>
          <a:p>
            <a:pPr marL="171450" indent="-171450" algn="just">
              <a:buFont typeface="Arial" panose="020B0604020202020204" pitchFamily="34" charset="0"/>
              <a:buChar char="•"/>
            </a:pPr>
            <a:r>
              <a:rPr lang="en-US" sz="1100">
                <a:latin typeface="Anaheim" panose="020B0604020202020204" charset="0"/>
              </a:rPr>
              <a:t>Added Cardinalities to table (lineage to fields)</a:t>
            </a:r>
          </a:p>
          <a:p>
            <a:pPr marL="171450" indent="-171450" algn="just">
              <a:buFont typeface="Arial" panose="020B0604020202020204" pitchFamily="34" charset="0"/>
              <a:buChar char="•"/>
            </a:pPr>
            <a:r>
              <a:rPr lang="en-US" sz="1100">
                <a:latin typeface="Anaheim" panose="020B0604020202020204" charset="0"/>
              </a:rPr>
              <a:t>Developed calculations for </a:t>
            </a:r>
          </a:p>
          <a:p>
            <a:pPr marL="0" indent="0" algn="just">
              <a:buNone/>
            </a:pPr>
            <a:r>
              <a:rPr lang="en-US" sz="1100">
                <a:latin typeface="Anaheim" panose="020B0604020202020204" charset="0"/>
              </a:rPr>
              <a:t>    CO</a:t>
            </a:r>
            <a:r>
              <a:rPr lang="en-US" sz="1100" baseline="-25000">
                <a:latin typeface="Anaheim" panose="020B0604020202020204" charset="0"/>
              </a:rPr>
              <a:t>2</a:t>
            </a:r>
            <a:r>
              <a:rPr lang="en-US" sz="1100">
                <a:latin typeface="Anaheim" panose="020B0604020202020204" charset="0"/>
              </a:rPr>
              <a:t>e &amp; water usage on top of fields from transaction and emissions outcome</a:t>
            </a:r>
          </a:p>
        </p:txBody>
      </p:sp>
    </p:spTree>
    <p:extLst>
      <p:ext uri="{BB962C8B-B14F-4D97-AF65-F5344CB8AC3E}">
        <p14:creationId xmlns:p14="http://schemas.microsoft.com/office/powerpoint/2010/main" val="87445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a:t>Interview, survey results and dashboard. </a:t>
            </a:r>
          </a:p>
        </p:txBody>
      </p:sp>
    </p:spTree>
    <p:extLst>
      <p:ext uri="{BB962C8B-B14F-4D97-AF65-F5344CB8AC3E}">
        <p14:creationId xmlns:p14="http://schemas.microsoft.com/office/powerpoint/2010/main" val="89230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We collected responses from the interviews, categorized them in </a:t>
            </a:r>
            <a:r>
              <a:rPr lang="en-US" b="1"/>
              <a:t>Pains</a:t>
            </a:r>
            <a:r>
              <a:rPr lang="en-US"/>
              <a:t> and </a:t>
            </a:r>
            <a:r>
              <a:rPr lang="en-US" b="1"/>
              <a:t>Gains.</a:t>
            </a:r>
          </a:p>
          <a:p>
            <a:pPr marL="171450" lvl="0" indent="-171450" algn="l" rtl="0">
              <a:spcBef>
                <a:spcPts val="0"/>
              </a:spcBef>
              <a:spcAft>
                <a:spcPts val="0"/>
              </a:spcAft>
            </a:pPr>
            <a:r>
              <a:rPr lang="en-US" b="0"/>
              <a:t>It was briefly observed from the </a:t>
            </a:r>
            <a:r>
              <a:rPr lang="en-US" b="1"/>
              <a:t>Pains</a:t>
            </a:r>
            <a:r>
              <a:rPr lang="en-US" b="0"/>
              <a:t> that, in general</a:t>
            </a:r>
            <a:r>
              <a:rPr lang="en-US" b="1"/>
              <a:t> </a:t>
            </a:r>
            <a:r>
              <a:rPr lang="en-US" b="0"/>
              <a:t>the respondents do address </a:t>
            </a:r>
            <a:r>
              <a:rPr lang="en-US" b="1"/>
              <a:t>lack of information about sustainability</a:t>
            </a:r>
            <a:r>
              <a:rPr lang="en-US" b="0"/>
              <a:t> while asked about it, majority of them as well mentioned that they are </a:t>
            </a:r>
            <a:r>
              <a:rPr lang="en-US" b="1"/>
              <a:t>not satisfied with the claims from organizations</a:t>
            </a:r>
            <a:r>
              <a:rPr lang="en-US" b="0"/>
              <a:t>, which leads to the </a:t>
            </a:r>
            <a:r>
              <a:rPr lang="en-US" b="1"/>
              <a:t>dissatisfaction with the organization’s assessment and response strategy</a:t>
            </a:r>
            <a:r>
              <a:rPr lang="en-US" b="0"/>
              <a:t>.  </a:t>
            </a:r>
          </a:p>
          <a:p>
            <a:pPr marL="171450" lvl="0" indent="-171450" algn="l" rtl="0">
              <a:spcBef>
                <a:spcPts val="0"/>
              </a:spcBef>
              <a:spcAft>
                <a:spcPts val="0"/>
              </a:spcAft>
            </a:pPr>
            <a:r>
              <a:rPr lang="en-US" b="0"/>
              <a:t>We understood from the </a:t>
            </a:r>
            <a:r>
              <a:rPr lang="en-US" b="1"/>
              <a:t>Gains</a:t>
            </a:r>
            <a:r>
              <a:rPr lang="en-US" b="0"/>
              <a:t> is that the respondents would like to </a:t>
            </a:r>
            <a:r>
              <a:rPr lang="en-US" b="1"/>
              <a:t>access fact-based and transparent</a:t>
            </a:r>
            <a:r>
              <a:rPr lang="en-US" b="0"/>
              <a:t> </a:t>
            </a:r>
            <a:r>
              <a:rPr lang="en-US" b="1"/>
              <a:t>information about the organization’s sustainability</a:t>
            </a:r>
            <a:r>
              <a:rPr lang="en-US" b="0"/>
              <a:t>, specifically, the insights which could help reduce emissions in the form of visuals, infographics or dashboard.</a:t>
            </a:r>
            <a:endParaRPr b="0"/>
          </a:p>
        </p:txBody>
      </p:sp>
    </p:spTree>
    <p:extLst>
      <p:ext uri="{BB962C8B-B14F-4D97-AF65-F5344CB8AC3E}">
        <p14:creationId xmlns:p14="http://schemas.microsoft.com/office/powerpoint/2010/main" val="1018585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We would like to acknowledge the help, constant support given by our superviour over the period. We were exteremly thankful for our supervisours.  </a:t>
            </a:r>
            <a:endParaRPr lang="en-US"/>
          </a:p>
        </p:txBody>
      </p:sp>
    </p:spTree>
    <p:extLst>
      <p:ext uri="{BB962C8B-B14F-4D97-AF65-F5344CB8AC3E}">
        <p14:creationId xmlns:p14="http://schemas.microsoft.com/office/powerpoint/2010/main" val="4085483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trike="sngStrike"/>
              <a:t>Majority of the survey questions were objective, however, couple of questions were open-ended to understand the respondent’s interpretation, regarding the key performance indicators.</a:t>
            </a:r>
          </a:p>
          <a:p>
            <a:pPr marL="171450" lvl="0" indent="-171450" algn="l" rtl="0">
              <a:spcBef>
                <a:spcPts val="0"/>
              </a:spcBef>
              <a:spcAft>
                <a:spcPts val="0"/>
              </a:spcAft>
            </a:pPr>
            <a:r>
              <a:rPr lang="en-US"/>
              <a:t>From the Q.3 responses, it can be observed that majority of the respondents wanted to get to know about </a:t>
            </a:r>
            <a:r>
              <a:rPr lang="en-US" b="1"/>
              <a:t>carbon footprint, emissions cost, periodic comparison, emission per transaction,</a:t>
            </a:r>
            <a:r>
              <a:rPr lang="en-US" b="0"/>
              <a:t> etc.</a:t>
            </a:r>
          </a:p>
          <a:p>
            <a:pPr marL="171450" lvl="0" indent="-171450" algn="l" rtl="0">
              <a:spcBef>
                <a:spcPts val="0"/>
              </a:spcBef>
              <a:spcAft>
                <a:spcPts val="0"/>
              </a:spcAft>
            </a:pPr>
            <a:r>
              <a:rPr lang="en-US"/>
              <a:t>Whereas Q.5 responses pointed towards knowing about </a:t>
            </a:r>
            <a:r>
              <a:rPr lang="en-US" b="1"/>
              <a:t>water footprint, water usage, periodic comparison, social cost, consumption per transactions, </a:t>
            </a:r>
            <a:r>
              <a:rPr lang="en-US" b="0"/>
              <a:t>etc.</a:t>
            </a:r>
            <a:endParaRPr lang="en-US" b="1"/>
          </a:p>
          <a:p>
            <a:pPr marL="0" lvl="0" indent="0" algn="l" rtl="0">
              <a:spcBef>
                <a:spcPts val="0"/>
              </a:spcBef>
              <a:spcAft>
                <a:spcPts val="0"/>
              </a:spcAft>
              <a:buNone/>
            </a:pPr>
            <a:endParaRPr/>
          </a:p>
        </p:txBody>
      </p:sp>
    </p:spTree>
    <p:extLst>
      <p:ext uri="{BB962C8B-B14F-4D97-AF65-F5344CB8AC3E}">
        <p14:creationId xmlns:p14="http://schemas.microsoft.com/office/powerpoint/2010/main" val="3054310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Over to dashboard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Discuss outcomes and limitations in brief</a:t>
            </a:r>
          </a:p>
        </p:txBody>
      </p:sp>
    </p:spTree>
    <p:extLst>
      <p:ext uri="{BB962C8B-B14F-4D97-AF65-F5344CB8AC3E}">
        <p14:creationId xmlns:p14="http://schemas.microsoft.com/office/powerpoint/2010/main" val="780334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a:t>Transaction based estimation provides historic and realtime estimations. </a:t>
            </a:r>
            <a:endParaRPr/>
          </a:p>
        </p:txBody>
      </p:sp>
    </p:spTree>
    <p:extLst>
      <p:ext uri="{BB962C8B-B14F-4D97-AF65-F5344CB8AC3E}">
        <p14:creationId xmlns:p14="http://schemas.microsoft.com/office/powerpoint/2010/main" val="140910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23850" indent="-171450">
              <a:buClr>
                <a:schemeClr val="accent1">
                  <a:lumMod val="75000"/>
                </a:schemeClr>
              </a:buClr>
              <a:buFont typeface="Wingdings" panose="05000000000000000000" pitchFamily="2" charset="2"/>
              <a:buChar char="v"/>
            </a:pPr>
            <a:r>
              <a:rPr lang="en-US" b="1">
                <a:solidFill>
                  <a:schemeClr val="accent6">
                    <a:lumMod val="25000"/>
                  </a:schemeClr>
                </a:solidFill>
                <a:latin typeface="Anaheim" panose="020B0604020202020204" charset="0"/>
              </a:rPr>
              <a:t>  Consumption-based analysis approach</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Allows users to understand real-time estimations by tracking activities. (that costs more emissions to the environment)</a:t>
            </a:r>
            <a:endParaRPr lang="en-US">
              <a:solidFill>
                <a:schemeClr val="accent6">
                  <a:lumMod val="50000"/>
                </a:schemeClr>
              </a:solidFill>
              <a:latin typeface="Anaheim" panose="020B0604020202020204" charset="0"/>
            </a:endParaRPr>
          </a:p>
          <a:p>
            <a:pPr marL="323850" indent="-171450">
              <a:buFont typeface="Arial" panose="020B0604020202020204" pitchFamily="34" charset="0"/>
              <a:buChar char="•"/>
            </a:pPr>
            <a:endParaRPr lang="en-US">
              <a:solidFill>
                <a:schemeClr val="accent6">
                  <a:lumMod val="25000"/>
                </a:schemeClr>
              </a:solidFill>
              <a:latin typeface="Anaheim" panose="020B0604020202020204" charset="0"/>
            </a:endParaRPr>
          </a:p>
          <a:p>
            <a:pPr marL="323850" indent="-171450">
              <a:buClr>
                <a:schemeClr val="accent1">
                  <a:lumMod val="75000"/>
                </a:schemeClr>
              </a:buClr>
              <a:buFont typeface="Wingdings" panose="05000000000000000000" pitchFamily="2" charset="2"/>
              <a:buChar char="v"/>
            </a:pPr>
            <a:r>
              <a:rPr lang="en-US">
                <a:solidFill>
                  <a:schemeClr val="accent6">
                    <a:lumMod val="25000"/>
                  </a:schemeClr>
                </a:solidFill>
                <a:latin typeface="Anaheim" panose="020B0604020202020204" charset="0"/>
              </a:rPr>
              <a:t>  </a:t>
            </a:r>
            <a:r>
              <a:rPr lang="en-US" b="1">
                <a:solidFill>
                  <a:schemeClr val="accent6">
                    <a:lumMod val="25000"/>
                  </a:schemeClr>
                </a:solidFill>
                <a:latin typeface="Anaheim" panose="020B0604020202020204" charset="0"/>
              </a:rPr>
              <a:t>Systematic carbon reporting  </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Transparent reporting could improve trust with the stakeholders and customers.</a:t>
            </a:r>
          </a:p>
          <a:p>
            <a:pPr marL="323850" indent="-171450">
              <a:buFont typeface="Arial" panose="020B0604020202020204" pitchFamily="34" charset="0"/>
              <a:buChar char="•"/>
            </a:pPr>
            <a:endParaRPr lang="en-US">
              <a:solidFill>
                <a:schemeClr val="accent6">
                  <a:lumMod val="25000"/>
                </a:schemeClr>
              </a:solidFill>
              <a:latin typeface="Anaheim" panose="020B0604020202020204" charset="0"/>
            </a:endParaRPr>
          </a:p>
          <a:p>
            <a:pPr marL="323850" indent="-171450">
              <a:buClr>
                <a:schemeClr val="accent1">
                  <a:lumMod val="75000"/>
                </a:schemeClr>
              </a:buClr>
              <a:buFont typeface="Wingdings" panose="05000000000000000000" pitchFamily="2" charset="2"/>
              <a:buChar char="v"/>
            </a:pPr>
            <a:r>
              <a:rPr lang="en-US">
                <a:solidFill>
                  <a:schemeClr val="accent6">
                    <a:lumMod val="25000"/>
                  </a:schemeClr>
                </a:solidFill>
                <a:latin typeface="Anaheim" panose="020B0604020202020204" charset="0"/>
              </a:rPr>
              <a:t>  </a:t>
            </a:r>
            <a:r>
              <a:rPr lang="en-US" b="1">
                <a:solidFill>
                  <a:schemeClr val="accent6">
                    <a:lumMod val="25000"/>
                  </a:schemeClr>
                </a:solidFill>
                <a:latin typeface="Anaheim" panose="020B0604020202020204" charset="0"/>
              </a:rPr>
              <a:t>Idea’s approach and flexibility</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Customization in the product allows measuring insights based on the change in requirement strategy.</a:t>
            </a:r>
          </a:p>
          <a:p>
            <a:pPr marL="152400" indent="0">
              <a:buClr>
                <a:schemeClr val="accent1">
                  <a:lumMod val="75000"/>
                </a:schemeClr>
              </a:buClr>
            </a:pPr>
            <a:endParaRPr lang="en-US">
              <a:solidFill>
                <a:schemeClr val="accent6">
                  <a:lumMod val="25000"/>
                </a:schemeClr>
              </a:solidFill>
              <a:highlight>
                <a:srgbClr val="C0C0C0"/>
              </a:highlight>
              <a:latin typeface="Anaheim" panose="020B0604020202020204" charset="0"/>
            </a:endParaRPr>
          </a:p>
          <a:p>
            <a:pPr marL="323850" marR="0" lvl="0" indent="-171450" algn="l" defTabSz="914400" rtl="0" eaLnBrk="1" fontAlgn="auto" latinLnBrk="0" hangingPunct="1">
              <a:lnSpc>
                <a:spcPct val="100000"/>
              </a:lnSpc>
              <a:spcBef>
                <a:spcPts val="0"/>
              </a:spcBef>
              <a:spcAft>
                <a:spcPts val="0"/>
              </a:spcAft>
              <a:buClr>
                <a:schemeClr val="accent1">
                  <a:lumMod val="75000"/>
                </a:schemeClr>
              </a:buClr>
              <a:buSzPts val="1100"/>
              <a:buFont typeface="Wingdings" panose="05000000000000000000" pitchFamily="2" charset="2"/>
              <a:buChar char="v"/>
              <a:tabLst/>
              <a:defRPr/>
            </a:pPr>
            <a:r>
              <a:rPr lang="en-US">
                <a:solidFill>
                  <a:schemeClr val="accent6">
                    <a:lumMod val="25000"/>
                  </a:schemeClr>
                </a:solidFill>
                <a:highlight>
                  <a:srgbClr val="C0C0C0"/>
                </a:highlight>
                <a:latin typeface="Anaheim" panose="020B0604020202020204" charset="0"/>
              </a:rPr>
              <a:t>  </a:t>
            </a:r>
            <a:r>
              <a:rPr lang="en-US" b="1">
                <a:latin typeface="Anaheim" panose="020B0604020202020204" charset="0"/>
              </a:rPr>
              <a:t>Efficient to analyze data and easy to understand interface </a:t>
            </a:r>
            <a:endParaRPr lang="en-US" b="1">
              <a:solidFill>
                <a:srgbClr val="FF0000"/>
              </a:solidFill>
              <a:latin typeface="Anaheim" panose="020B0604020202020204" charset="0"/>
            </a:endParaRPr>
          </a:p>
          <a:p>
            <a:pPr marL="438150" indent="-285750">
              <a:buFont typeface="Arial" panose="020B0604020202020204" pitchFamily="34" charset="0"/>
              <a:buChar char="•"/>
            </a:pPr>
            <a:r>
              <a:rPr lang="en-US" sz="1100">
                <a:solidFill>
                  <a:srgbClr val="FF0000"/>
                </a:solidFill>
                <a:latin typeface="Anaheim" panose="020B0604020202020204" charset="0"/>
              </a:rPr>
              <a:t>Business Intelligence platforms are easily understandable with the executives and readily usable by the corporations.</a:t>
            </a:r>
          </a:p>
          <a:p>
            <a:pPr marL="438150" indent="-285750">
              <a:buFont typeface="Arial" panose="020B0604020202020204" pitchFamily="34" charset="0"/>
              <a:buChar char="•"/>
            </a:pPr>
            <a:endParaRPr lang="en-US" sz="1100">
              <a:solidFill>
                <a:schemeClr val="accent6">
                  <a:lumMod val="50000"/>
                </a:schemeClr>
              </a:solidFill>
              <a:latin typeface="Anaheim" panose="020B0604020202020204" charset="0"/>
            </a:endParaRPr>
          </a:p>
          <a:p>
            <a:pPr marL="15240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a:solidFill>
                  <a:schemeClr val="accent6">
                    <a:lumMod val="50000"/>
                  </a:schemeClr>
                </a:solidFill>
                <a:latin typeface="Anaheim" panose="020B0604020202020204" charset="0"/>
              </a:rPr>
              <a:t>Limitations</a:t>
            </a:r>
            <a:br>
              <a:rPr lang="en-US" sz="1100">
                <a:solidFill>
                  <a:schemeClr val="accent6">
                    <a:lumMod val="50000"/>
                  </a:schemeClr>
                </a:solidFill>
                <a:latin typeface="Anaheim" panose="020B0604020202020204" charset="0"/>
              </a:rPr>
            </a:br>
            <a:r>
              <a:rPr lang="en-US" sz="1100">
                <a:solidFill>
                  <a:schemeClr val="accent6">
                    <a:lumMod val="50000"/>
                  </a:schemeClr>
                </a:solidFill>
                <a:latin typeface="Anaheim" panose="020B0604020202020204" charset="0"/>
              </a:rPr>
              <a:t>1. In this study gathering EEIO data within time was not possible due to legal agreements and data collection. </a:t>
            </a:r>
          </a:p>
          <a:p>
            <a:pPr marL="15240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a:solidFill>
                  <a:schemeClr val="accent6">
                    <a:lumMod val="50000"/>
                  </a:schemeClr>
                </a:solidFill>
                <a:latin typeface="Anaheim" panose="020B0604020202020204" charset="0"/>
              </a:rPr>
              <a:t>2. Developing an API being a time and labor-intensive task in the thesis, we had to use available authentic API to showcase calculations.  </a:t>
            </a:r>
          </a:p>
          <a:p>
            <a:pPr marL="15240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en-US" sz="1100">
                <a:solidFill>
                  <a:schemeClr val="accent6">
                    <a:lumMod val="50000"/>
                  </a:schemeClr>
                </a:solidFill>
                <a:latin typeface="Anaheim" panose="020B0604020202020204" charset="0"/>
              </a:rPr>
              <a:t>3. Due to the use of synthetic data, and not having a real-life case was difficult to develop a mitigation plan</a:t>
            </a:r>
          </a:p>
        </p:txBody>
      </p:sp>
    </p:spTree>
    <p:extLst>
      <p:ext uri="{BB962C8B-B14F-4D97-AF65-F5344CB8AC3E}">
        <p14:creationId xmlns:p14="http://schemas.microsoft.com/office/powerpoint/2010/main" val="102208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Findings to action with </a:t>
            </a:r>
            <a:endParaRPr/>
          </a:p>
        </p:txBody>
      </p:sp>
    </p:spTree>
    <p:extLst>
      <p:ext uri="{BB962C8B-B14F-4D97-AF65-F5344CB8AC3E}">
        <p14:creationId xmlns:p14="http://schemas.microsoft.com/office/powerpoint/2010/main" val="3821277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327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Genuine future scope </a:t>
            </a:r>
          </a:p>
        </p:txBody>
      </p:sp>
    </p:spTree>
    <p:extLst>
      <p:ext uri="{BB962C8B-B14F-4D97-AF65-F5344CB8AC3E}">
        <p14:creationId xmlns:p14="http://schemas.microsoft.com/office/powerpoint/2010/main" val="4244378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187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34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a:t>Todays agenda resemble our thesis report, we have will be going through introduction,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naheim"/>
                <a:ea typeface="Anaheim"/>
                <a:cs typeface="Anaheim"/>
                <a:sym typeface="Anaheim"/>
              </a:rPr>
              <a:t>Scope 1: Direct Emissions </a:t>
            </a:r>
          </a:p>
          <a:p>
            <a:pPr marL="171450" indent="-171450">
              <a:buFont typeface="Arial" panose="020B0604020202020204" pitchFamily="34" charset="0"/>
              <a:buChar char="•"/>
            </a:pPr>
            <a:r>
              <a:rPr lang="en-US" sz="1100">
                <a:latin typeface="Anaheim"/>
              </a:rPr>
              <a:t>Manufacturing, factories, or combustion emission activities owned or managed by an enterprise.</a:t>
            </a:r>
          </a:p>
          <a:p>
            <a:pPr marL="171450" indent="-171450">
              <a:buFont typeface="Arial" panose="020B0604020202020204" pitchFamily="34" charset="0"/>
              <a:buChar char="•"/>
            </a:pPr>
            <a:endParaRPr lang="en" sz="1100">
              <a:latin typeface="Anaheim"/>
              <a:sym typeface="Anaheim"/>
            </a:endParaRPr>
          </a:p>
          <a:p>
            <a:pPr marL="0" lvl="0" indent="0" algn="l" rtl="0">
              <a:spcBef>
                <a:spcPts val="0"/>
              </a:spcBef>
              <a:spcAft>
                <a:spcPts val="0"/>
              </a:spcAft>
              <a:buNone/>
            </a:pPr>
            <a:r>
              <a:rPr lang="en" b="1">
                <a:latin typeface="Anaheim"/>
                <a:ea typeface="Anaheim"/>
                <a:cs typeface="Anaheim"/>
                <a:sym typeface="Anaheim"/>
              </a:rPr>
              <a:t>Scope 2: Indirect E</a:t>
            </a:r>
            <a:r>
              <a:rPr lang="en-US" b="1">
                <a:latin typeface="Anaheim"/>
                <a:ea typeface="Anaheim"/>
                <a:cs typeface="Anaheim"/>
                <a:sym typeface="Anaheim"/>
              </a:rPr>
              <a:t>m</a:t>
            </a:r>
            <a:r>
              <a:rPr lang="en" b="1">
                <a:latin typeface="Anaheim"/>
                <a:ea typeface="Anaheim"/>
                <a:cs typeface="Anaheim"/>
                <a:sym typeface="Anaheim"/>
              </a:rPr>
              <a:t>issions</a:t>
            </a:r>
          </a:p>
          <a:p>
            <a:pPr marL="171450" lvl="0" indent="-171450">
              <a:buFont typeface="Arial" panose="020B0604020202020204" pitchFamily="34" charset="0"/>
              <a:buChar char="•"/>
            </a:pPr>
            <a:r>
              <a:rPr lang="en-US" sz="1100">
                <a:latin typeface="Anaheim"/>
              </a:rPr>
              <a:t>Purchase of electricity, steam, heating, and cooling by the reporting firm, government, or non-governmental organization.</a:t>
            </a:r>
            <a:endParaRPr lang="en" sz="1100">
              <a:latin typeface="Anaheim"/>
              <a:sym typeface="Anaheim"/>
            </a:endParaRPr>
          </a:p>
          <a:p>
            <a:pPr marL="0" lvl="0" indent="0" algn="l" rtl="0">
              <a:spcBef>
                <a:spcPts val="0"/>
              </a:spcBef>
              <a:spcAft>
                <a:spcPts val="0"/>
              </a:spcAft>
              <a:buNone/>
            </a:pPr>
            <a:endParaRPr lang="en">
              <a:latin typeface="Anaheim"/>
              <a:ea typeface="Anaheim"/>
              <a:cs typeface="Anaheim"/>
              <a:sym typeface="Anaheim"/>
            </a:endParaRPr>
          </a:p>
          <a:p>
            <a:pPr marL="0" lvl="0" indent="0" algn="l" rtl="0">
              <a:spcBef>
                <a:spcPts val="0"/>
              </a:spcBef>
              <a:spcAft>
                <a:spcPts val="0"/>
              </a:spcAft>
              <a:buNone/>
            </a:pPr>
            <a:r>
              <a:rPr lang="en" b="1">
                <a:latin typeface="Anaheim"/>
                <a:ea typeface="Anaheim"/>
                <a:cs typeface="Anaheim"/>
                <a:sym typeface="Anaheim"/>
              </a:rPr>
              <a:t>Scope 3: Other Indirect Emissions</a:t>
            </a:r>
          </a:p>
          <a:p>
            <a:pPr marL="171450" indent="-171450">
              <a:buFont typeface="Arial" panose="020B0604020202020204" pitchFamily="34" charset="0"/>
              <a:buChar char="•"/>
            </a:pPr>
            <a:r>
              <a:rPr lang="en-US" sz="1100">
                <a:latin typeface="Anaheim"/>
              </a:rPr>
              <a:t>Waste disposal, purchased goods, and materials, or transport, business travel, hotel stay, food consumption.</a:t>
            </a:r>
            <a:endParaRPr lang="en-US" sz="1100">
              <a:latin typeface="Anaheim"/>
              <a:sym typeface="Anaheim"/>
            </a:endParaRP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Greenhouse Gas Protocol (GHGP) is an internationally recognized standard for account-</a:t>
            </a:r>
            <a:r>
              <a:rPr lang="en-US" b="0" i="0" err="1">
                <a:effectLst/>
                <a:latin typeface="Arial" panose="020B0604020202020204" pitchFamily="34" charset="0"/>
              </a:rPr>
              <a:t>ing</a:t>
            </a:r>
            <a:r>
              <a:rPr lang="en-US" b="0" i="0">
                <a:effectLst/>
                <a:latin typeface="Arial" panose="020B0604020202020204" pitchFamily="34" charset="0"/>
              </a:rPr>
              <a:t>, measuring, and managing greenhouse gas emissions, as well as a training and </a:t>
            </a:r>
            <a:r>
              <a:rPr lang="en-US" b="0" i="0" err="1">
                <a:effectLst/>
                <a:latin typeface="Arial" panose="020B0604020202020204" pitchFamily="34" charset="0"/>
              </a:rPr>
              <a:t>calculat-ing</a:t>
            </a:r>
            <a:r>
              <a:rPr lang="en-US" b="0" i="0">
                <a:effectLst/>
                <a:latin typeface="Arial" panose="020B0604020202020204" pitchFamily="34" charset="0"/>
              </a:rPr>
              <a:t> tool for commercial, private, and government activities, and for taking mitigation steps[25].World Resources Institute (WRI)and </a:t>
            </a:r>
            <a:r>
              <a:rPr lang="en-US" b="0" i="0" err="1">
                <a:effectLst/>
                <a:latin typeface="Arial" panose="020B0604020202020204" pitchFamily="34" charset="0"/>
              </a:rPr>
              <a:t>theWorld</a:t>
            </a:r>
            <a:r>
              <a:rPr lang="en-US" b="0" i="0">
                <a:effectLst/>
                <a:latin typeface="Arial" panose="020B0604020202020204" pitchFamily="34" charset="0"/>
              </a:rPr>
              <a:t> Business Council for </a:t>
            </a:r>
            <a:r>
              <a:rPr lang="en-US" b="0" i="0" err="1">
                <a:effectLst/>
                <a:latin typeface="Arial" panose="020B0604020202020204" pitchFamily="34" charset="0"/>
              </a:rPr>
              <a:t>SustainableDevelopment</a:t>
            </a:r>
            <a:r>
              <a:rPr lang="en-US" b="0" i="0">
                <a:effectLst/>
                <a:latin typeface="Arial" panose="020B0604020202020204" pitchFamily="34" charset="0"/>
              </a:rPr>
              <a:t> (WBCSD)collaborated on the development of the GHGP [25]. These </a:t>
            </a:r>
            <a:r>
              <a:rPr lang="en-US" b="0" i="0" err="1">
                <a:effectLst/>
                <a:latin typeface="Arial" panose="020B0604020202020204" pitchFamily="34" charset="0"/>
              </a:rPr>
              <a:t>GHGemissions</a:t>
            </a:r>
            <a:r>
              <a:rPr lang="en-US" b="0" i="0">
                <a:effectLst/>
                <a:latin typeface="Arial" panose="020B0604020202020204" pitchFamily="34" charset="0"/>
              </a:rPr>
              <a:t> have been classified </a:t>
            </a:r>
            <a:r>
              <a:rPr lang="en-US" b="0" i="0" err="1">
                <a:effectLst/>
                <a:latin typeface="Arial" panose="020B0604020202020204" pitchFamily="34" charset="0"/>
              </a:rPr>
              <a:t>intoScopes</a:t>
            </a:r>
            <a:r>
              <a:rPr lang="en-US" b="0" i="0">
                <a:effectLst/>
                <a:latin typeface="Arial" panose="020B0604020202020204" pitchFamily="34" charset="0"/>
              </a:rPr>
              <a:t> 1, 2, and 3based on the source of their </a:t>
            </a:r>
            <a:r>
              <a:rPr lang="en-US" b="0" i="0" err="1">
                <a:effectLst/>
                <a:latin typeface="Arial" panose="020B0604020202020204" pitchFamily="34" charset="0"/>
              </a:rPr>
              <a:t>emis-sions</a:t>
            </a:r>
            <a:r>
              <a:rPr lang="en-US" b="0" i="0">
                <a:effectLst/>
                <a:latin typeface="Arial" panose="020B0604020202020204" pitchFamily="34" charset="0"/>
              </a:rPr>
              <a:t> [25].</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3808413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naheim"/>
                <a:ea typeface="Anaheim"/>
                <a:cs typeface="Anaheim"/>
                <a:sym typeface="Anaheim"/>
              </a:rPr>
              <a:t>Scope 1: Direct Emissions </a:t>
            </a:r>
          </a:p>
          <a:p>
            <a:pPr marL="171450" indent="-171450">
              <a:buFont typeface="Arial" panose="020B0604020202020204" pitchFamily="34" charset="0"/>
              <a:buChar char="•"/>
            </a:pPr>
            <a:r>
              <a:rPr lang="en-US" sz="1100">
                <a:latin typeface="Anaheim"/>
              </a:rPr>
              <a:t>Manufacturing, factories, or combustion emission activities owned or managed by an enterprise.</a:t>
            </a:r>
          </a:p>
          <a:p>
            <a:pPr marL="171450" indent="-171450">
              <a:buFont typeface="Arial" panose="020B0604020202020204" pitchFamily="34" charset="0"/>
              <a:buChar char="•"/>
            </a:pPr>
            <a:endParaRPr lang="en" sz="1100">
              <a:latin typeface="Anaheim"/>
              <a:sym typeface="Anaheim"/>
            </a:endParaRPr>
          </a:p>
          <a:p>
            <a:pPr marL="0" lvl="0" indent="0" algn="l" rtl="0">
              <a:spcBef>
                <a:spcPts val="0"/>
              </a:spcBef>
              <a:spcAft>
                <a:spcPts val="0"/>
              </a:spcAft>
              <a:buNone/>
            </a:pPr>
            <a:r>
              <a:rPr lang="en" b="1">
                <a:latin typeface="Anaheim"/>
                <a:ea typeface="Anaheim"/>
                <a:cs typeface="Anaheim"/>
                <a:sym typeface="Anaheim"/>
              </a:rPr>
              <a:t>Scope 2: Indirect E</a:t>
            </a:r>
            <a:r>
              <a:rPr lang="en-US" b="1">
                <a:latin typeface="Anaheim"/>
                <a:ea typeface="Anaheim"/>
                <a:cs typeface="Anaheim"/>
                <a:sym typeface="Anaheim"/>
              </a:rPr>
              <a:t>m</a:t>
            </a:r>
            <a:r>
              <a:rPr lang="en" b="1">
                <a:latin typeface="Anaheim"/>
                <a:ea typeface="Anaheim"/>
                <a:cs typeface="Anaheim"/>
                <a:sym typeface="Anaheim"/>
              </a:rPr>
              <a:t>issions</a:t>
            </a:r>
          </a:p>
          <a:p>
            <a:pPr marL="171450" lvl="0" indent="-171450">
              <a:buFont typeface="Arial" panose="020B0604020202020204" pitchFamily="34" charset="0"/>
              <a:buChar char="•"/>
            </a:pPr>
            <a:r>
              <a:rPr lang="en-US" sz="1100">
                <a:latin typeface="Anaheim"/>
              </a:rPr>
              <a:t>Purchase of electricity, steam, heating, and cooling by the reporting firm, government, or non-governmental organization.</a:t>
            </a:r>
            <a:endParaRPr lang="en" sz="1100">
              <a:latin typeface="Anaheim"/>
              <a:sym typeface="Anaheim"/>
            </a:endParaRPr>
          </a:p>
          <a:p>
            <a:pPr marL="0" lvl="0" indent="0" algn="l" rtl="0">
              <a:spcBef>
                <a:spcPts val="0"/>
              </a:spcBef>
              <a:spcAft>
                <a:spcPts val="0"/>
              </a:spcAft>
              <a:buNone/>
            </a:pPr>
            <a:endParaRPr lang="en">
              <a:latin typeface="Anaheim"/>
              <a:ea typeface="Anaheim"/>
              <a:cs typeface="Anaheim"/>
              <a:sym typeface="Anaheim"/>
            </a:endParaRPr>
          </a:p>
          <a:p>
            <a:pPr marL="0" lvl="0" indent="0" algn="l" rtl="0">
              <a:spcBef>
                <a:spcPts val="0"/>
              </a:spcBef>
              <a:spcAft>
                <a:spcPts val="0"/>
              </a:spcAft>
              <a:buNone/>
            </a:pPr>
            <a:r>
              <a:rPr lang="en" b="1">
                <a:latin typeface="Anaheim"/>
                <a:ea typeface="Anaheim"/>
                <a:cs typeface="Anaheim"/>
                <a:sym typeface="Anaheim"/>
              </a:rPr>
              <a:t>Scope 3: Other Indirect Emissions</a:t>
            </a:r>
          </a:p>
          <a:p>
            <a:pPr marL="171450" indent="-171450">
              <a:buFont typeface="Arial" panose="020B0604020202020204" pitchFamily="34" charset="0"/>
              <a:buChar char="•"/>
            </a:pPr>
            <a:r>
              <a:rPr lang="en-US" sz="1100">
                <a:latin typeface="Anaheim"/>
              </a:rPr>
              <a:t>Waste disposal, purchased goods, and materials, or transport, business travel, hotel stay, food consumption.</a:t>
            </a:r>
            <a:endParaRPr lang="en-US" sz="1100">
              <a:latin typeface="Anaheim"/>
              <a:sym typeface="Anaheim"/>
            </a:endParaRPr>
          </a:p>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Greenhouse Gas Protocol (GHGP) is an internationally recognized standard for account-</a:t>
            </a:r>
            <a:r>
              <a:rPr lang="en-US" b="0" i="0" err="1">
                <a:effectLst/>
                <a:latin typeface="Arial" panose="020B0604020202020204" pitchFamily="34" charset="0"/>
              </a:rPr>
              <a:t>ing</a:t>
            </a:r>
            <a:r>
              <a:rPr lang="en-US" b="0" i="0">
                <a:effectLst/>
                <a:latin typeface="Arial" panose="020B0604020202020204" pitchFamily="34" charset="0"/>
              </a:rPr>
              <a:t>, measuring, and managing greenhouse gas emissions, as well as a training and </a:t>
            </a:r>
            <a:r>
              <a:rPr lang="en-US" b="0" i="0" err="1">
                <a:effectLst/>
                <a:latin typeface="Arial" panose="020B0604020202020204" pitchFamily="34" charset="0"/>
              </a:rPr>
              <a:t>calculat-ing</a:t>
            </a:r>
            <a:r>
              <a:rPr lang="en-US" b="0" i="0">
                <a:effectLst/>
                <a:latin typeface="Arial" panose="020B0604020202020204" pitchFamily="34" charset="0"/>
              </a:rPr>
              <a:t> tool for commercial, private, and government activities, and for taking mitigation steps[25].World Resources Institute (WRI)and </a:t>
            </a:r>
            <a:r>
              <a:rPr lang="en-US" b="0" i="0" err="1">
                <a:effectLst/>
                <a:latin typeface="Arial" panose="020B0604020202020204" pitchFamily="34" charset="0"/>
              </a:rPr>
              <a:t>theWorld</a:t>
            </a:r>
            <a:r>
              <a:rPr lang="en-US" b="0" i="0">
                <a:effectLst/>
                <a:latin typeface="Arial" panose="020B0604020202020204" pitchFamily="34" charset="0"/>
              </a:rPr>
              <a:t> Business Council for </a:t>
            </a:r>
            <a:r>
              <a:rPr lang="en-US" b="0" i="0" err="1">
                <a:effectLst/>
                <a:latin typeface="Arial" panose="020B0604020202020204" pitchFamily="34" charset="0"/>
              </a:rPr>
              <a:t>SustainableDevelopment</a:t>
            </a:r>
            <a:r>
              <a:rPr lang="en-US" b="0" i="0">
                <a:effectLst/>
                <a:latin typeface="Arial" panose="020B0604020202020204" pitchFamily="34" charset="0"/>
              </a:rPr>
              <a:t> (WBCSD)collaborated on the development of the GHGP [25]. These </a:t>
            </a:r>
            <a:r>
              <a:rPr lang="en-US" b="0" i="0" err="1">
                <a:effectLst/>
                <a:latin typeface="Arial" panose="020B0604020202020204" pitchFamily="34" charset="0"/>
              </a:rPr>
              <a:t>GHGemissions</a:t>
            </a:r>
            <a:r>
              <a:rPr lang="en-US" b="0" i="0">
                <a:effectLst/>
                <a:latin typeface="Arial" panose="020B0604020202020204" pitchFamily="34" charset="0"/>
              </a:rPr>
              <a:t> have been classified </a:t>
            </a:r>
            <a:r>
              <a:rPr lang="en-US" b="0" i="0" err="1">
                <a:effectLst/>
                <a:latin typeface="Arial" panose="020B0604020202020204" pitchFamily="34" charset="0"/>
              </a:rPr>
              <a:t>intoScopes</a:t>
            </a:r>
            <a:r>
              <a:rPr lang="en-US" b="0" i="0">
                <a:effectLst/>
                <a:latin typeface="Arial" panose="020B0604020202020204" pitchFamily="34" charset="0"/>
              </a:rPr>
              <a:t> 1, 2, and 3based on the source of their </a:t>
            </a:r>
            <a:r>
              <a:rPr lang="en-US" b="0" i="0" err="1">
                <a:effectLst/>
                <a:latin typeface="Arial" panose="020B0604020202020204" pitchFamily="34" charset="0"/>
              </a:rPr>
              <a:t>emis-sions</a:t>
            </a:r>
            <a:r>
              <a:rPr lang="en-US" b="0" i="0">
                <a:effectLst/>
                <a:latin typeface="Arial" panose="020B0604020202020204" pitchFamily="34" charset="0"/>
              </a:rPr>
              <a:t> [25].</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082881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 = yearly revenue for a merchant or company( revenue used as a weight. </a:t>
            </a:r>
          </a:p>
          <a:p>
            <a:r>
              <a:rPr lang="en-US"/>
              <a:t>X = Carbon emission Value (sum of scope 1 2 3) for company x </a:t>
            </a:r>
          </a:p>
          <a:p>
            <a:pPr marL="158750" indent="0">
              <a:buNone/>
            </a:pPr>
            <a:r>
              <a:rPr lang="en-US" b="0" i="0">
                <a:effectLst/>
                <a:latin typeface="Arial" panose="020B0604020202020204" pitchFamily="34" charset="0"/>
              </a:rPr>
              <a:t>Divide by total revenue. </a:t>
            </a:r>
            <a:br>
              <a:rPr lang="en-US" b="0" i="0">
                <a:effectLst/>
                <a:latin typeface="Arial" panose="020B0604020202020204" pitchFamily="34" charset="0"/>
              </a:rPr>
            </a:br>
            <a:r>
              <a:rPr lang="en-US" b="0" i="0">
                <a:effectLst/>
                <a:latin typeface="Arial" panose="020B0604020202020204" pitchFamily="34" charset="0"/>
              </a:rPr>
              <a:t>denoting (x) as the sum of carbon emissions of the company (Sum of scope 1,2 &amp; 3) was yearly revenue for a merchant or company.</a:t>
            </a:r>
          </a:p>
          <a:p>
            <a:pPr marL="158750" indent="0">
              <a:buNone/>
            </a:pPr>
            <a:endParaRPr lang="en-US" b="0" i="0">
              <a:effectLst/>
              <a:latin typeface="Arial" panose="020B0604020202020204" pitchFamily="34" charset="0"/>
            </a:endParaRPr>
          </a:p>
          <a:p>
            <a:pPr marL="158750" indent="0">
              <a:buNone/>
            </a:pPr>
            <a:r>
              <a:rPr lang="en-US" b="0" i="0">
                <a:effectLst/>
                <a:latin typeface="Arial" panose="020B0604020202020204" pitchFamily="34" charset="0"/>
              </a:rPr>
              <a:t>he estimation of emission using EEIO models measures is based on the GHG emissions per unit of revenue for a certain type of industry. </a:t>
            </a:r>
            <a:r>
              <a:rPr lang="en-US" b="0" i="0" err="1">
                <a:effectLst/>
                <a:latin typeface="Arial" panose="020B0604020202020204" pitchFamily="34" charset="0"/>
              </a:rPr>
              <a:t>Forinstance</a:t>
            </a:r>
            <a:r>
              <a:rPr lang="en-US" b="0" i="0">
                <a:effectLst/>
                <a:latin typeface="Arial" panose="020B0604020202020204" pitchFamily="34" charset="0"/>
              </a:rPr>
              <a:t>, 1 </a:t>
            </a:r>
            <a:r>
              <a:rPr lang="en-US" b="0" i="0" err="1">
                <a:effectLst/>
                <a:latin typeface="Arial" panose="020B0604020202020204" pitchFamily="34" charset="0"/>
              </a:rPr>
              <a:t>tonne</a:t>
            </a:r>
            <a:r>
              <a:rPr lang="en-US" b="0" i="0">
                <a:effectLst/>
                <a:latin typeface="Arial" panose="020B0604020202020204" pitchFamily="34" charset="0"/>
              </a:rPr>
              <a:t> of CO</a:t>
            </a:r>
            <a:r>
              <a:rPr lang="en-US" b="0" i="0">
                <a:effectLst/>
                <a:latin typeface="Courier New" panose="02070309020205020404" pitchFamily="49" charset="0"/>
              </a:rPr>
              <a:t>2</a:t>
            </a:r>
            <a:r>
              <a:rPr lang="en-US" b="0" i="0">
                <a:effectLst/>
                <a:latin typeface="Arial" panose="020B0604020202020204" pitchFamily="34" charset="0"/>
              </a:rPr>
              <a:t>(e) is emitted of $1 million revenue for a car manufacturing company, which implies that 1 </a:t>
            </a:r>
            <a:r>
              <a:rPr lang="en-US" b="0" i="0" err="1">
                <a:effectLst/>
                <a:latin typeface="Arial" panose="020B0604020202020204" pitchFamily="34" charset="0"/>
              </a:rPr>
              <a:t>tonne</a:t>
            </a:r>
            <a:r>
              <a:rPr lang="en-US" b="0" i="0">
                <a:effectLst/>
                <a:latin typeface="Arial" panose="020B0604020202020204" pitchFamily="34" charset="0"/>
              </a:rPr>
              <a:t> of CO</a:t>
            </a:r>
            <a:r>
              <a:rPr lang="en-US" b="0" i="0">
                <a:effectLst/>
                <a:latin typeface="Courier New" panose="02070309020205020404" pitchFamily="49" charset="0"/>
              </a:rPr>
              <a:t>2</a:t>
            </a:r>
            <a:r>
              <a:rPr lang="en-US" b="0" i="0">
                <a:effectLst/>
                <a:latin typeface="Arial" panose="020B0604020202020204" pitchFamily="34" charset="0"/>
              </a:rPr>
              <a:t>(e) is emitted at the time of all upstream supply chain activities, in regards to generating $1 million revenue. </a:t>
            </a:r>
            <a:endParaRPr lang="en-US"/>
          </a:p>
        </p:txBody>
      </p:sp>
    </p:spTree>
    <p:extLst>
      <p:ext uri="{BB962C8B-B14F-4D97-AF65-F5344CB8AC3E}">
        <p14:creationId xmlns:p14="http://schemas.microsoft.com/office/powerpoint/2010/main" val="164397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61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a:effectLst/>
                <a:latin typeface="inherit"/>
              </a:rPr>
              <a:t>BROADENING PERSPECTIVE Observation can help bring statistical data to life, while conclusions drawn through experimentation can reveal a factor that wasn’t considered during observations (Malina, </a:t>
            </a:r>
            <a:r>
              <a:rPr lang="en-US" b="0" err="1">
                <a:effectLst/>
                <a:latin typeface="inherit"/>
              </a:rPr>
              <a:t>Nørreklit</a:t>
            </a:r>
            <a:r>
              <a:rPr lang="en-US" b="0">
                <a:effectLst/>
                <a:latin typeface="inherit"/>
              </a:rPr>
              <a:t>, and </a:t>
            </a:r>
            <a:r>
              <a:rPr lang="en-US" b="0" err="1">
                <a:effectLst/>
                <a:latin typeface="inherit"/>
              </a:rPr>
              <a:t>Selto</a:t>
            </a:r>
            <a:r>
              <a:rPr lang="en-US" b="0">
                <a:effectLst/>
                <a:latin typeface="inherit"/>
              </a:rPr>
              <a:t>, 2011, p. 63) (</a:t>
            </a:r>
            <a:r>
              <a:rPr lang="en-US">
                <a:hlinkClick r:id="rId3"/>
              </a:rPr>
              <a:t>Advantages and Disadvantages – Mixed Methods Research (wordpress.com)</a:t>
            </a:r>
            <a:r>
              <a:rPr lang="en-US" b="0">
                <a:effectLst/>
                <a:latin typeface="inherit"/>
              </a:rPr>
              <a:t>)</a:t>
            </a:r>
            <a:endParaRPr/>
          </a:p>
        </p:txBody>
      </p:sp>
    </p:spTree>
    <p:extLst>
      <p:ext uri="{BB962C8B-B14F-4D97-AF65-F5344CB8AC3E}">
        <p14:creationId xmlns:p14="http://schemas.microsoft.com/office/powerpoint/2010/main" val="2859708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Font typeface="Arial" panose="020B0604020202020204" pitchFamily="34" charset="0"/>
              <a:buChar char="•"/>
            </a:pPr>
            <a:r>
              <a:rPr lang="da-DK"/>
              <a:t>Coding of the all interviews is performed based on the interpretation of the responses. </a:t>
            </a:r>
          </a:p>
          <a:p>
            <a:pPr marL="171450" lvl="0" indent="-171450" algn="just" rtl="0">
              <a:spcBef>
                <a:spcPts val="0"/>
              </a:spcBef>
              <a:spcAft>
                <a:spcPts val="0"/>
              </a:spcAft>
              <a:buFont typeface="Arial" panose="020B0604020202020204" pitchFamily="34" charset="0"/>
              <a:buChar char="•"/>
            </a:pPr>
            <a:endParaRPr lang="da-DK"/>
          </a:p>
          <a:p>
            <a:pPr marL="171450" lvl="0" indent="-171450" algn="just" rtl="0">
              <a:spcBef>
                <a:spcPts val="0"/>
              </a:spcBef>
              <a:spcAft>
                <a:spcPts val="0"/>
              </a:spcAft>
              <a:buFont typeface="Arial" panose="020B0604020202020204" pitchFamily="34" charset="0"/>
              <a:buChar char="•"/>
            </a:pPr>
            <a:r>
              <a:rPr lang="da-DK"/>
              <a:t>These responses were incorporated in an empathy map.</a:t>
            </a:r>
          </a:p>
          <a:p>
            <a:pPr marL="171450" lvl="0" indent="-171450" algn="just" rtl="0">
              <a:spcBef>
                <a:spcPts val="0"/>
              </a:spcBef>
              <a:spcAft>
                <a:spcPts val="0"/>
              </a:spcAft>
              <a:buFont typeface="Arial" panose="020B0604020202020204" pitchFamily="34" charset="0"/>
              <a:buChar char="•"/>
            </a:pPr>
            <a:endParaRPr lang="da-DK"/>
          </a:p>
          <a:p>
            <a:pPr marL="171450" indent="-171450" algn="just">
              <a:buFont typeface="Arial" panose="020B0604020202020204" pitchFamily="34" charset="0"/>
              <a:buChar char="•"/>
            </a:pPr>
            <a:r>
              <a:rPr lang="da-DK"/>
              <a:t>Empathy map based analysis is performed to understand prepestive of participants from different perspectives. </a:t>
            </a:r>
          </a:p>
          <a:p>
            <a:pPr marL="171450" lvl="0" indent="-171450" algn="just" rtl="0">
              <a:spcBef>
                <a:spcPts val="0"/>
              </a:spcBef>
              <a:spcAft>
                <a:spcPts val="0"/>
              </a:spcAft>
              <a:buFont typeface="Arial" panose="020B0604020202020204" pitchFamily="34" charset="0"/>
              <a:buChar char="•"/>
            </a:pPr>
            <a:endParaRPr lang="da-DK"/>
          </a:p>
          <a:p>
            <a:pPr marL="171450" lvl="0" indent="-171450" algn="just" rtl="0">
              <a:spcBef>
                <a:spcPts val="0"/>
              </a:spcBef>
              <a:spcAft>
                <a:spcPts val="0"/>
              </a:spcAft>
              <a:buFont typeface="Arial" panose="020B0604020202020204" pitchFamily="34" charset="0"/>
              <a:buChar char="•"/>
            </a:pPr>
            <a:r>
              <a:rPr lang="da-DK"/>
              <a:t>It is used as tool to gain insights from different dimensions to support the decision for devloping the POC. </a:t>
            </a:r>
          </a:p>
        </p:txBody>
      </p:sp>
    </p:spTree>
    <p:extLst>
      <p:ext uri="{BB962C8B-B14F-4D97-AF65-F5344CB8AC3E}">
        <p14:creationId xmlns:p14="http://schemas.microsoft.com/office/powerpoint/2010/main" val="3163137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da-DK"/>
              <a:t>Survey are perfomed using Microsoft Forms utility.</a:t>
            </a:r>
          </a:p>
          <a:p>
            <a:pPr marL="0" lvl="0" indent="0" rtl="0">
              <a:spcBef>
                <a:spcPts val="0"/>
              </a:spcBef>
              <a:spcAft>
                <a:spcPts val="0"/>
              </a:spcAft>
              <a:buNone/>
            </a:pPr>
            <a:r>
              <a:rPr lang="da-DK"/>
              <a:t>      - It’s feautres, optimized data collection and analysis was best suited for the requirements of the project. </a:t>
            </a:r>
          </a:p>
          <a:p>
            <a:pPr marL="171450" lvl="0" indent="-171450" rtl="0">
              <a:spcBef>
                <a:spcPts val="0"/>
              </a:spcBef>
              <a:spcAft>
                <a:spcPts val="0"/>
              </a:spcAft>
              <a:buFont typeface="Arial" panose="020B0604020202020204" pitchFamily="34" charset="0"/>
              <a:buChar char="•"/>
            </a:pPr>
            <a:endParaRPr lang="da-DK"/>
          </a:p>
          <a:p>
            <a:pPr marL="171450" lvl="0" indent="-171450" rtl="0">
              <a:spcBef>
                <a:spcPts val="0"/>
              </a:spcBef>
              <a:spcAft>
                <a:spcPts val="0"/>
              </a:spcAft>
              <a:buFont typeface="Arial" panose="020B0604020202020204" pitchFamily="34" charset="0"/>
              <a:buChar char="•"/>
            </a:pPr>
            <a:r>
              <a:rPr lang="da-DK"/>
              <a:t>It is performed after conducting the interviews and identifying literature based KPIs. </a:t>
            </a:r>
          </a:p>
          <a:p>
            <a:pPr marL="171450" lvl="0" indent="-171450" rtl="0">
              <a:spcBef>
                <a:spcPts val="0"/>
              </a:spcBef>
              <a:spcAft>
                <a:spcPts val="0"/>
              </a:spcAft>
              <a:buFont typeface="Arial" panose="020B0604020202020204" pitchFamily="34" charset="0"/>
              <a:buChar char="•"/>
            </a:pPr>
            <a:endParaRPr lang="da-DK"/>
          </a:p>
          <a:p>
            <a:pPr marL="171450" lvl="0" indent="-171450" rtl="0">
              <a:spcBef>
                <a:spcPts val="0"/>
              </a:spcBef>
              <a:spcAft>
                <a:spcPts val="0"/>
              </a:spcAft>
              <a:buFont typeface="Arial" panose="020B0604020202020204" pitchFamily="34" charset="0"/>
              <a:buChar char="•"/>
            </a:pPr>
            <a:r>
              <a:rPr lang="da-DK"/>
              <a:t>Aim was to understand the preference of KPIs that people would like to see in the dashboard. </a:t>
            </a:r>
          </a:p>
          <a:p>
            <a:pPr marL="171450" lvl="0" indent="-171450" rtl="0">
              <a:spcBef>
                <a:spcPts val="0"/>
              </a:spcBef>
              <a:spcAft>
                <a:spcPts val="0"/>
              </a:spcAft>
              <a:buFont typeface="Arial" panose="020B0604020202020204" pitchFamily="34" charset="0"/>
              <a:buChar char="•"/>
            </a:pPr>
            <a:endParaRPr lang="da-DK"/>
          </a:p>
          <a:p>
            <a:pPr marL="171450" lvl="0" indent="-171450" rtl="0">
              <a:spcBef>
                <a:spcPts val="0"/>
              </a:spcBef>
              <a:spcAft>
                <a:spcPts val="0"/>
              </a:spcAft>
              <a:buFont typeface="Arial" panose="020B0604020202020204" pitchFamily="34" charset="0"/>
              <a:buChar char="•"/>
            </a:pPr>
            <a:r>
              <a:rPr lang="da-DK"/>
              <a:t>Also, to explore new KPIs and to validate the Literature based KPIs. </a:t>
            </a:r>
          </a:p>
          <a:p>
            <a:pPr marL="171450" lvl="0" indent="-171450" rtl="0">
              <a:spcBef>
                <a:spcPts val="0"/>
              </a:spcBef>
              <a:spcAft>
                <a:spcPts val="0"/>
              </a:spcAft>
              <a:buFont typeface="Arial" panose="020B0604020202020204" pitchFamily="34" charset="0"/>
              <a:buChar char="•"/>
            </a:pPr>
            <a:endParaRPr lang="da-DK"/>
          </a:p>
          <a:p>
            <a:pPr marL="171450" lvl="0" indent="-171450" rtl="0">
              <a:spcBef>
                <a:spcPts val="0"/>
              </a:spcBef>
              <a:spcAft>
                <a:spcPts val="0"/>
              </a:spcAft>
              <a:buFont typeface="Arial" panose="020B0604020202020204" pitchFamily="34" charset="0"/>
              <a:buChar char="•"/>
            </a:pPr>
            <a:r>
              <a:rPr lang="da-DK"/>
              <a:t>Total 36 responses were gathered over the period of study.</a:t>
            </a:r>
          </a:p>
          <a:p>
            <a:pPr marL="171450" lvl="0" indent="-171450" rtl="0">
              <a:spcBef>
                <a:spcPts val="0"/>
              </a:spcBef>
              <a:spcAft>
                <a:spcPts val="0"/>
              </a:spcAft>
              <a:buFont typeface="Arial" panose="020B0604020202020204" pitchFamily="34" charset="0"/>
              <a:buChar char="•"/>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3032696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543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02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08d0fa1da_0_8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a:solidFill>
                  <a:srgbClr val="212529"/>
                </a:solidFill>
                <a:effectLst/>
                <a:latin typeface="Open Sans" panose="020B0606030504020204" pitchFamily="34" charset="0"/>
              </a:rPr>
              <a:t>What is the topic area that you are </a:t>
            </a:r>
            <a:r>
              <a:rPr lang="en-US" b="1" i="0">
                <a:solidFill>
                  <a:srgbClr val="212529"/>
                </a:solidFill>
                <a:effectLst/>
                <a:latin typeface="Open Sans" panose="020B0606030504020204" pitchFamily="34" charset="0"/>
              </a:rPr>
              <a:t>investigating</a:t>
            </a:r>
            <a:r>
              <a:rPr lang="en-US" b="0" i="0">
                <a:solidFill>
                  <a:srgbClr val="212529"/>
                </a:solidFill>
                <a:effectLst/>
                <a:latin typeface="Open Sans" panose="020B0606030504020204" pitchFamily="34" charset="0"/>
              </a:rPr>
              <a:t>?</a:t>
            </a:r>
          </a:p>
          <a:p>
            <a:pPr marL="0" indent="0" algn="l">
              <a:buNone/>
            </a:pPr>
            <a:endParaRPr lang="en-US" b="0" i="0">
              <a:solidFill>
                <a:srgbClr val="212529"/>
              </a:solidFill>
              <a:effectLst/>
              <a:latin typeface="Open Sans" panose="020B0606030504020204" pitchFamily="34" charset="0"/>
            </a:endParaRPr>
          </a:p>
          <a:p>
            <a:pPr algn="l">
              <a:buFont typeface="Arial" panose="020B0604020202020204" pitchFamily="34" charset="0"/>
              <a:buChar char="•"/>
            </a:pPr>
            <a:r>
              <a:rPr lang="en-US" b="0" i="0">
                <a:solidFill>
                  <a:srgbClr val="212529"/>
                </a:solidFill>
                <a:effectLst/>
                <a:latin typeface="Open Sans" panose="020B0606030504020204" pitchFamily="34" charset="0"/>
              </a:rPr>
              <a:t>What are the specific research questions that you set out to answer?</a:t>
            </a:r>
          </a:p>
          <a:p>
            <a:pPr lvl="1">
              <a:buFont typeface="Courier New" panose="02070309020205020404" pitchFamily="49" charset="0"/>
              <a:buChar char="o"/>
            </a:pPr>
            <a:r>
              <a:rPr lang="en-US" b="1" i="1">
                <a:solidFill>
                  <a:srgbClr val="212529"/>
                </a:solidFill>
                <a:latin typeface="Open Sans" panose="020B0606030504020204" pitchFamily="34" charset="0"/>
                <a:cs typeface="+mn-cs"/>
              </a:rPr>
              <a:t>Research questions </a:t>
            </a:r>
            <a:r>
              <a:rPr lang="en-US" sz="1100">
                <a:latin typeface="ArialMT"/>
              </a:rPr>
              <a:t>(Kasper)</a:t>
            </a:r>
            <a:endParaRPr lang="en-US" sz="1100" b="1" i="1">
              <a:solidFill>
                <a:srgbClr val="212529"/>
              </a:solidFill>
              <a:latin typeface="Open Sans" panose="020B0606030504020204" pitchFamily="34" charset="0"/>
              <a:cs typeface="+mn-cs"/>
            </a:endParaRPr>
          </a:p>
          <a:p>
            <a:pPr marL="216000" lvl="1" indent="0">
              <a:buNone/>
            </a:pPr>
            <a:endParaRPr lang="en-US" b="1" i="1">
              <a:solidFill>
                <a:srgbClr val="212529"/>
              </a:solidFill>
              <a:latin typeface="Open Sans" panose="020B0606030504020204" pitchFamily="34" charset="0"/>
              <a:cs typeface="+mn-cs"/>
            </a:endParaRPr>
          </a:p>
          <a:p>
            <a:pPr algn="l">
              <a:buFont typeface="Arial" panose="020B0604020202020204" pitchFamily="34" charset="0"/>
              <a:buChar char="•"/>
            </a:pPr>
            <a:r>
              <a:rPr lang="en-US" b="1" i="0">
                <a:solidFill>
                  <a:srgbClr val="212529"/>
                </a:solidFill>
                <a:effectLst/>
                <a:latin typeface="Open Sans" panose="020B0606030504020204" pitchFamily="34" charset="0"/>
              </a:rPr>
              <a:t>Why</a:t>
            </a:r>
            <a:r>
              <a:rPr lang="en-US" b="0" i="0">
                <a:solidFill>
                  <a:srgbClr val="212529"/>
                </a:solidFill>
                <a:effectLst/>
                <a:latin typeface="Open Sans" panose="020B0606030504020204" pitchFamily="34" charset="0"/>
              </a:rPr>
              <a:t> is this question important to answer? </a:t>
            </a:r>
          </a:p>
          <a:p>
            <a:pPr lvl="1">
              <a:buFont typeface="Courier New" panose="02070309020205020404" pitchFamily="49" charset="0"/>
              <a:buChar char="o"/>
            </a:pPr>
            <a:r>
              <a:rPr lang="en-US" b="1" i="1">
                <a:solidFill>
                  <a:srgbClr val="212529"/>
                </a:solidFill>
                <a:latin typeface="Open Sans" panose="020B0606030504020204" pitchFamily="34" charset="0"/>
                <a:cs typeface="+mn-cs"/>
              </a:rPr>
              <a:t>The need for this study – motivation </a:t>
            </a:r>
            <a:r>
              <a:rPr lang="en-US" sz="1100">
                <a:latin typeface="ArialMT"/>
              </a:rPr>
              <a:t>(Kasper)</a:t>
            </a:r>
            <a:endParaRPr lang="en-US" sz="1100" b="1" i="1">
              <a:solidFill>
                <a:srgbClr val="212529"/>
              </a:solidFill>
              <a:latin typeface="Open Sans" panose="020B0606030504020204" pitchFamily="34" charset="0"/>
              <a:cs typeface="+mn-cs"/>
            </a:endParaRPr>
          </a:p>
          <a:p>
            <a:pPr marL="216000" lvl="1" indent="0">
              <a:buNone/>
            </a:pPr>
            <a:endParaRPr lang="en-US" b="1" i="1">
              <a:solidFill>
                <a:srgbClr val="212529"/>
              </a:solidFill>
              <a:latin typeface="Open Sans" panose="020B0606030504020204" pitchFamily="34" charset="0"/>
              <a:cs typeface="+mn-cs"/>
            </a:endParaRPr>
          </a:p>
          <a:p>
            <a:pPr algn="l">
              <a:buFont typeface="Arial" panose="020B0604020202020204" pitchFamily="34" charset="0"/>
              <a:buChar char="•"/>
            </a:pPr>
            <a:r>
              <a:rPr lang="en-US" b="0" i="0">
                <a:solidFill>
                  <a:srgbClr val="212529"/>
                </a:solidFill>
                <a:effectLst/>
                <a:latin typeface="Open Sans" panose="020B0606030504020204" pitchFamily="34" charset="0"/>
              </a:rPr>
              <a:t>What were the objectives of your research?</a:t>
            </a: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791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29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6029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362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248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49535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4712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044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8139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613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6202a3cc35_0_1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6202a3cc35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a-DK"/>
              <a:t>Global warming crises are gaining traction also attention of policy makers to lower the impact. All over the world, form local to global org or an particular individual willing to take actions. But it require a joint effort and a mojor impact could be done by organizations or individuals. </a:t>
            </a:r>
          </a:p>
          <a:p>
            <a:pPr marL="0" lvl="0" indent="0" algn="l" rtl="0">
              <a:spcBef>
                <a:spcPts val="0"/>
              </a:spcBef>
              <a:spcAft>
                <a:spcPts val="0"/>
              </a:spcAft>
              <a:buNone/>
            </a:pPr>
            <a:endParaRPr lang="da-DK"/>
          </a:p>
          <a:p>
            <a:pPr marL="0" lvl="0" indent="0" algn="l" rtl="0">
              <a:spcBef>
                <a:spcPts val="0"/>
              </a:spcBef>
              <a:spcAft>
                <a:spcPts val="0"/>
              </a:spcAft>
              <a:buNone/>
            </a:pPr>
            <a:r>
              <a:rPr lang="da-DK"/>
              <a:t>We as sustainbility enthusiast, and analytics background student wated to contribute in making an effort. This is where we collaborated for this project idea with green house. </a:t>
            </a:r>
          </a:p>
          <a:p>
            <a:pPr marL="0" lvl="0" indent="0" algn="l" rtl="0">
              <a:spcBef>
                <a:spcPts val="0"/>
              </a:spcBef>
              <a:spcAft>
                <a:spcPts val="0"/>
              </a:spcAft>
              <a:buNone/>
            </a:pPr>
            <a:endParaRPr lang="da-DK"/>
          </a:p>
          <a:p>
            <a:pPr marL="0" lvl="0" indent="0" algn="l" rtl="0">
              <a:spcBef>
                <a:spcPts val="0"/>
              </a:spcBef>
              <a:spcAft>
                <a:spcPts val="0"/>
              </a:spcAft>
              <a:buNone/>
            </a:pPr>
            <a:r>
              <a:rPr lang="da-DK"/>
              <a:t>In order to take actions we must understand what and how we are impacting. </a:t>
            </a:r>
          </a:p>
          <a:p>
            <a:pPr marL="0" lvl="0" indent="0" algn="l" rtl="0">
              <a:spcBef>
                <a:spcPts val="0"/>
              </a:spcBef>
              <a:spcAft>
                <a:spcPts val="0"/>
              </a:spcAft>
              <a:buNone/>
            </a:pPr>
            <a:endParaRPr lang="da-DK"/>
          </a:p>
          <a:p>
            <a:pPr marL="0" lvl="0" indent="0" algn="l" rtl="0">
              <a:spcBef>
                <a:spcPts val="0"/>
              </a:spcBef>
              <a:spcAft>
                <a:spcPts val="0"/>
              </a:spcAft>
              <a:buNone/>
            </a:pPr>
            <a:r>
              <a:rPr lang="da-DK"/>
              <a:t>Thus we scoped our project to devlop a exploratory analysis based tool that could estimate carbon emission with regular spendings. </a:t>
            </a:r>
            <a:endParaRPr/>
          </a:p>
        </p:txBody>
      </p:sp>
    </p:spTree>
    <p:extLst>
      <p:ext uri="{BB962C8B-B14F-4D97-AF65-F5344CB8AC3E}">
        <p14:creationId xmlns:p14="http://schemas.microsoft.com/office/powerpoint/2010/main" val="34271871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5177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List of results. Could be the empathy map and survey results</a:t>
            </a:r>
          </a:p>
          <a:p>
            <a:r>
              <a:rPr lang="da-DK"/>
              <a:t>Not sure what to show in the quantitative part? </a:t>
            </a:r>
          </a:p>
          <a:p>
            <a:pPr lvl="1"/>
            <a:r>
              <a:rPr lang="da-DK"/>
              <a:t>API connection (data prep &amp; collection) </a:t>
            </a:r>
          </a:p>
          <a:p>
            <a:pPr lvl="1"/>
            <a:r>
              <a:rPr lang="da-DK"/>
              <a:t>final data model (star schema from Power BI) ?</a:t>
            </a:r>
          </a:p>
          <a:p>
            <a:endParaRPr lang="en-US"/>
          </a:p>
        </p:txBody>
      </p:sp>
    </p:spTree>
    <p:extLst>
      <p:ext uri="{BB962C8B-B14F-4D97-AF65-F5344CB8AC3E}">
        <p14:creationId xmlns:p14="http://schemas.microsoft.com/office/powerpoint/2010/main" val="22174303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a:latin typeface="Anaheim" panose="020B0604020202020204" charset="0"/>
              </a:rPr>
              <a:t>Understanding perspective of people with qualitative method in order to make contextual decisions for the study.</a:t>
            </a:r>
          </a:p>
          <a:p>
            <a:pPr marL="0" lvl="0" indent="0" rtl="0">
              <a:spcBef>
                <a:spcPts val="0"/>
              </a:spcBef>
              <a:spcAft>
                <a:spcPts val="0"/>
              </a:spcAft>
              <a:buNone/>
            </a:pPr>
            <a:endParaRPr lang="da-DK" sz="1100"/>
          </a:p>
          <a:p>
            <a:pPr marL="171450" lvl="0" indent="-171450" rtl="0">
              <a:spcBef>
                <a:spcPts val="0"/>
              </a:spcBef>
              <a:spcAft>
                <a:spcPts val="0"/>
              </a:spcAft>
              <a:buFont typeface="Arial" panose="020B0604020202020204" pitchFamily="34" charset="0"/>
              <a:buChar char="•"/>
            </a:pPr>
            <a:r>
              <a:rPr lang="da-DK" sz="1100"/>
              <a:t>9 semi-strucutred interviews were conducted.</a:t>
            </a:r>
          </a:p>
          <a:p>
            <a:pPr marL="171450" lvl="0" indent="-171450" rtl="0">
              <a:spcBef>
                <a:spcPts val="0"/>
              </a:spcBef>
              <a:spcAft>
                <a:spcPts val="0"/>
              </a:spcAft>
              <a:buFont typeface="Arial" panose="020B0604020202020204" pitchFamily="34" charset="0"/>
              <a:buChar char="•"/>
            </a:pPr>
            <a:endParaRPr lang="da-DK" sz="1100"/>
          </a:p>
          <a:p>
            <a:pPr marL="171450" lvl="0" indent="-171450" rtl="0">
              <a:spcBef>
                <a:spcPts val="0"/>
              </a:spcBef>
              <a:spcAft>
                <a:spcPts val="0"/>
              </a:spcAft>
              <a:buFont typeface="Arial" panose="020B0604020202020204" pitchFamily="34" charset="0"/>
              <a:buChar char="•"/>
            </a:pPr>
            <a:r>
              <a:rPr lang="da-DK" sz="1100"/>
              <a:t>Interviews were conducted in a hybrid way. </a:t>
            </a:r>
          </a:p>
          <a:p>
            <a:pPr marL="0" lvl="0" indent="0" rtl="0">
              <a:spcBef>
                <a:spcPts val="0"/>
              </a:spcBef>
              <a:spcAft>
                <a:spcPts val="0"/>
              </a:spcAft>
              <a:buNone/>
            </a:pPr>
            <a:endParaRPr lang="da-DK" sz="1100"/>
          </a:p>
          <a:p>
            <a:pPr marL="171450" lvl="0" indent="-171450" rtl="0">
              <a:spcBef>
                <a:spcPts val="0"/>
              </a:spcBef>
              <a:spcAft>
                <a:spcPts val="0"/>
              </a:spcAft>
              <a:buFont typeface="Arial" panose="020B0604020202020204" pitchFamily="34" charset="0"/>
              <a:buChar char="•"/>
            </a:pPr>
            <a:r>
              <a:rPr lang="da-DK" sz="1100"/>
              <a:t>An interview guide is developed that contains set of question based on 5 different objectives.</a:t>
            </a:r>
          </a:p>
          <a:p>
            <a:pPr marL="171450" lvl="0" indent="-171450" rtl="0">
              <a:spcBef>
                <a:spcPts val="0"/>
              </a:spcBef>
              <a:spcAft>
                <a:spcPts val="0"/>
              </a:spcAft>
              <a:buFont typeface="Arial" panose="020B0604020202020204" pitchFamily="34" charset="0"/>
              <a:buChar char="•"/>
            </a:pPr>
            <a:endParaRPr lang="da-DK" sz="1100"/>
          </a:p>
          <a:p>
            <a:pPr marL="171450" lvl="0" indent="-171450" rtl="0">
              <a:spcBef>
                <a:spcPts val="0"/>
              </a:spcBef>
              <a:spcAft>
                <a:spcPts val="0"/>
              </a:spcAft>
              <a:buFont typeface="Arial" panose="020B0604020202020204" pitchFamily="34" charset="0"/>
              <a:buChar char="•"/>
            </a:pPr>
            <a:r>
              <a:rPr lang="da-DK" sz="1100"/>
              <a:t>Data was collected by making hand-written transcripts. </a:t>
            </a: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6e9a21c8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800" b="0" i="0">
                <a:solidFill>
                  <a:srgbClr val="212529"/>
                </a:solidFill>
                <a:effectLst/>
                <a:latin typeface="Open Sans" panose="020B0606030504020204" pitchFamily="34" charset="0"/>
              </a:rPr>
              <a:t>What is the topic area that you are </a:t>
            </a:r>
            <a:r>
              <a:rPr lang="en-US" sz="800" b="1" i="0">
                <a:solidFill>
                  <a:srgbClr val="212529"/>
                </a:solidFill>
                <a:effectLst/>
                <a:latin typeface="Open Sans" panose="020B0606030504020204" pitchFamily="34" charset="0"/>
              </a:rPr>
              <a:t>investigating</a:t>
            </a:r>
            <a:r>
              <a:rPr lang="en-US" sz="800" b="0" i="0">
                <a:solidFill>
                  <a:srgbClr val="212529"/>
                </a:solidFill>
                <a:effectLst/>
                <a:latin typeface="Open Sans" panose="020B0606030504020204" pitchFamily="34" charset="0"/>
              </a:rPr>
              <a:t>?</a:t>
            </a:r>
          </a:p>
          <a:p>
            <a:pPr marL="0" indent="0" algn="l">
              <a:buNone/>
            </a:pPr>
            <a:endParaRPr lang="en-US" sz="800" b="0" i="0">
              <a:solidFill>
                <a:srgbClr val="212529"/>
              </a:solidFill>
              <a:effectLst/>
              <a:latin typeface="Open Sans" panose="020B0606030504020204" pitchFamily="34" charset="0"/>
            </a:endParaRPr>
          </a:p>
          <a:p>
            <a:pPr algn="l">
              <a:buFont typeface="Arial" panose="020B0604020202020204" pitchFamily="34" charset="0"/>
              <a:buChar char="•"/>
            </a:pPr>
            <a:r>
              <a:rPr lang="en-US" sz="800" b="0" i="0">
                <a:solidFill>
                  <a:srgbClr val="212529"/>
                </a:solidFill>
                <a:effectLst/>
                <a:latin typeface="Open Sans" panose="020B0606030504020204" pitchFamily="34" charset="0"/>
              </a:rPr>
              <a:t>What are the specific research questions that you set out to answer?</a:t>
            </a:r>
          </a:p>
          <a:p>
            <a:pPr lvl="1">
              <a:buFont typeface="Courier New" panose="02070309020205020404" pitchFamily="49" charset="0"/>
              <a:buChar char="o"/>
            </a:pPr>
            <a:r>
              <a:rPr lang="en-US" sz="800" b="1" i="1">
                <a:solidFill>
                  <a:srgbClr val="212529"/>
                </a:solidFill>
                <a:latin typeface="Open Sans" panose="020B0606030504020204" pitchFamily="34" charset="0"/>
                <a:cs typeface="+mn-cs"/>
              </a:rPr>
              <a:t>Research questions </a:t>
            </a:r>
            <a:r>
              <a:rPr lang="en-US" sz="600">
                <a:latin typeface="ArialMT"/>
              </a:rPr>
              <a:t>(Kasper)</a:t>
            </a:r>
            <a:endParaRPr lang="en-US" sz="600" b="1" i="1">
              <a:solidFill>
                <a:srgbClr val="212529"/>
              </a:solidFill>
              <a:latin typeface="Open Sans" panose="020B0606030504020204" pitchFamily="34" charset="0"/>
              <a:cs typeface="+mn-cs"/>
            </a:endParaRPr>
          </a:p>
          <a:p>
            <a:pPr marL="216000" lvl="1" indent="0">
              <a:buNone/>
            </a:pPr>
            <a:endParaRPr lang="en-US" sz="800" b="1" i="1">
              <a:solidFill>
                <a:srgbClr val="212529"/>
              </a:solidFill>
              <a:latin typeface="Open Sans" panose="020B0606030504020204" pitchFamily="34" charset="0"/>
              <a:cs typeface="+mn-cs"/>
            </a:endParaRPr>
          </a:p>
          <a:p>
            <a:pPr algn="l">
              <a:buFont typeface="Arial" panose="020B0604020202020204" pitchFamily="34" charset="0"/>
              <a:buChar char="•"/>
            </a:pPr>
            <a:r>
              <a:rPr lang="en-US" sz="800" b="1" i="0">
                <a:solidFill>
                  <a:srgbClr val="212529"/>
                </a:solidFill>
                <a:effectLst/>
                <a:latin typeface="Open Sans" panose="020B0606030504020204" pitchFamily="34" charset="0"/>
              </a:rPr>
              <a:t>Why</a:t>
            </a:r>
            <a:r>
              <a:rPr lang="en-US" sz="800" b="0" i="0">
                <a:solidFill>
                  <a:srgbClr val="212529"/>
                </a:solidFill>
                <a:effectLst/>
                <a:latin typeface="Open Sans" panose="020B0606030504020204" pitchFamily="34" charset="0"/>
              </a:rPr>
              <a:t> is this question important to answer? </a:t>
            </a:r>
          </a:p>
          <a:p>
            <a:pPr lvl="1">
              <a:buFont typeface="Courier New" panose="02070309020205020404" pitchFamily="49" charset="0"/>
              <a:buChar char="o"/>
            </a:pPr>
            <a:r>
              <a:rPr lang="en-US" sz="800" b="1" i="1">
                <a:solidFill>
                  <a:srgbClr val="212529"/>
                </a:solidFill>
                <a:latin typeface="Open Sans" panose="020B0606030504020204" pitchFamily="34" charset="0"/>
                <a:cs typeface="+mn-cs"/>
              </a:rPr>
              <a:t>The need for this study – motivation </a:t>
            </a:r>
            <a:r>
              <a:rPr lang="en-US" sz="600">
                <a:latin typeface="ArialMT"/>
              </a:rPr>
              <a:t>(Kasper)</a:t>
            </a:r>
            <a:endParaRPr lang="en-US" sz="600" b="1" i="1">
              <a:solidFill>
                <a:srgbClr val="212529"/>
              </a:solidFill>
              <a:latin typeface="Open Sans" panose="020B0606030504020204" pitchFamily="34" charset="0"/>
              <a:cs typeface="+mn-cs"/>
            </a:endParaRPr>
          </a:p>
          <a:p>
            <a:pPr marL="216000" lvl="1" indent="0">
              <a:buNone/>
            </a:pPr>
            <a:endParaRPr lang="en-US" sz="800" b="1" i="1">
              <a:solidFill>
                <a:srgbClr val="212529"/>
              </a:solidFill>
              <a:latin typeface="Open Sans" panose="020B0606030504020204" pitchFamily="34" charset="0"/>
              <a:cs typeface="+mn-cs"/>
            </a:endParaRPr>
          </a:p>
          <a:p>
            <a:pPr algn="l">
              <a:buFont typeface="Arial" panose="020B0604020202020204" pitchFamily="34" charset="0"/>
              <a:buChar char="•"/>
            </a:pPr>
            <a:r>
              <a:rPr lang="en-US" sz="800" b="0" i="0">
                <a:solidFill>
                  <a:srgbClr val="212529"/>
                </a:solidFill>
                <a:effectLst/>
                <a:latin typeface="Open Sans" panose="020B0606030504020204" pitchFamily="34" charset="0"/>
              </a:rPr>
              <a:t>What were the objectives of your research?</a:t>
            </a: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9414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g6202a3cc35_0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9" name="Google Shape;2489;g6202a3cc35_0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34955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8"/>
        <p:cNvGrpSpPr/>
        <p:nvPr/>
      </p:nvGrpSpPr>
      <p:grpSpPr>
        <a:xfrm>
          <a:off x="0" y="0"/>
          <a:ext cx="0" cy="0"/>
          <a:chOff x="0" y="0"/>
          <a:chExt cx="0" cy="0"/>
        </a:xfrm>
      </p:grpSpPr>
      <p:sp>
        <p:nvSpPr>
          <p:cNvPr id="2479" name="Google Shape;2479;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0" name="Google Shape;2480;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Our main objective of the study was to analyze transaction data, so that we can build a interactive visualiaztion based dashboard that can show sustainable insights based on emissions. </a:t>
            </a:r>
          </a:p>
          <a:p>
            <a:endParaRPr lang="da-DK"/>
          </a:p>
          <a:p>
            <a:r>
              <a:rPr lang="da-DK"/>
              <a:t>In order to attain those, we need to find out what how we could such analysis or what calcualtion are required. </a:t>
            </a:r>
          </a:p>
          <a:p>
            <a:endParaRPr lang="da-DK"/>
          </a:p>
          <a:p>
            <a:r>
              <a:rPr lang="da-DK"/>
              <a:t>It was important to indentify what KPI are required that can show the relavant or important information. </a:t>
            </a:r>
          </a:p>
          <a:p>
            <a:endParaRPr lang="da-DK"/>
          </a:p>
          <a:p>
            <a:r>
              <a:rPr lang="da-DK"/>
              <a:t>And how or what tool can be used to develop such dashboard. </a:t>
            </a:r>
            <a:endParaRPr lang="en-US"/>
          </a:p>
        </p:txBody>
      </p:sp>
    </p:spTree>
    <p:extLst>
      <p:ext uri="{BB962C8B-B14F-4D97-AF65-F5344CB8AC3E}">
        <p14:creationId xmlns:p14="http://schemas.microsoft.com/office/powerpoint/2010/main" val="129586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While performing the literature study, we have identified some gap based on the literature and continued study. That, </a:t>
            </a:r>
          </a:p>
          <a:p>
            <a:endParaRPr lang="da-DK"/>
          </a:p>
          <a:p>
            <a:r>
              <a:rPr lang="da-DK"/>
              <a:t>1 </a:t>
            </a:r>
          </a:p>
          <a:p>
            <a:endParaRPr lang="da-DK"/>
          </a:p>
          <a:p>
            <a:r>
              <a:rPr lang="da-DK"/>
              <a:t>2</a:t>
            </a:r>
          </a:p>
          <a:p>
            <a:endParaRPr lang="da-DK"/>
          </a:p>
          <a:p>
            <a:r>
              <a:rPr lang="da-DK"/>
              <a:t>3</a:t>
            </a:r>
            <a:endParaRPr lang="en-US"/>
          </a:p>
        </p:txBody>
      </p:sp>
    </p:spTree>
    <p:extLst>
      <p:ext uri="{BB962C8B-B14F-4D97-AF65-F5344CB8AC3E}">
        <p14:creationId xmlns:p14="http://schemas.microsoft.com/office/powerpoint/2010/main" val="366111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425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da-DK"/>
              <a:t>We should mention how the ghg emissions are calcualted </a:t>
            </a:r>
          </a:p>
          <a:p>
            <a:r>
              <a:rPr lang="da-DK"/>
              <a:t>An example from ghg excel to show case the level of calculation required maybe </a:t>
            </a:r>
          </a:p>
          <a:p>
            <a:r>
              <a:rPr lang="da-DK"/>
              <a:t>If it is needed then maybe a example of svalna or microsoft </a:t>
            </a:r>
          </a:p>
        </p:txBody>
      </p:sp>
    </p:spTree>
    <p:extLst>
      <p:ext uri="{BB962C8B-B14F-4D97-AF65-F5344CB8AC3E}">
        <p14:creationId xmlns:p14="http://schemas.microsoft.com/office/powerpoint/2010/main" val="3981883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p:cSld name="CUSTOM_17">
    <p:bg>
      <p:bgPr>
        <a:solidFill>
          <a:schemeClr val="dk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 TEXT">
  <p:cSld name="CUSTOM_17_1">
    <p:bg>
      <p:bgPr>
        <a:solidFill>
          <a:schemeClr val="dk1"/>
        </a:solidFill>
        <a:effectLst/>
      </p:bgPr>
    </p:bg>
    <p:spTree>
      <p:nvGrpSpPr>
        <p:cNvPr id="1" name="Shape 104"/>
        <p:cNvGrpSpPr/>
        <p:nvPr/>
      </p:nvGrpSpPr>
      <p:grpSpPr>
        <a:xfrm>
          <a:off x="0" y="0"/>
          <a:ext cx="0" cy="0"/>
          <a:chOff x="0" y="0"/>
          <a:chExt cx="0" cy="0"/>
        </a:xfrm>
      </p:grpSpPr>
      <p:sp>
        <p:nvSpPr>
          <p:cNvPr id="105" name="Google Shape;105;p16"/>
          <p:cNvSpPr txBox="1">
            <a:spLocks noGrp="1"/>
          </p:cNvSpPr>
          <p:nvPr>
            <p:ph type="subTitle" idx="1"/>
          </p:nvPr>
        </p:nvSpPr>
        <p:spPr>
          <a:xfrm>
            <a:off x="1773600" y="1638000"/>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6" name="Google Shape;106;p16"/>
          <p:cNvSpPr txBox="1">
            <a:spLocks noGrp="1"/>
          </p:cNvSpPr>
          <p:nvPr>
            <p:ph type="subTitle" idx="2"/>
          </p:nvPr>
        </p:nvSpPr>
        <p:spPr>
          <a:xfrm>
            <a:off x="1773600" y="2833794"/>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7" name="Google Shape;107;p16"/>
          <p:cNvSpPr txBox="1">
            <a:spLocks noGrp="1"/>
          </p:cNvSpPr>
          <p:nvPr>
            <p:ph type="subTitle" idx="3"/>
          </p:nvPr>
        </p:nvSpPr>
        <p:spPr>
          <a:xfrm>
            <a:off x="1773600" y="4045475"/>
            <a:ext cx="5596800" cy="396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108" name="Google Shape;108;p16"/>
          <p:cNvSpPr txBox="1">
            <a:spLocks noGrp="1"/>
          </p:cNvSpPr>
          <p:nvPr>
            <p:ph type="title" hasCustomPrompt="1"/>
          </p:nvPr>
        </p:nvSpPr>
        <p:spPr>
          <a:xfrm>
            <a:off x="2808900" y="940200"/>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09" name="Google Shape;109;p16"/>
          <p:cNvSpPr txBox="1">
            <a:spLocks noGrp="1"/>
          </p:cNvSpPr>
          <p:nvPr>
            <p:ph type="title" idx="4" hasCustomPrompt="1"/>
          </p:nvPr>
        </p:nvSpPr>
        <p:spPr>
          <a:xfrm>
            <a:off x="2808900" y="2151874"/>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110" name="Google Shape;110;p16"/>
          <p:cNvSpPr txBox="1">
            <a:spLocks noGrp="1"/>
          </p:cNvSpPr>
          <p:nvPr>
            <p:ph type="title" idx="5" hasCustomPrompt="1"/>
          </p:nvPr>
        </p:nvSpPr>
        <p:spPr>
          <a:xfrm>
            <a:off x="2808900" y="3347675"/>
            <a:ext cx="3526200" cy="69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2">
  <p:cSld name="CUSTOM_6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2_1_1">
    <p:bg>
      <p:bgPr>
        <a:solidFill>
          <a:schemeClr val="dk1"/>
        </a:solidFill>
        <a:effectLst/>
      </p:bgPr>
    </p:bg>
    <p:spTree>
      <p:nvGrpSpPr>
        <p:cNvPr id="1" name="Shape 12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DF3E5">
            <a:alpha val="29620"/>
          </a:srgbClr>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p:cSld name="CUSTOM_7_1">
    <p:bg>
      <p:bgPr>
        <a:solidFill>
          <a:schemeClr val="dk1"/>
        </a:solidFill>
        <a:effectLst/>
      </p:bgPr>
    </p:bg>
    <p:spTree>
      <p:nvGrpSpPr>
        <p:cNvPr id="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4">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chemeClr val="dk1"/>
              </a:buClr>
              <a:buSzPts val="1200"/>
              <a:buNone/>
              <a:defRPr sz="1200" b="0">
                <a:solidFill>
                  <a:schemeClr val="dk1"/>
                </a:solidFill>
              </a:defRPr>
            </a:lvl2pPr>
            <a:lvl3pPr lvl="2" rtl="0">
              <a:spcBef>
                <a:spcPts val="0"/>
              </a:spcBef>
              <a:spcAft>
                <a:spcPts val="0"/>
              </a:spcAft>
              <a:buClr>
                <a:schemeClr val="dk1"/>
              </a:buClr>
              <a:buSzPts val="1200"/>
              <a:buNone/>
              <a:defRPr sz="1200" b="0">
                <a:solidFill>
                  <a:schemeClr val="dk1"/>
                </a:solidFill>
              </a:defRPr>
            </a:lvl3pPr>
            <a:lvl4pPr lvl="3" rtl="0">
              <a:spcBef>
                <a:spcPts val="0"/>
              </a:spcBef>
              <a:spcAft>
                <a:spcPts val="0"/>
              </a:spcAft>
              <a:buClr>
                <a:schemeClr val="dk1"/>
              </a:buClr>
              <a:buSzPts val="1200"/>
              <a:buNone/>
              <a:defRPr sz="1200" b="0">
                <a:solidFill>
                  <a:schemeClr val="dk1"/>
                </a:solidFill>
              </a:defRPr>
            </a:lvl4pPr>
            <a:lvl5pPr lvl="4" rtl="0">
              <a:spcBef>
                <a:spcPts val="0"/>
              </a:spcBef>
              <a:spcAft>
                <a:spcPts val="0"/>
              </a:spcAft>
              <a:buClr>
                <a:schemeClr val="dk1"/>
              </a:buClr>
              <a:buSzPts val="1200"/>
              <a:buNone/>
              <a:defRPr sz="1200" b="0">
                <a:solidFill>
                  <a:schemeClr val="dk1"/>
                </a:solidFill>
              </a:defRPr>
            </a:lvl5pPr>
            <a:lvl6pPr lvl="5" rtl="0">
              <a:spcBef>
                <a:spcPts val="0"/>
              </a:spcBef>
              <a:spcAft>
                <a:spcPts val="0"/>
              </a:spcAft>
              <a:buClr>
                <a:schemeClr val="dk1"/>
              </a:buClr>
              <a:buSzPts val="1200"/>
              <a:buNone/>
              <a:defRPr sz="1200" b="0">
                <a:solidFill>
                  <a:schemeClr val="dk1"/>
                </a:solidFill>
              </a:defRPr>
            </a:lvl6pPr>
            <a:lvl7pPr lvl="6" rtl="0">
              <a:spcBef>
                <a:spcPts val="0"/>
              </a:spcBef>
              <a:spcAft>
                <a:spcPts val="0"/>
              </a:spcAft>
              <a:buClr>
                <a:schemeClr val="dk1"/>
              </a:buClr>
              <a:buSzPts val="1200"/>
              <a:buNone/>
              <a:defRPr sz="1200" b="0">
                <a:solidFill>
                  <a:schemeClr val="dk1"/>
                </a:solidFill>
              </a:defRPr>
            </a:lvl7pPr>
            <a:lvl8pPr lvl="7" rtl="0">
              <a:spcBef>
                <a:spcPts val="0"/>
              </a:spcBef>
              <a:spcAft>
                <a:spcPts val="0"/>
              </a:spcAft>
              <a:buClr>
                <a:schemeClr val="dk1"/>
              </a:buClr>
              <a:buSzPts val="1200"/>
              <a:buNone/>
              <a:defRPr sz="1200" b="0">
                <a:solidFill>
                  <a:schemeClr val="dk1"/>
                </a:solidFill>
              </a:defRPr>
            </a:lvl8pPr>
            <a:lvl9pPr lvl="8" rtl="0">
              <a:spcBef>
                <a:spcPts val="0"/>
              </a:spcBef>
              <a:spcAft>
                <a:spcPts val="0"/>
              </a:spcAft>
              <a:buClr>
                <a:schemeClr val="dk1"/>
              </a:buClr>
              <a:buSzPts val="1200"/>
              <a:buNone/>
              <a:defRPr sz="1200" b="0">
                <a:solidFill>
                  <a:schemeClr val="dk1"/>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EXT 1">
  <p:cSld name="CUSTOM_14_1">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p:cSld name="CUSTOM_16_2">
    <p:bg>
      <p:bgPr>
        <a:solidFill>
          <a:schemeClr val="dk1"/>
        </a:solidFill>
        <a:effectLst/>
      </p:bgPr>
    </p:bg>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6_1">
    <p:bg>
      <p:bgPr>
        <a:solidFill>
          <a:schemeClr val="dk1"/>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6_1_1">
    <p:bg>
      <p:bgPr>
        <a:solidFill>
          <a:schemeClr val="dk1"/>
        </a:solidFill>
        <a:effectLst/>
      </p:bgPr>
    </p:bg>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CUSTOM_6_1_1_1">
    <p:bg>
      <p:bgPr>
        <a:solidFill>
          <a:schemeClr val="dk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
  <p:cSld name="CUSTOM_6_1_1_2">
    <p:bg>
      <p:bgPr>
        <a:solidFill>
          <a:schemeClr val="dk1"/>
        </a:solidFill>
        <a:effectLst/>
      </p:bgPr>
    </p:bg>
    <p:spTree>
      <p:nvGrpSpPr>
        <p:cNvPr id="1"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name="adj" fmla="val 198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3569775" y="409006"/>
            <a:ext cx="5616300" cy="529500"/>
          </a:xfrm>
          <a:prstGeom prst="roundRect">
            <a:avLst>
              <a:gd name="adj" fmla="val 1189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marL="914400" lvl="1"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marL="1371600" lvl="2"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marL="1828800" lvl="3"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marL="2286000" lvl="4"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marL="2743200" lvl="5"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marL="3200400" lvl="6"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marL="3657600" lvl="7" indent="-304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marL="4114800" lvl="8" indent="-30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61" r:id="rId10"/>
    <p:sldLayoutId id="2147483662" r:id="rId11"/>
    <p:sldLayoutId id="2147483663" r:id="rId12"/>
    <p:sldLayoutId id="2147483666" r:id="rId13"/>
    <p:sldLayoutId id="214748366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2.jpe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65" name="Google Shape;165;p26"/>
          <p:cNvSpPr txBox="1">
            <a:spLocks noGrp="1"/>
          </p:cNvSpPr>
          <p:nvPr>
            <p:ph type="subTitle" idx="1"/>
          </p:nvPr>
        </p:nvSpPr>
        <p:spPr>
          <a:xfrm>
            <a:off x="748941" y="2685871"/>
            <a:ext cx="2495583" cy="3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Project Group / S</a:t>
            </a:r>
            <a:r>
              <a:rPr lang="en-US" b="1"/>
              <a:t>t</a:t>
            </a:r>
            <a:r>
              <a:rPr lang="en" b="1"/>
              <a:t>udy conducted by</a:t>
            </a:r>
            <a:endParaRPr b="1"/>
          </a:p>
        </p:txBody>
      </p:sp>
      <p:sp>
        <p:nvSpPr>
          <p:cNvPr id="166" name="Google Shape;166;p26"/>
          <p:cNvSpPr txBox="1">
            <a:spLocks noGrp="1"/>
          </p:cNvSpPr>
          <p:nvPr>
            <p:ph type="ctrTitle"/>
          </p:nvPr>
        </p:nvSpPr>
        <p:spPr>
          <a:xfrm>
            <a:off x="165153" y="667004"/>
            <a:ext cx="6619122" cy="12368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a:t>Analyzing transaction data to gain sustainable insights </a:t>
            </a:r>
            <a:br>
              <a:rPr lang="en-US" sz="2400"/>
            </a:br>
            <a:r>
              <a:rPr lang="en-US" sz="2400"/>
              <a:t>based on carbon footprint: </a:t>
            </a:r>
            <a:br>
              <a:rPr lang="en-US" sz="2400"/>
            </a:br>
            <a:r>
              <a:rPr lang="en-US" sz="2400"/>
              <a:t>A proof of Concept</a:t>
            </a:r>
          </a:p>
        </p:txBody>
      </p:sp>
      <p:grpSp>
        <p:nvGrpSpPr>
          <p:cNvPr id="2" name="Group 1">
            <a:extLst>
              <a:ext uri="{FF2B5EF4-FFF2-40B4-BE49-F238E27FC236}">
                <a16:creationId xmlns:a16="http://schemas.microsoft.com/office/drawing/2014/main" id="{99911177-F1DF-4227-AC4D-61358C170F28}"/>
              </a:ext>
            </a:extLst>
          </p:cNvPr>
          <p:cNvGrpSpPr/>
          <p:nvPr/>
        </p:nvGrpSpPr>
        <p:grpSpPr>
          <a:xfrm>
            <a:off x="4765367" y="1666419"/>
            <a:ext cx="4037816" cy="3036220"/>
            <a:chOff x="3944717" y="964095"/>
            <a:chExt cx="5150189" cy="3787580"/>
          </a:xfrm>
        </p:grpSpPr>
        <p:grpSp>
          <p:nvGrpSpPr>
            <p:cNvPr id="158" name="Google Shape;158;p26"/>
            <p:cNvGrpSpPr/>
            <p:nvPr/>
          </p:nvGrpSpPr>
          <p:grpSpPr>
            <a:xfrm>
              <a:off x="3944717" y="2530079"/>
              <a:ext cx="1263574" cy="402682"/>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6"/>
            <p:cNvSpPr/>
            <p:nvPr/>
          </p:nvSpPr>
          <p:spPr>
            <a:xfrm>
              <a:off x="5057925" y="1321252"/>
              <a:ext cx="2974310" cy="2438018"/>
            </a:xfrm>
            <a:prstGeom prst="roundRect">
              <a:avLst>
                <a:gd name="adj" fmla="val 14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4969575" y="1054100"/>
              <a:ext cx="2974277" cy="2619906"/>
              <a:chOff x="4741999" y="986350"/>
              <a:chExt cx="3029366"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89825" y="1380392"/>
              <a:ext cx="1218884" cy="35811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26"/>
            <p:cNvGrpSpPr/>
            <p:nvPr/>
          </p:nvGrpSpPr>
          <p:grpSpPr>
            <a:xfrm>
              <a:off x="5936491" y="3908288"/>
              <a:ext cx="199395" cy="423901"/>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26"/>
            <p:cNvSpPr/>
            <p:nvPr/>
          </p:nvSpPr>
          <p:spPr>
            <a:xfrm>
              <a:off x="4577856" y="964095"/>
              <a:ext cx="238359" cy="60473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4437555" y="1297434"/>
              <a:ext cx="141630" cy="375854"/>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26"/>
            <p:cNvGrpSpPr/>
            <p:nvPr/>
          </p:nvGrpSpPr>
          <p:grpSpPr>
            <a:xfrm>
              <a:off x="8071692" y="3342561"/>
              <a:ext cx="763585" cy="1372504"/>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flipV="1">
              <a:off x="4266335" y="4701401"/>
              <a:ext cx="4828571" cy="50274"/>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5079289" y="4027734"/>
              <a:ext cx="424130" cy="662467"/>
              <a:chOff x="3429656" y="3785314"/>
              <a:chExt cx="576963"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2" y="1978450"/>
              <a:ext cx="45719" cy="4571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07268"/>
              <a:ext cx="45719" cy="45719"/>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64673"/>
              <a:ext cx="67799" cy="45719"/>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3" y="3864673"/>
              <a:ext cx="67972" cy="457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64673"/>
              <a:ext cx="68015" cy="45719"/>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64673"/>
              <a:ext cx="68015" cy="45719"/>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44517"/>
              <a:ext cx="45719" cy="45719"/>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76325" y="2761081"/>
              <a:ext cx="1584090" cy="1503622"/>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093319"/>
              <a:ext cx="45719" cy="45719"/>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03" y="2856090"/>
              <a:ext cx="1382086" cy="1322895"/>
              <a:chOff x="6117656" y="2752309"/>
              <a:chExt cx="1407690"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4409143" y="1830596"/>
              <a:ext cx="1271022" cy="606415"/>
              <a:chOff x="3940094" y="1807841"/>
              <a:chExt cx="1294564" cy="589572"/>
            </a:xfrm>
          </p:grpSpPr>
          <p:grpSp>
            <p:nvGrpSpPr>
              <p:cNvPr id="216" name="Google Shape;216;p26"/>
              <p:cNvGrpSpPr/>
              <p:nvPr/>
            </p:nvGrpSpPr>
            <p:grpSpPr>
              <a:xfrm>
                <a:off x="3940094" y="1807841"/>
                <a:ext cx="1294564" cy="589572"/>
                <a:chOff x="3543907" y="2562740"/>
                <a:chExt cx="1294564" cy="381674"/>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93917" y="1461719"/>
              <a:ext cx="889531" cy="140567"/>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814955" y="1457423"/>
              <a:ext cx="953157" cy="852803"/>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4" cy="714803"/>
                <a:chOff x="7183784" y="1476167"/>
                <a:chExt cx="966994"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26"/>
            <p:cNvGrpSpPr/>
            <p:nvPr/>
          </p:nvGrpSpPr>
          <p:grpSpPr>
            <a:xfrm>
              <a:off x="4457765" y="3088333"/>
              <a:ext cx="1550602" cy="690471"/>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6"/>
            <p:cNvSpPr/>
            <p:nvPr/>
          </p:nvSpPr>
          <p:spPr>
            <a:xfrm>
              <a:off x="5794117" y="2285725"/>
              <a:ext cx="45719" cy="4571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2" y="1978450"/>
              <a:ext cx="45719" cy="4571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85155" y="3168847"/>
              <a:ext cx="1550606" cy="662467"/>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4003150" y="2511068"/>
              <a:ext cx="1218884" cy="35811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1893" y="1349921"/>
              <a:ext cx="1218884" cy="35811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179;p26">
            <a:extLst>
              <a:ext uri="{FF2B5EF4-FFF2-40B4-BE49-F238E27FC236}">
                <a16:creationId xmlns:a16="http://schemas.microsoft.com/office/drawing/2014/main" id="{2756B806-81E4-4904-AC71-05AE929A1BA2}"/>
              </a:ext>
            </a:extLst>
          </p:cNvPr>
          <p:cNvSpPr/>
          <p:nvPr/>
        </p:nvSpPr>
        <p:spPr>
          <a:xfrm>
            <a:off x="1064342" y="2301583"/>
            <a:ext cx="1724615" cy="4571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pattFill prst="pct5">
            <a:fgClr>
              <a:schemeClr val="accent3"/>
            </a:fgClr>
            <a:bgClr>
              <a:schemeClr val="bg1"/>
            </a:bgClr>
          </a:patt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65;p26">
            <a:extLst>
              <a:ext uri="{FF2B5EF4-FFF2-40B4-BE49-F238E27FC236}">
                <a16:creationId xmlns:a16="http://schemas.microsoft.com/office/drawing/2014/main" id="{3B659910-4C03-417C-AAAB-196AB5D859F2}"/>
              </a:ext>
            </a:extLst>
          </p:cNvPr>
          <p:cNvSpPr txBox="1">
            <a:spLocks/>
          </p:cNvSpPr>
          <p:nvPr/>
        </p:nvSpPr>
        <p:spPr>
          <a:xfrm>
            <a:off x="550098" y="3322943"/>
            <a:ext cx="1294401" cy="483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naheim"/>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lgn="ctr"/>
            <a:r>
              <a:rPr lang="en-US"/>
              <a:t>Shubham Ingole</a:t>
            </a:r>
          </a:p>
          <a:p>
            <a:pPr marL="0" indent="0" algn="ctr"/>
            <a:r>
              <a:rPr lang="en-US"/>
              <a:t>s200092</a:t>
            </a:r>
          </a:p>
        </p:txBody>
      </p:sp>
      <p:sp>
        <p:nvSpPr>
          <p:cNvPr id="516" name="Google Shape;165;p26">
            <a:extLst>
              <a:ext uri="{FF2B5EF4-FFF2-40B4-BE49-F238E27FC236}">
                <a16:creationId xmlns:a16="http://schemas.microsoft.com/office/drawing/2014/main" id="{934A4FB5-E709-434D-A840-AA087DC7FED4}"/>
              </a:ext>
            </a:extLst>
          </p:cNvPr>
          <p:cNvSpPr txBox="1">
            <a:spLocks/>
          </p:cNvSpPr>
          <p:nvPr/>
        </p:nvSpPr>
        <p:spPr>
          <a:xfrm>
            <a:off x="2028741" y="3322943"/>
            <a:ext cx="1294401" cy="483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naheim"/>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lgn="ctr"/>
            <a:r>
              <a:rPr lang="en-US"/>
              <a:t>Prasad Jagtap</a:t>
            </a:r>
          </a:p>
          <a:p>
            <a:pPr marL="0" indent="0" algn="ctr"/>
            <a:r>
              <a:rPr lang="en-US"/>
              <a:t>s200109</a:t>
            </a:r>
          </a:p>
        </p:txBody>
      </p:sp>
      <p:sp>
        <p:nvSpPr>
          <p:cNvPr id="517" name="Google Shape;165;p26">
            <a:extLst>
              <a:ext uri="{FF2B5EF4-FFF2-40B4-BE49-F238E27FC236}">
                <a16:creationId xmlns:a16="http://schemas.microsoft.com/office/drawing/2014/main" id="{C1F076F4-CEB2-481A-A134-4AC2205F2A80}"/>
              </a:ext>
            </a:extLst>
          </p:cNvPr>
          <p:cNvSpPr txBox="1">
            <a:spLocks/>
          </p:cNvSpPr>
          <p:nvPr/>
        </p:nvSpPr>
        <p:spPr>
          <a:xfrm>
            <a:off x="547235" y="4054953"/>
            <a:ext cx="2758830" cy="784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CBF4A"/>
              </a:buClr>
              <a:buSzPts val="1400"/>
              <a:buFont typeface="Anaheim"/>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CBF4A"/>
              </a:buClr>
              <a:buSzPts val="1400"/>
              <a:buFont typeface="Josefin Slab"/>
              <a:buNone/>
              <a:defRPr sz="1400" b="0" i="0" u="none" strike="noStrike" cap="none">
                <a:solidFill>
                  <a:srgbClr val="FCBF4A"/>
                </a:solidFill>
                <a:latin typeface="Josefin Slab"/>
                <a:ea typeface="Josefin Slab"/>
                <a:cs typeface="Josefin Slab"/>
                <a:sym typeface="Josefin Slab"/>
              </a:defRPr>
            </a:lvl9pPr>
          </a:lstStyle>
          <a:p>
            <a:pPr marL="0" indent="0" algn="ctr"/>
            <a:r>
              <a:rPr lang="en-US" i="1"/>
              <a:t>MSc in Engineering, Business Analytics</a:t>
            </a:r>
          </a:p>
          <a:p>
            <a:pPr marL="0" indent="0" algn="ctr"/>
            <a:r>
              <a:rPr lang="en-US" i="1"/>
              <a:t>Department of Management Engineering,</a:t>
            </a:r>
          </a:p>
          <a:p>
            <a:pPr marL="0" indent="0" algn="ctr"/>
            <a:r>
              <a:rPr lang="en-US" b="1"/>
              <a:t>Technical University of Denmark</a:t>
            </a:r>
          </a:p>
        </p:txBody>
      </p:sp>
      <p:cxnSp>
        <p:nvCxnSpPr>
          <p:cNvPr id="4" name="Straight Connector 3">
            <a:extLst>
              <a:ext uri="{FF2B5EF4-FFF2-40B4-BE49-F238E27FC236}">
                <a16:creationId xmlns:a16="http://schemas.microsoft.com/office/drawing/2014/main" id="{1D2B2AC1-46C3-42EC-A925-9A629A2A9F49}"/>
              </a:ext>
            </a:extLst>
          </p:cNvPr>
          <p:cNvCxnSpPr>
            <a:cxnSpLocks/>
            <a:stCxn id="5" idx="6"/>
          </p:cNvCxnSpPr>
          <p:nvPr/>
        </p:nvCxnSpPr>
        <p:spPr>
          <a:xfrm>
            <a:off x="4710732" y="266066"/>
            <a:ext cx="443326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66580128-9FDD-4554-8C03-FA9428BD153A}"/>
              </a:ext>
            </a:extLst>
          </p:cNvPr>
          <p:cNvSpPr/>
          <p:nvPr/>
        </p:nvSpPr>
        <p:spPr>
          <a:xfrm>
            <a:off x="4326460" y="79361"/>
            <a:ext cx="384272" cy="3734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F455B3B-4D7D-4369-95AA-09AABF9D27F5}"/>
              </a:ext>
            </a:extLst>
          </p:cNvPr>
          <p:cNvSpPr>
            <a:spLocks noGrp="1"/>
          </p:cNvSpPr>
          <p:nvPr>
            <p:ph type="subTitle" idx="1"/>
          </p:nvPr>
        </p:nvSpPr>
        <p:spPr>
          <a:xfrm>
            <a:off x="1773600" y="1098760"/>
            <a:ext cx="5596800" cy="396300"/>
          </a:xfrm>
        </p:spPr>
        <p:txBody>
          <a:bodyPr/>
          <a:lstStyle/>
          <a:p>
            <a:r>
              <a:rPr lang="en-US" b="0" i="0">
                <a:effectLst/>
                <a:latin typeface="Arial" panose="020B0604020202020204" pitchFamily="34" charset="0"/>
              </a:rPr>
              <a:t>GHG emission (CO</a:t>
            </a:r>
            <a:r>
              <a:rPr lang="en-US" b="0" i="0" baseline="-25000">
                <a:effectLst/>
                <a:latin typeface="Arial" panose="020B0604020202020204" pitchFamily="34" charset="0"/>
              </a:rPr>
              <a:t>2</a:t>
            </a:r>
            <a:r>
              <a:rPr lang="en-US" b="0" i="0">
                <a:effectLst/>
                <a:latin typeface="Arial" panose="020B0604020202020204" pitchFamily="34" charset="0"/>
              </a:rPr>
              <a:t>e) = Activity Data x Emission Factor (EF)</a:t>
            </a:r>
            <a:endParaRPr lang="en-US"/>
          </a:p>
        </p:txBody>
      </p:sp>
      <p:sp>
        <p:nvSpPr>
          <p:cNvPr id="4" name="Subtitle 3">
            <a:extLst>
              <a:ext uri="{FF2B5EF4-FFF2-40B4-BE49-F238E27FC236}">
                <a16:creationId xmlns:a16="http://schemas.microsoft.com/office/drawing/2014/main" id="{5A6D42DE-FEC2-409F-AE0C-B06BF38767F7}"/>
              </a:ext>
            </a:extLst>
          </p:cNvPr>
          <p:cNvSpPr>
            <a:spLocks noGrp="1"/>
          </p:cNvSpPr>
          <p:nvPr>
            <p:ph type="subTitle" idx="3"/>
          </p:nvPr>
        </p:nvSpPr>
        <p:spPr>
          <a:xfrm>
            <a:off x="915573" y="4349534"/>
            <a:ext cx="7689377" cy="697800"/>
          </a:xfrm>
        </p:spPr>
        <p:txBody>
          <a:bodyPr/>
          <a:lstStyle/>
          <a:p>
            <a:r>
              <a:rPr lang="en-US" b="0" i="0">
                <a:effectLst/>
                <a:latin typeface="Arial" panose="020B0604020202020204" pitchFamily="34" charset="0"/>
              </a:rPr>
              <a:t>GHG emission (CO</a:t>
            </a:r>
            <a:r>
              <a:rPr lang="en-US" b="0" i="0" baseline="-25000">
                <a:effectLst/>
                <a:latin typeface="Arial" panose="020B0604020202020204" pitchFamily="34" charset="0"/>
              </a:rPr>
              <a:t>2</a:t>
            </a:r>
            <a:r>
              <a:rPr lang="en-US" b="0" i="0">
                <a:effectLst/>
                <a:latin typeface="Arial" panose="020B0604020202020204" pitchFamily="34" charset="0"/>
              </a:rPr>
              <a:t>e) = Transaction Value x EEIO Emission Factor per unit</a:t>
            </a:r>
            <a:r>
              <a:rPr lang="en-US">
                <a:latin typeface="Arial" panose="020B0604020202020204" pitchFamily="34" charset="0"/>
              </a:rPr>
              <a:t> of economic value (KG </a:t>
            </a:r>
            <a:r>
              <a:rPr lang="en-US" b="0" i="0">
                <a:effectLst/>
                <a:latin typeface="Arial" panose="020B0604020202020204" pitchFamily="34" charset="0"/>
              </a:rPr>
              <a:t>CO</a:t>
            </a:r>
            <a:r>
              <a:rPr lang="en-US" b="0" i="0" baseline="-25000">
                <a:effectLst/>
                <a:latin typeface="Arial" panose="020B0604020202020204" pitchFamily="34" charset="0"/>
              </a:rPr>
              <a:t>2</a:t>
            </a:r>
            <a:r>
              <a:rPr lang="en-US">
                <a:latin typeface="Arial" panose="020B0604020202020204" pitchFamily="34" charset="0"/>
              </a:rPr>
              <a:t>e/$)</a:t>
            </a:r>
            <a:endParaRPr lang="en-US"/>
          </a:p>
        </p:txBody>
      </p:sp>
      <p:sp>
        <p:nvSpPr>
          <p:cNvPr id="5" name="Title 4">
            <a:extLst>
              <a:ext uri="{FF2B5EF4-FFF2-40B4-BE49-F238E27FC236}">
                <a16:creationId xmlns:a16="http://schemas.microsoft.com/office/drawing/2014/main" id="{EFD9D931-8B4B-425D-8458-00A7BE25065B}"/>
              </a:ext>
            </a:extLst>
          </p:cNvPr>
          <p:cNvSpPr>
            <a:spLocks noGrp="1"/>
          </p:cNvSpPr>
          <p:nvPr>
            <p:ph type="title"/>
          </p:nvPr>
        </p:nvSpPr>
        <p:spPr>
          <a:xfrm>
            <a:off x="2494415" y="400960"/>
            <a:ext cx="4155170" cy="697800"/>
          </a:xfrm>
        </p:spPr>
        <p:txBody>
          <a:bodyPr/>
          <a:lstStyle/>
          <a:p>
            <a:r>
              <a:rPr lang="da-DK"/>
              <a:t>GHG Base calulation</a:t>
            </a:r>
            <a:endParaRPr lang="en-US"/>
          </a:p>
        </p:txBody>
      </p:sp>
      <p:sp>
        <p:nvSpPr>
          <p:cNvPr id="6" name="Title 5">
            <a:extLst>
              <a:ext uri="{FF2B5EF4-FFF2-40B4-BE49-F238E27FC236}">
                <a16:creationId xmlns:a16="http://schemas.microsoft.com/office/drawing/2014/main" id="{2EF1FDD0-1091-4216-A105-49E8C221CB9F}"/>
              </a:ext>
            </a:extLst>
          </p:cNvPr>
          <p:cNvSpPr>
            <a:spLocks noGrp="1"/>
          </p:cNvSpPr>
          <p:nvPr>
            <p:ph type="title" idx="4"/>
          </p:nvPr>
        </p:nvSpPr>
        <p:spPr>
          <a:xfrm>
            <a:off x="1822664" y="1968901"/>
            <a:ext cx="5498673" cy="697800"/>
          </a:xfrm>
        </p:spPr>
        <p:txBody>
          <a:bodyPr/>
          <a:lstStyle/>
          <a:p>
            <a:r>
              <a:rPr lang="da-DK"/>
              <a:t>EEIO based calculation</a:t>
            </a:r>
            <a:endParaRPr lang="en-US"/>
          </a:p>
        </p:txBody>
      </p:sp>
      <p:sp>
        <p:nvSpPr>
          <p:cNvPr id="7" name="Title 6">
            <a:extLst>
              <a:ext uri="{FF2B5EF4-FFF2-40B4-BE49-F238E27FC236}">
                <a16:creationId xmlns:a16="http://schemas.microsoft.com/office/drawing/2014/main" id="{F4F1BBBA-4BE9-40AC-823C-6FFFCB15C50A}"/>
              </a:ext>
            </a:extLst>
          </p:cNvPr>
          <p:cNvSpPr>
            <a:spLocks noGrp="1"/>
          </p:cNvSpPr>
          <p:nvPr>
            <p:ph type="title" idx="5"/>
          </p:nvPr>
        </p:nvSpPr>
        <p:spPr>
          <a:xfrm>
            <a:off x="1953802" y="3651734"/>
            <a:ext cx="5236402" cy="697800"/>
          </a:xfrm>
        </p:spPr>
        <p:txBody>
          <a:bodyPr/>
          <a:lstStyle/>
          <a:p>
            <a:r>
              <a:rPr lang="da-DK"/>
              <a:t>Transaction-based emissions</a:t>
            </a:r>
            <a:endParaRPr lang="en-US"/>
          </a:p>
        </p:txBody>
      </p:sp>
      <p:pic>
        <p:nvPicPr>
          <p:cNvPr id="11" name="Picture 10" descr="Shape&#10;&#10;Description automatically generated with medium confidence">
            <a:extLst>
              <a:ext uri="{FF2B5EF4-FFF2-40B4-BE49-F238E27FC236}">
                <a16:creationId xmlns:a16="http://schemas.microsoft.com/office/drawing/2014/main" id="{26767841-1C98-4448-9E03-264BCD3EC108}"/>
              </a:ext>
            </a:extLst>
          </p:cNvPr>
          <p:cNvPicPr>
            <a:picLocks noChangeAspect="1"/>
          </p:cNvPicPr>
          <p:nvPr/>
        </p:nvPicPr>
        <p:blipFill>
          <a:blip r:embed="rId3"/>
          <a:stretch>
            <a:fillRect/>
          </a:stretch>
        </p:blipFill>
        <p:spPr>
          <a:xfrm>
            <a:off x="1652587" y="2720041"/>
            <a:ext cx="5838832" cy="441307"/>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9C9F9F5F-1D92-4DD6-BD81-AC296DC37C13}"/>
              </a:ext>
            </a:extLst>
          </p:cNvPr>
          <p:cNvPicPr>
            <a:picLocks noChangeAspect="1"/>
          </p:cNvPicPr>
          <p:nvPr/>
        </p:nvPicPr>
        <p:blipFill>
          <a:blip r:embed="rId4"/>
          <a:stretch>
            <a:fillRect/>
          </a:stretch>
        </p:blipFill>
        <p:spPr>
          <a:xfrm>
            <a:off x="-92305" y="0"/>
            <a:ext cx="1865905" cy="1865905"/>
          </a:xfrm>
          <a:prstGeom prst="rect">
            <a:avLst/>
          </a:prstGeom>
        </p:spPr>
      </p:pic>
      <p:cxnSp>
        <p:nvCxnSpPr>
          <p:cNvPr id="15" name="Straight Connector 14">
            <a:extLst>
              <a:ext uri="{FF2B5EF4-FFF2-40B4-BE49-F238E27FC236}">
                <a16:creationId xmlns:a16="http://schemas.microsoft.com/office/drawing/2014/main" id="{C995986C-8490-43F6-84D3-845C9BB22516}"/>
              </a:ext>
            </a:extLst>
          </p:cNvPr>
          <p:cNvCxnSpPr>
            <a:cxnSpLocks/>
          </p:cNvCxnSpPr>
          <p:nvPr/>
        </p:nvCxnSpPr>
        <p:spPr>
          <a:xfrm flipV="1">
            <a:off x="8942259" y="0"/>
            <a:ext cx="0" cy="4961106"/>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A370F7C-2B80-4227-9CE0-A4DF66221E78}"/>
              </a:ext>
            </a:extLst>
          </p:cNvPr>
          <p:cNvCxnSpPr>
            <a:cxnSpLocks/>
          </p:cNvCxnSpPr>
          <p:nvPr/>
        </p:nvCxnSpPr>
        <p:spPr>
          <a:xfrm flipH="1">
            <a:off x="8942260" y="4961106"/>
            <a:ext cx="201740" cy="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A13469F3-27C3-417E-B90C-EBBEBFFEEAF1}"/>
              </a:ext>
            </a:extLst>
          </p:cNvPr>
          <p:cNvSpPr/>
          <p:nvPr/>
        </p:nvSpPr>
        <p:spPr>
          <a:xfrm>
            <a:off x="8819323" y="4839923"/>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676341"/>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sp>
        <p:nvSpPr>
          <p:cNvPr id="336" name="Google Shape;698;p31">
            <a:extLst>
              <a:ext uri="{FF2B5EF4-FFF2-40B4-BE49-F238E27FC236}">
                <a16:creationId xmlns:a16="http://schemas.microsoft.com/office/drawing/2014/main" id="{8C614C74-1EFE-46B2-8048-2880ED549731}"/>
              </a:ext>
            </a:extLst>
          </p:cNvPr>
          <p:cNvSpPr txBox="1">
            <a:spLocks noGrp="1"/>
          </p:cNvSpPr>
          <p:nvPr>
            <p:ph type="ctrTitle"/>
          </p:nvPr>
        </p:nvSpPr>
        <p:spPr>
          <a:xfrm>
            <a:off x="769893" y="1823504"/>
            <a:ext cx="2879795" cy="149649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 mETHODOLOGY &amp; Analysis</a:t>
            </a:r>
            <a:endParaRPr/>
          </a:p>
        </p:txBody>
      </p:sp>
      <p:pic>
        <p:nvPicPr>
          <p:cNvPr id="3" name="Picture 2" descr="A picture containing text, vector graphics, sushi&#10;&#10;Description automatically generated">
            <a:extLst>
              <a:ext uri="{FF2B5EF4-FFF2-40B4-BE49-F238E27FC236}">
                <a16:creationId xmlns:a16="http://schemas.microsoft.com/office/drawing/2014/main" id="{1AABAC6B-5BD8-4D06-A8E1-BA30B0F3F51B}"/>
              </a:ext>
            </a:extLst>
          </p:cNvPr>
          <p:cNvPicPr>
            <a:picLocks noChangeAspect="1"/>
          </p:cNvPicPr>
          <p:nvPr/>
        </p:nvPicPr>
        <p:blipFill>
          <a:blip r:embed="rId3"/>
          <a:stretch>
            <a:fillRect/>
          </a:stretch>
        </p:blipFill>
        <p:spPr>
          <a:xfrm>
            <a:off x="4592047" y="894080"/>
            <a:ext cx="3782060" cy="3782060"/>
          </a:xfrm>
          <a:prstGeom prst="rect">
            <a:avLst/>
          </a:prstGeom>
        </p:spPr>
      </p:pic>
      <p:cxnSp>
        <p:nvCxnSpPr>
          <p:cNvPr id="4" name="Straight Connector 3">
            <a:extLst>
              <a:ext uri="{FF2B5EF4-FFF2-40B4-BE49-F238E27FC236}">
                <a16:creationId xmlns:a16="http://schemas.microsoft.com/office/drawing/2014/main" id="{B5EBC5D0-ACB3-4F28-99FE-852BA9E306B4}"/>
              </a:ext>
            </a:extLst>
          </p:cNvPr>
          <p:cNvCxnSpPr>
            <a:cxnSpLocks/>
          </p:cNvCxnSpPr>
          <p:nvPr/>
        </p:nvCxnSpPr>
        <p:spPr>
          <a:xfrm flipH="1">
            <a:off x="0" y="4961106"/>
            <a:ext cx="914400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27A72580-AA68-4DAC-84B2-792ABBA465DC}"/>
              </a:ext>
            </a:extLst>
          </p:cNvPr>
          <p:cNvSpPr/>
          <p:nvPr/>
        </p:nvSpPr>
        <p:spPr>
          <a:xfrm>
            <a:off x="4449064" y="4840960"/>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54007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pic>
        <p:nvPicPr>
          <p:cNvPr id="3" name="Picture 2">
            <a:extLst>
              <a:ext uri="{FF2B5EF4-FFF2-40B4-BE49-F238E27FC236}">
                <a16:creationId xmlns:a16="http://schemas.microsoft.com/office/drawing/2014/main" id="{DE3A5ED2-3341-4C0D-85F1-02978993BE05}"/>
              </a:ext>
            </a:extLst>
          </p:cNvPr>
          <p:cNvPicPr>
            <a:picLocks noChangeAspect="1"/>
          </p:cNvPicPr>
          <p:nvPr/>
        </p:nvPicPr>
        <p:blipFill>
          <a:blip r:embed="rId3"/>
          <a:stretch>
            <a:fillRect/>
          </a:stretch>
        </p:blipFill>
        <p:spPr>
          <a:xfrm>
            <a:off x="1709809" y="1178693"/>
            <a:ext cx="4743099" cy="2493480"/>
          </a:xfrm>
          <a:prstGeom prst="rect">
            <a:avLst/>
          </a:prstGeom>
        </p:spPr>
      </p:pic>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P</a:t>
            </a:r>
            <a:r>
              <a:rPr lang="en"/>
              <a:t>roject architecture</a:t>
            </a:r>
            <a:endParaRPr/>
          </a:p>
        </p:txBody>
      </p:sp>
      <p:sp>
        <p:nvSpPr>
          <p:cNvPr id="40" name="Google Shape;422;p27">
            <a:extLst>
              <a:ext uri="{FF2B5EF4-FFF2-40B4-BE49-F238E27FC236}">
                <a16:creationId xmlns:a16="http://schemas.microsoft.com/office/drawing/2014/main" id="{9E69827C-46F7-4AB2-87C7-5EA4171E0F40}"/>
              </a:ext>
            </a:extLst>
          </p:cNvPr>
          <p:cNvSpPr txBox="1">
            <a:spLocks/>
          </p:cNvSpPr>
          <p:nvPr/>
        </p:nvSpPr>
        <p:spPr>
          <a:xfrm flipH="1">
            <a:off x="3493155" y="4045083"/>
            <a:ext cx="2157690" cy="319832"/>
          </a:xfrm>
          <a:prstGeom prst="rect">
            <a:avLst/>
          </a:prstGeom>
          <a:noFill/>
          <a:ln>
            <a:noFill/>
          </a:ln>
        </p:spPr>
        <p:txBody>
          <a:bodyPr spcFirstLastPara="1" wrap="square" lIns="91425" tIns="234000" rIns="91425"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lgn="ctr">
              <a:buFont typeface="Josefin Slab"/>
              <a:buNone/>
            </a:pPr>
            <a:r>
              <a:rPr lang="en-US" sz="1400"/>
              <a:t>Fig</a:t>
            </a:r>
            <a:r>
              <a:rPr lang="en-US" sz="1400" b="1"/>
              <a:t>: Mixed Method</a:t>
            </a:r>
          </a:p>
        </p:txBody>
      </p:sp>
      <p:cxnSp>
        <p:nvCxnSpPr>
          <p:cNvPr id="5" name="Straight Connector 4">
            <a:extLst>
              <a:ext uri="{FF2B5EF4-FFF2-40B4-BE49-F238E27FC236}">
                <a16:creationId xmlns:a16="http://schemas.microsoft.com/office/drawing/2014/main" id="{334247FB-88DD-4249-B292-B7CE821F6DC2}"/>
              </a:ext>
            </a:extLst>
          </p:cNvPr>
          <p:cNvCxnSpPr>
            <a:cxnSpLocks/>
          </p:cNvCxnSpPr>
          <p:nvPr/>
        </p:nvCxnSpPr>
        <p:spPr>
          <a:xfrm flipH="1">
            <a:off x="0" y="4961106"/>
            <a:ext cx="23164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F6C0933-47C1-4F0A-8D6C-380B34935B2F}"/>
              </a:ext>
            </a:extLst>
          </p:cNvPr>
          <p:cNvCxnSpPr>
            <a:cxnSpLocks/>
          </p:cNvCxnSpPr>
          <p:nvPr/>
        </p:nvCxnSpPr>
        <p:spPr>
          <a:xfrm flipV="1">
            <a:off x="182307" y="0"/>
            <a:ext cx="0" cy="4961106"/>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BD1F1CDE-A26D-4AC4-94DA-1D4C51F17A16}"/>
              </a:ext>
            </a:extLst>
          </p:cNvPr>
          <p:cNvSpPr/>
          <p:nvPr/>
        </p:nvSpPr>
        <p:spPr>
          <a:xfrm>
            <a:off x="59371" y="4840960"/>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ED62B60-57B5-43E4-96C0-694990693106}"/>
              </a:ext>
            </a:extLst>
          </p:cNvPr>
          <p:cNvPicPr>
            <a:picLocks noChangeAspect="1"/>
          </p:cNvPicPr>
          <p:nvPr/>
        </p:nvPicPr>
        <p:blipFill>
          <a:blip r:embed="rId4"/>
          <a:stretch>
            <a:fillRect/>
          </a:stretch>
        </p:blipFill>
        <p:spPr>
          <a:xfrm>
            <a:off x="638846" y="1440844"/>
            <a:ext cx="2109399" cy="2261812"/>
          </a:xfrm>
          <a:prstGeom prst="rect">
            <a:avLst/>
          </a:prstGeom>
        </p:spPr>
      </p:pic>
      <p:pic>
        <p:nvPicPr>
          <p:cNvPr id="6" name="Picture 5">
            <a:extLst>
              <a:ext uri="{FF2B5EF4-FFF2-40B4-BE49-F238E27FC236}">
                <a16:creationId xmlns:a16="http://schemas.microsoft.com/office/drawing/2014/main" id="{8109568D-D49D-40A1-A2C4-4E601FBE4B5D}"/>
              </a:ext>
            </a:extLst>
          </p:cNvPr>
          <p:cNvPicPr>
            <a:picLocks noChangeAspect="1"/>
          </p:cNvPicPr>
          <p:nvPr/>
        </p:nvPicPr>
        <p:blipFill>
          <a:blip r:embed="rId5"/>
          <a:stretch>
            <a:fillRect/>
          </a:stretch>
        </p:blipFill>
        <p:spPr>
          <a:xfrm>
            <a:off x="5712827" y="1440844"/>
            <a:ext cx="3188484" cy="2231329"/>
          </a:xfrm>
          <a:prstGeom prst="rect">
            <a:avLst/>
          </a:prstGeom>
        </p:spPr>
      </p:pic>
      <p:grpSp>
        <p:nvGrpSpPr>
          <p:cNvPr id="7" name="Group 6">
            <a:extLst>
              <a:ext uri="{FF2B5EF4-FFF2-40B4-BE49-F238E27FC236}">
                <a16:creationId xmlns:a16="http://schemas.microsoft.com/office/drawing/2014/main" id="{18B42791-E3CC-4324-AD2D-A18F60DDFAD6}"/>
              </a:ext>
            </a:extLst>
          </p:cNvPr>
          <p:cNvGrpSpPr/>
          <p:nvPr/>
        </p:nvGrpSpPr>
        <p:grpSpPr>
          <a:xfrm>
            <a:off x="7980409" y="1881236"/>
            <a:ext cx="388529" cy="366601"/>
            <a:chOff x="7211688" y="4174516"/>
            <a:chExt cx="535174" cy="511684"/>
          </a:xfrm>
        </p:grpSpPr>
        <p:grpSp>
          <p:nvGrpSpPr>
            <p:cNvPr id="50" name="Google Shape;7414;p56">
              <a:extLst>
                <a:ext uri="{FF2B5EF4-FFF2-40B4-BE49-F238E27FC236}">
                  <a16:creationId xmlns:a16="http://schemas.microsoft.com/office/drawing/2014/main" id="{7ACC4127-B1D2-456B-8B0B-21EFCD33C319}"/>
                </a:ext>
              </a:extLst>
            </p:cNvPr>
            <p:cNvGrpSpPr/>
            <p:nvPr/>
          </p:nvGrpSpPr>
          <p:grpSpPr>
            <a:xfrm>
              <a:off x="7211688" y="4174516"/>
              <a:ext cx="535174" cy="511684"/>
              <a:chOff x="1958520" y="2302574"/>
              <a:chExt cx="359213" cy="327807"/>
            </a:xfrm>
            <a:solidFill>
              <a:schemeClr val="bg1">
                <a:lumMod val="25000"/>
              </a:schemeClr>
            </a:solidFill>
          </p:grpSpPr>
          <p:sp>
            <p:nvSpPr>
              <p:cNvPr id="51" name="Google Shape;7415;p56">
                <a:extLst>
                  <a:ext uri="{FF2B5EF4-FFF2-40B4-BE49-F238E27FC236}">
                    <a16:creationId xmlns:a16="http://schemas.microsoft.com/office/drawing/2014/main" id="{B2596526-A445-4311-ADEE-798BB38142CA}"/>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416;p56">
                <a:extLst>
                  <a:ext uri="{FF2B5EF4-FFF2-40B4-BE49-F238E27FC236}">
                    <a16:creationId xmlns:a16="http://schemas.microsoft.com/office/drawing/2014/main" id="{911BD436-3FEB-4381-B1ED-E4BD9EBC1187}"/>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17;p56">
                <a:extLst>
                  <a:ext uri="{FF2B5EF4-FFF2-40B4-BE49-F238E27FC236}">
                    <a16:creationId xmlns:a16="http://schemas.microsoft.com/office/drawing/2014/main" id="{73272AD5-983E-4E62-A0F7-69F56CCD7ABC}"/>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8507;p58">
              <a:extLst>
                <a:ext uri="{FF2B5EF4-FFF2-40B4-BE49-F238E27FC236}">
                  <a16:creationId xmlns:a16="http://schemas.microsoft.com/office/drawing/2014/main" id="{24C2043D-8037-47BB-A58C-93F1D0F553A8}"/>
                </a:ext>
              </a:extLst>
            </p:cNvPr>
            <p:cNvGrpSpPr/>
            <p:nvPr/>
          </p:nvGrpSpPr>
          <p:grpSpPr>
            <a:xfrm>
              <a:off x="7307121" y="4254013"/>
              <a:ext cx="379347" cy="230183"/>
              <a:chOff x="3539102" y="2427549"/>
              <a:chExt cx="355099" cy="355481"/>
            </a:xfrm>
            <a:solidFill>
              <a:schemeClr val="bg1">
                <a:lumMod val="25000"/>
              </a:schemeClr>
            </a:solidFill>
          </p:grpSpPr>
          <p:sp>
            <p:nvSpPr>
              <p:cNvPr id="64" name="Google Shape;8508;p58">
                <a:extLst>
                  <a:ext uri="{FF2B5EF4-FFF2-40B4-BE49-F238E27FC236}">
                    <a16:creationId xmlns:a16="http://schemas.microsoft.com/office/drawing/2014/main" id="{3A8C5C96-02BE-4438-86E4-5FDF25FE4E6B}"/>
                  </a:ext>
                </a:extLst>
              </p:cNvPr>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09;p58">
                <a:extLst>
                  <a:ext uri="{FF2B5EF4-FFF2-40B4-BE49-F238E27FC236}">
                    <a16:creationId xmlns:a16="http://schemas.microsoft.com/office/drawing/2014/main" id="{67892A66-8439-4259-9FD9-8D99953ECC7D}"/>
                  </a:ext>
                </a:extLst>
              </p:cNvPr>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972117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4AE70B1-1C92-4AC5-958D-D4012C0B6B3F}"/>
              </a:ext>
            </a:extLst>
          </p:cNvPr>
          <p:cNvCxnSpPr>
            <a:cxnSpLocks/>
          </p:cNvCxnSpPr>
          <p:nvPr/>
        </p:nvCxnSpPr>
        <p:spPr>
          <a:xfrm flipH="1" flipV="1">
            <a:off x="182307" y="200129"/>
            <a:ext cx="8961693" cy="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21" name="Google Shape;421;p27"/>
          <p:cNvSpPr txBox="1">
            <a:spLocks noGrp="1"/>
          </p:cNvSpPr>
          <p:nvPr>
            <p:ph type="ctrTitle"/>
          </p:nvPr>
        </p:nvSpPr>
        <p:spPr>
          <a:xfrm>
            <a:off x="2237400" y="1776346"/>
            <a:ext cx="4669200" cy="128029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t>Qualitative </a:t>
            </a:r>
            <a:br>
              <a:rPr lang="en" sz="3200"/>
            </a:br>
            <a:r>
              <a:rPr lang="en" sz="3200"/>
              <a:t>M</a:t>
            </a:r>
            <a:r>
              <a:rPr lang="en-US" sz="3200"/>
              <a:t>e</a:t>
            </a:r>
            <a:r>
              <a:rPr lang="en" sz="3200"/>
              <a:t>thod</a:t>
            </a:r>
            <a:endParaRPr lang="en-US" sz="3200" u="sng"/>
          </a:p>
        </p:txBody>
      </p:sp>
      <p:pic>
        <p:nvPicPr>
          <p:cNvPr id="7" name="Picture 6" descr="Graphical user interface&#10;&#10;Description automatically generated with medium confidence">
            <a:extLst>
              <a:ext uri="{FF2B5EF4-FFF2-40B4-BE49-F238E27FC236}">
                <a16:creationId xmlns:a16="http://schemas.microsoft.com/office/drawing/2014/main" id="{F3F0C5B9-7921-4105-B1EB-FA3B319403E5}"/>
              </a:ext>
            </a:extLst>
          </p:cNvPr>
          <p:cNvPicPr>
            <a:picLocks noChangeAspect="1"/>
          </p:cNvPicPr>
          <p:nvPr/>
        </p:nvPicPr>
        <p:blipFill>
          <a:blip r:embed="rId3"/>
          <a:stretch>
            <a:fillRect/>
          </a:stretch>
        </p:blipFill>
        <p:spPr>
          <a:xfrm>
            <a:off x="5810140" y="1870836"/>
            <a:ext cx="1903796" cy="1903796"/>
          </a:xfrm>
          <a:prstGeom prst="rect">
            <a:avLst/>
          </a:prstGeom>
        </p:spPr>
      </p:pic>
      <p:cxnSp>
        <p:nvCxnSpPr>
          <p:cNvPr id="4" name="Straight Connector 3">
            <a:extLst>
              <a:ext uri="{FF2B5EF4-FFF2-40B4-BE49-F238E27FC236}">
                <a16:creationId xmlns:a16="http://schemas.microsoft.com/office/drawing/2014/main" id="{CA6429B0-C0E3-4AE6-995C-62E82D68C62D}"/>
              </a:ext>
            </a:extLst>
          </p:cNvPr>
          <p:cNvCxnSpPr>
            <a:cxnSpLocks/>
          </p:cNvCxnSpPr>
          <p:nvPr/>
        </p:nvCxnSpPr>
        <p:spPr>
          <a:xfrm flipV="1">
            <a:off x="182307" y="188976"/>
            <a:ext cx="0" cy="4954524"/>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9ABFEE91-FFEB-490F-877F-CA7AD3C10BB4}"/>
              </a:ext>
            </a:extLst>
          </p:cNvPr>
          <p:cNvSpPr/>
          <p:nvPr/>
        </p:nvSpPr>
        <p:spPr>
          <a:xfrm>
            <a:off x="59370" y="68830"/>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4504051"/>
      </p:ext>
    </p:extLst>
  </p:cSld>
  <p:clrMapOvr>
    <a:masterClrMapping/>
  </p:clrMapOvr>
  <p:transition spd="slow">
    <p:cover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BAC84E-528C-49CF-AC55-1021EFFBFE5C}"/>
              </a:ext>
            </a:extLst>
          </p:cNvPr>
          <p:cNvSpPr>
            <a:spLocks noGrp="1"/>
          </p:cNvSpPr>
          <p:nvPr>
            <p:ph type="ctrTitle"/>
          </p:nvPr>
        </p:nvSpPr>
        <p:spPr>
          <a:xfrm>
            <a:off x="5187794" y="414437"/>
            <a:ext cx="3194700" cy="481200"/>
          </a:xfrm>
        </p:spPr>
        <p:txBody>
          <a:bodyPr/>
          <a:lstStyle/>
          <a:p>
            <a:r>
              <a:rPr lang="da-DK"/>
              <a:t>Qualitative Method</a:t>
            </a:r>
            <a:endParaRPr lang="en-US"/>
          </a:p>
        </p:txBody>
      </p:sp>
      <p:grpSp>
        <p:nvGrpSpPr>
          <p:cNvPr id="4" name="Group 3">
            <a:extLst>
              <a:ext uri="{FF2B5EF4-FFF2-40B4-BE49-F238E27FC236}">
                <a16:creationId xmlns:a16="http://schemas.microsoft.com/office/drawing/2014/main" id="{BB899FE6-0E5F-417B-9115-51EC63216BDC}"/>
              </a:ext>
            </a:extLst>
          </p:cNvPr>
          <p:cNvGrpSpPr/>
          <p:nvPr/>
        </p:nvGrpSpPr>
        <p:grpSpPr>
          <a:xfrm>
            <a:off x="1744425" y="1537805"/>
            <a:ext cx="1916152" cy="508627"/>
            <a:chOff x="1663776" y="1556225"/>
            <a:chExt cx="1916152" cy="508627"/>
          </a:xfrm>
        </p:grpSpPr>
        <p:sp>
          <p:nvSpPr>
            <p:cNvPr id="19" name="Google Shape;430;p28">
              <a:extLst>
                <a:ext uri="{FF2B5EF4-FFF2-40B4-BE49-F238E27FC236}">
                  <a16:creationId xmlns:a16="http://schemas.microsoft.com/office/drawing/2014/main" id="{5EAFDC0A-E340-4AC7-BEE7-39EF119F5440}"/>
                </a:ext>
              </a:extLst>
            </p:cNvPr>
            <p:cNvSpPr/>
            <p:nvPr/>
          </p:nvSpPr>
          <p:spPr>
            <a:xfrm>
              <a:off x="1663776" y="1592155"/>
              <a:ext cx="1895844" cy="472697"/>
            </a:xfrm>
            <a:prstGeom prst="roundRect">
              <a:avLst>
                <a:gd name="adj" fmla="val 19313"/>
              </a:avLst>
            </a:prstGeom>
            <a:solidFill>
              <a:schemeClr val="lt1"/>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5" name="Rectangle: Rounded Corners 4">
              <a:extLst>
                <a:ext uri="{FF2B5EF4-FFF2-40B4-BE49-F238E27FC236}">
                  <a16:creationId xmlns:a16="http://schemas.microsoft.com/office/drawing/2014/main" id="{93378EF6-65E6-4380-973A-E40DCD176BAE}"/>
                </a:ext>
              </a:extLst>
            </p:cNvPr>
            <p:cNvSpPr/>
            <p:nvPr/>
          </p:nvSpPr>
          <p:spPr>
            <a:xfrm>
              <a:off x="1735629" y="1556225"/>
              <a:ext cx="1844299" cy="472698"/>
            </a:xfrm>
            <a:prstGeom prst="roundRect">
              <a:avLst/>
            </a:prstGeom>
            <a:noFill/>
            <a:ln w="9525">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a-DK" b="1">
                  <a:solidFill>
                    <a:schemeClr val="accent3"/>
                  </a:solidFill>
                  <a:latin typeface="Anaheim" panose="020B0604020202020204" charset="0"/>
                </a:rPr>
                <a:t>Interviews</a:t>
              </a:r>
              <a:endParaRPr lang="en-US" b="1">
                <a:solidFill>
                  <a:schemeClr val="accent3"/>
                </a:solidFill>
                <a:latin typeface="Anaheim" panose="020B0604020202020204" charset="0"/>
              </a:endParaRPr>
            </a:p>
          </p:txBody>
        </p:sp>
      </p:grpSp>
      <p:pic>
        <p:nvPicPr>
          <p:cNvPr id="12" name="Picture 11" descr="A picture containing application&#10;&#10;Description automatically generated">
            <a:extLst>
              <a:ext uri="{FF2B5EF4-FFF2-40B4-BE49-F238E27FC236}">
                <a16:creationId xmlns:a16="http://schemas.microsoft.com/office/drawing/2014/main" id="{03328361-8976-4E09-B4F7-D374EBE14EE2}"/>
              </a:ext>
            </a:extLst>
          </p:cNvPr>
          <p:cNvPicPr>
            <a:picLocks noChangeAspect="1"/>
          </p:cNvPicPr>
          <p:nvPr/>
        </p:nvPicPr>
        <p:blipFill>
          <a:blip r:embed="rId3"/>
          <a:stretch>
            <a:fillRect/>
          </a:stretch>
        </p:blipFill>
        <p:spPr>
          <a:xfrm>
            <a:off x="2074095" y="28338"/>
            <a:ext cx="1262785" cy="1262785"/>
          </a:xfrm>
          <a:prstGeom prst="rect">
            <a:avLst/>
          </a:prstGeom>
        </p:spPr>
      </p:pic>
      <p:sp>
        <p:nvSpPr>
          <p:cNvPr id="14" name="TextBox 13">
            <a:extLst>
              <a:ext uri="{FF2B5EF4-FFF2-40B4-BE49-F238E27FC236}">
                <a16:creationId xmlns:a16="http://schemas.microsoft.com/office/drawing/2014/main" id="{815F6E53-4BA2-4E82-9229-9D3313F183CA}"/>
              </a:ext>
            </a:extLst>
          </p:cNvPr>
          <p:cNvSpPr txBox="1"/>
          <p:nvPr/>
        </p:nvSpPr>
        <p:spPr>
          <a:xfrm>
            <a:off x="673031" y="2298431"/>
            <a:ext cx="3864272" cy="692497"/>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Understanding perspective of people regarding the POC.</a:t>
            </a:r>
          </a:p>
          <a:p>
            <a:pPr lvl="1" algn="just"/>
            <a:endParaRPr lang="en-US" sz="1300">
              <a:latin typeface="Anaheim" panose="020B0604020202020204" charset="0"/>
            </a:endParaRPr>
          </a:p>
        </p:txBody>
      </p:sp>
      <p:sp>
        <p:nvSpPr>
          <p:cNvPr id="15" name="TextBox 14">
            <a:extLst>
              <a:ext uri="{FF2B5EF4-FFF2-40B4-BE49-F238E27FC236}">
                <a16:creationId xmlns:a16="http://schemas.microsoft.com/office/drawing/2014/main" id="{0C01FB6E-5ED1-4B06-96F0-47636E77F359}"/>
              </a:ext>
            </a:extLst>
          </p:cNvPr>
          <p:cNvSpPr txBox="1"/>
          <p:nvPr/>
        </p:nvSpPr>
        <p:spPr>
          <a:xfrm>
            <a:off x="5344377" y="2303725"/>
            <a:ext cx="3432070" cy="492443"/>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Goal was to explore new KPIs and to validate the Literature based KPIs.</a:t>
            </a:r>
          </a:p>
        </p:txBody>
      </p:sp>
      <p:sp>
        <p:nvSpPr>
          <p:cNvPr id="16" name="TextBox 15">
            <a:extLst>
              <a:ext uri="{FF2B5EF4-FFF2-40B4-BE49-F238E27FC236}">
                <a16:creationId xmlns:a16="http://schemas.microsoft.com/office/drawing/2014/main" id="{CD1B1596-8C88-4B51-9529-6EE18F5F98F8}"/>
              </a:ext>
            </a:extLst>
          </p:cNvPr>
          <p:cNvSpPr txBox="1"/>
          <p:nvPr/>
        </p:nvSpPr>
        <p:spPr>
          <a:xfrm>
            <a:off x="673031" y="2973515"/>
            <a:ext cx="3864272" cy="492443"/>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Total 9 semi-structured interviews were conducted and analyzed with use of Empathy map</a:t>
            </a:r>
          </a:p>
        </p:txBody>
      </p:sp>
      <p:sp>
        <p:nvSpPr>
          <p:cNvPr id="17" name="TextBox 16">
            <a:extLst>
              <a:ext uri="{FF2B5EF4-FFF2-40B4-BE49-F238E27FC236}">
                <a16:creationId xmlns:a16="http://schemas.microsoft.com/office/drawing/2014/main" id="{F44D84BC-883E-4CCB-AA91-7A2E3DD775C5}"/>
              </a:ext>
            </a:extLst>
          </p:cNvPr>
          <p:cNvSpPr txBox="1"/>
          <p:nvPr/>
        </p:nvSpPr>
        <p:spPr>
          <a:xfrm>
            <a:off x="644447" y="3465958"/>
            <a:ext cx="3864272" cy="692497"/>
          </a:xfrm>
          <a:prstGeom prst="rect">
            <a:avLst/>
          </a:prstGeom>
          <a:noFill/>
        </p:spPr>
        <p:txBody>
          <a:bodyPr wrap="square">
            <a:spAutoFit/>
          </a:bodyPr>
          <a:lstStyle/>
          <a:p>
            <a:pPr marL="285750" lvl="1" indent="-285750" algn="just">
              <a:buFont typeface="Arial" panose="020B0604020202020204" pitchFamily="34" charset="0"/>
              <a:buChar char="•"/>
            </a:pPr>
            <a:endParaRPr lang="en-US" sz="1300">
              <a:latin typeface="Anaheim" panose="020B0604020202020204" charset="0"/>
            </a:endParaRPr>
          </a:p>
          <a:p>
            <a:pPr marL="285750" lvl="1" indent="-285750" algn="just">
              <a:buFont typeface="Arial" panose="020B0604020202020204" pitchFamily="34" charset="0"/>
              <a:buChar char="•"/>
            </a:pPr>
            <a:r>
              <a:rPr lang="en-US" sz="1300">
                <a:latin typeface="Anaheim" panose="020B0604020202020204" charset="0"/>
              </a:rPr>
              <a:t>Target audience for the interview, were the people who work in the corporates.</a:t>
            </a:r>
          </a:p>
        </p:txBody>
      </p:sp>
      <p:sp>
        <p:nvSpPr>
          <p:cNvPr id="18" name="TextBox 17">
            <a:extLst>
              <a:ext uri="{FF2B5EF4-FFF2-40B4-BE49-F238E27FC236}">
                <a16:creationId xmlns:a16="http://schemas.microsoft.com/office/drawing/2014/main" id="{06E21CD4-99D0-4C77-B763-D4AFBBF993FF}"/>
              </a:ext>
            </a:extLst>
          </p:cNvPr>
          <p:cNvSpPr txBox="1"/>
          <p:nvPr/>
        </p:nvSpPr>
        <p:spPr>
          <a:xfrm>
            <a:off x="650559" y="4100135"/>
            <a:ext cx="3915328" cy="892552"/>
          </a:xfrm>
          <a:prstGeom prst="rect">
            <a:avLst/>
          </a:prstGeom>
          <a:noFill/>
        </p:spPr>
        <p:txBody>
          <a:bodyPr wrap="square">
            <a:spAutoFit/>
          </a:bodyPr>
          <a:lstStyle/>
          <a:p>
            <a:pPr lvl="1" algn="just"/>
            <a:endParaRPr lang="en-US" sz="1300">
              <a:latin typeface="Anaheim" panose="020B0604020202020204" charset="0"/>
            </a:endParaRPr>
          </a:p>
          <a:p>
            <a:pPr marL="285750" lvl="1" indent="-285750" algn="just">
              <a:buFont typeface="Arial" panose="020B0604020202020204" pitchFamily="34" charset="0"/>
              <a:buChar char="•"/>
            </a:pPr>
            <a:r>
              <a:rPr lang="en-US" sz="1300">
                <a:latin typeface="Anaheim" panose="020B0604020202020204" charset="0"/>
              </a:rPr>
              <a:t>The intention was to collect responses based on </a:t>
            </a:r>
            <a:br>
              <a:rPr lang="en-US" sz="1300">
                <a:latin typeface="Anaheim" panose="020B0604020202020204" charset="0"/>
              </a:rPr>
            </a:br>
            <a:r>
              <a:rPr lang="en-US" sz="1300">
                <a:latin typeface="Anaheim" panose="020B0604020202020204" charset="0"/>
              </a:rPr>
              <a:t>(Background, Knowledge, Spending behavior, Feelings, and Experience)  ​</a:t>
            </a:r>
          </a:p>
        </p:txBody>
      </p:sp>
      <p:sp>
        <p:nvSpPr>
          <p:cNvPr id="20" name="TextBox 19">
            <a:extLst>
              <a:ext uri="{FF2B5EF4-FFF2-40B4-BE49-F238E27FC236}">
                <a16:creationId xmlns:a16="http://schemas.microsoft.com/office/drawing/2014/main" id="{749F461A-2621-4FE8-A00A-8B0066F93AEA}"/>
              </a:ext>
            </a:extLst>
          </p:cNvPr>
          <p:cNvSpPr txBox="1"/>
          <p:nvPr/>
        </p:nvSpPr>
        <p:spPr>
          <a:xfrm>
            <a:off x="5344377" y="2996222"/>
            <a:ext cx="3432070" cy="492443"/>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It is performed after conducting the interviews. </a:t>
            </a:r>
          </a:p>
        </p:txBody>
      </p:sp>
      <p:sp>
        <p:nvSpPr>
          <p:cNvPr id="22" name="TextBox 21">
            <a:extLst>
              <a:ext uri="{FF2B5EF4-FFF2-40B4-BE49-F238E27FC236}">
                <a16:creationId xmlns:a16="http://schemas.microsoft.com/office/drawing/2014/main" id="{C2B92B95-83D8-499B-97A2-BA79A051AFF9}"/>
              </a:ext>
            </a:extLst>
          </p:cNvPr>
          <p:cNvSpPr txBox="1"/>
          <p:nvPr/>
        </p:nvSpPr>
        <p:spPr>
          <a:xfrm>
            <a:off x="5344377" y="3604452"/>
            <a:ext cx="3432070" cy="692497"/>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Survey are performed using Microsoft Forms utility.</a:t>
            </a:r>
          </a:p>
          <a:p>
            <a:pPr marL="285750" lvl="1" indent="-285750" algn="just">
              <a:buFont typeface="Arial" panose="020B0604020202020204" pitchFamily="34" charset="0"/>
              <a:buChar char="•"/>
            </a:pPr>
            <a:endParaRPr lang="en-US" sz="1300">
              <a:latin typeface="Anaheim" panose="020B0604020202020204" charset="0"/>
            </a:endParaRPr>
          </a:p>
        </p:txBody>
      </p:sp>
      <p:sp>
        <p:nvSpPr>
          <p:cNvPr id="24" name="TextBox 23">
            <a:extLst>
              <a:ext uri="{FF2B5EF4-FFF2-40B4-BE49-F238E27FC236}">
                <a16:creationId xmlns:a16="http://schemas.microsoft.com/office/drawing/2014/main" id="{7FD30DD3-52EC-4187-B48E-0FE2B6EDBC76}"/>
              </a:ext>
            </a:extLst>
          </p:cNvPr>
          <p:cNvSpPr txBox="1"/>
          <p:nvPr/>
        </p:nvSpPr>
        <p:spPr>
          <a:xfrm>
            <a:off x="5344377" y="4249724"/>
            <a:ext cx="3432070" cy="492443"/>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Total 36 responses were gathered from the people who work in the industry. </a:t>
            </a:r>
          </a:p>
        </p:txBody>
      </p:sp>
      <p:sp>
        <p:nvSpPr>
          <p:cNvPr id="23" name="Google Shape;430;p28">
            <a:extLst>
              <a:ext uri="{FF2B5EF4-FFF2-40B4-BE49-F238E27FC236}">
                <a16:creationId xmlns:a16="http://schemas.microsoft.com/office/drawing/2014/main" id="{0D0A9C8F-CBE1-4FA6-BC95-B88201D9B640}"/>
              </a:ext>
            </a:extLst>
          </p:cNvPr>
          <p:cNvSpPr/>
          <p:nvPr/>
        </p:nvSpPr>
        <p:spPr>
          <a:xfrm>
            <a:off x="6095817" y="1556226"/>
            <a:ext cx="1895844" cy="472697"/>
          </a:xfrm>
          <a:prstGeom prst="roundRect">
            <a:avLst>
              <a:gd name="adj" fmla="val 19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25" name="Rectangle: Rounded Corners 24">
            <a:extLst>
              <a:ext uri="{FF2B5EF4-FFF2-40B4-BE49-F238E27FC236}">
                <a16:creationId xmlns:a16="http://schemas.microsoft.com/office/drawing/2014/main" id="{E6CBDD6F-FBF7-47EF-A0BD-4933326D8BF2}"/>
              </a:ext>
            </a:extLst>
          </p:cNvPr>
          <p:cNvSpPr/>
          <p:nvPr/>
        </p:nvSpPr>
        <p:spPr>
          <a:xfrm>
            <a:off x="6167670" y="1520296"/>
            <a:ext cx="1844299" cy="472698"/>
          </a:xfrm>
          <a:prstGeom prst="roundRect">
            <a:avLst/>
          </a:prstGeom>
          <a:noFill/>
          <a:ln w="9525">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a-DK" b="1">
                <a:solidFill>
                  <a:schemeClr val="accent3"/>
                </a:solidFill>
                <a:latin typeface="Anaheim" panose="020B0604020202020204" charset="0"/>
              </a:rPr>
              <a:t>Surveys</a:t>
            </a:r>
            <a:endParaRPr lang="en-US" b="1">
              <a:solidFill>
                <a:schemeClr val="accent3"/>
              </a:solidFill>
              <a:latin typeface="Anaheim" panose="020B0604020202020204" charset="0"/>
            </a:endParaRPr>
          </a:p>
        </p:txBody>
      </p:sp>
      <p:cxnSp>
        <p:nvCxnSpPr>
          <p:cNvPr id="26" name="Straight Connector 25">
            <a:extLst>
              <a:ext uri="{FF2B5EF4-FFF2-40B4-BE49-F238E27FC236}">
                <a16:creationId xmlns:a16="http://schemas.microsoft.com/office/drawing/2014/main" id="{4F9FB9F4-BF7A-46A0-96B7-C32837C5DBCE}"/>
              </a:ext>
            </a:extLst>
          </p:cNvPr>
          <p:cNvCxnSpPr>
            <a:cxnSpLocks/>
          </p:cNvCxnSpPr>
          <p:nvPr/>
        </p:nvCxnSpPr>
        <p:spPr>
          <a:xfrm flipV="1">
            <a:off x="182308" y="200129"/>
            <a:ext cx="0" cy="4943372"/>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DA9DFFE-241D-49AE-B324-CC2B7AC61CE0}"/>
              </a:ext>
            </a:extLst>
          </p:cNvPr>
          <p:cNvCxnSpPr>
            <a:cxnSpLocks/>
          </p:cNvCxnSpPr>
          <p:nvPr/>
        </p:nvCxnSpPr>
        <p:spPr>
          <a:xfrm flipH="1">
            <a:off x="0" y="200129"/>
            <a:ext cx="18230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F190FD69-5862-4466-86A7-AFC93919C4AF}"/>
              </a:ext>
            </a:extLst>
          </p:cNvPr>
          <p:cNvSpPr/>
          <p:nvPr/>
        </p:nvSpPr>
        <p:spPr>
          <a:xfrm>
            <a:off x="59373" y="7388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64704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20" grpId="0"/>
      <p:bldP spid="22" grpId="0"/>
      <p:bldP spid="24" grpId="0"/>
      <p:bldP spid="23"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A288008-AC61-4D76-BE44-FC20157BCB0A}"/>
              </a:ext>
            </a:extLst>
          </p:cNvPr>
          <p:cNvCxnSpPr>
            <a:cxnSpLocks/>
          </p:cNvCxnSpPr>
          <p:nvPr/>
        </p:nvCxnSpPr>
        <p:spPr>
          <a:xfrm flipV="1">
            <a:off x="182308" y="2"/>
            <a:ext cx="0" cy="200128"/>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21" name="Google Shape;421;p27"/>
          <p:cNvSpPr txBox="1">
            <a:spLocks noGrp="1"/>
          </p:cNvSpPr>
          <p:nvPr>
            <p:ph type="ctrTitle"/>
          </p:nvPr>
        </p:nvSpPr>
        <p:spPr>
          <a:xfrm>
            <a:off x="2237400" y="1847784"/>
            <a:ext cx="4669200" cy="128029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t>Quantitative </a:t>
            </a:r>
            <a:br>
              <a:rPr lang="en" sz="3200"/>
            </a:br>
            <a:r>
              <a:rPr lang="en" sz="3200"/>
              <a:t>M</a:t>
            </a:r>
            <a:r>
              <a:rPr lang="en-US" sz="3200"/>
              <a:t>e</a:t>
            </a:r>
            <a:r>
              <a:rPr lang="en" sz="3200"/>
              <a:t>thod</a:t>
            </a:r>
            <a:endParaRPr lang="en-US" sz="3200" u="sng"/>
          </a:p>
        </p:txBody>
      </p:sp>
      <p:pic>
        <p:nvPicPr>
          <p:cNvPr id="233" name="Picture 232" descr="Graphical user interface, application&#10;&#10;Description automatically generated">
            <a:extLst>
              <a:ext uri="{FF2B5EF4-FFF2-40B4-BE49-F238E27FC236}">
                <a16:creationId xmlns:a16="http://schemas.microsoft.com/office/drawing/2014/main" id="{B421C99C-11EC-4EA2-AC3F-EDF92E85974E}"/>
              </a:ext>
            </a:extLst>
          </p:cNvPr>
          <p:cNvPicPr>
            <a:picLocks noChangeAspect="1"/>
          </p:cNvPicPr>
          <p:nvPr/>
        </p:nvPicPr>
        <p:blipFill>
          <a:blip r:embed="rId3"/>
          <a:stretch>
            <a:fillRect/>
          </a:stretch>
        </p:blipFill>
        <p:spPr>
          <a:xfrm>
            <a:off x="5970016" y="1995043"/>
            <a:ext cx="1728470" cy="1728470"/>
          </a:xfrm>
          <a:prstGeom prst="rect">
            <a:avLst/>
          </a:prstGeom>
        </p:spPr>
      </p:pic>
      <p:cxnSp>
        <p:nvCxnSpPr>
          <p:cNvPr id="4" name="Straight Connector 3">
            <a:extLst>
              <a:ext uri="{FF2B5EF4-FFF2-40B4-BE49-F238E27FC236}">
                <a16:creationId xmlns:a16="http://schemas.microsoft.com/office/drawing/2014/main" id="{F4734A93-184E-47E6-BB46-6D00B35BDA2D}"/>
              </a:ext>
            </a:extLst>
          </p:cNvPr>
          <p:cNvCxnSpPr>
            <a:cxnSpLocks/>
          </p:cNvCxnSpPr>
          <p:nvPr/>
        </p:nvCxnSpPr>
        <p:spPr>
          <a:xfrm flipH="1">
            <a:off x="182308" y="200129"/>
            <a:ext cx="8961692" cy="3"/>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2D8368DF-6B71-4C02-9AFF-BA42F0C51A30}"/>
              </a:ext>
            </a:extLst>
          </p:cNvPr>
          <p:cNvSpPr/>
          <p:nvPr/>
        </p:nvSpPr>
        <p:spPr>
          <a:xfrm>
            <a:off x="59371" y="7998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320017"/>
      </p:ext>
    </p:extLst>
  </p:cSld>
  <p:clrMapOvr>
    <a:masterClrMapping/>
  </p:clrMapOvr>
  <p:transition spd="slow">
    <p:cover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09"/>
        <p:cNvGrpSpPr/>
        <p:nvPr/>
      </p:nvGrpSpPr>
      <p:grpSpPr>
        <a:xfrm>
          <a:off x="0" y="0"/>
          <a:ext cx="0" cy="0"/>
          <a:chOff x="0" y="0"/>
          <a:chExt cx="0" cy="0"/>
        </a:xfrm>
      </p:grpSpPr>
      <p:sp>
        <p:nvSpPr>
          <p:cNvPr id="8" name="Google Shape;821;p33">
            <a:extLst>
              <a:ext uri="{FF2B5EF4-FFF2-40B4-BE49-F238E27FC236}">
                <a16:creationId xmlns:a16="http://schemas.microsoft.com/office/drawing/2014/main" id="{2BA1FE42-AB8B-495F-908B-30367B4786DC}"/>
              </a:ext>
            </a:extLst>
          </p:cNvPr>
          <p:cNvSpPr/>
          <p:nvPr/>
        </p:nvSpPr>
        <p:spPr>
          <a:xfrm>
            <a:off x="2401824" y="3334512"/>
            <a:ext cx="5205984" cy="1200912"/>
          </a:xfrm>
          <a:prstGeom prst="roundRect">
            <a:avLst>
              <a:gd name="adj" fmla="val 6745"/>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21;p33">
            <a:extLst>
              <a:ext uri="{FF2B5EF4-FFF2-40B4-BE49-F238E27FC236}">
                <a16:creationId xmlns:a16="http://schemas.microsoft.com/office/drawing/2014/main" id="{D156F2EB-847C-45C9-95F0-450C211EEEBD}"/>
              </a:ext>
            </a:extLst>
          </p:cNvPr>
          <p:cNvSpPr/>
          <p:nvPr/>
        </p:nvSpPr>
        <p:spPr>
          <a:xfrm>
            <a:off x="2682240" y="1808988"/>
            <a:ext cx="5205984" cy="1406744"/>
          </a:xfrm>
          <a:prstGeom prst="roundRect">
            <a:avLst>
              <a:gd name="adj" fmla="val 7712"/>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21;p33">
            <a:extLst>
              <a:ext uri="{FF2B5EF4-FFF2-40B4-BE49-F238E27FC236}">
                <a16:creationId xmlns:a16="http://schemas.microsoft.com/office/drawing/2014/main" id="{3CD817D2-CF04-4B9E-BCC1-93D81BE770B0}"/>
              </a:ext>
            </a:extLst>
          </p:cNvPr>
          <p:cNvSpPr/>
          <p:nvPr/>
        </p:nvSpPr>
        <p:spPr>
          <a:xfrm>
            <a:off x="1255776" y="608076"/>
            <a:ext cx="1289678" cy="2607656"/>
          </a:xfrm>
          <a:prstGeom prst="roundRect">
            <a:avLst>
              <a:gd name="adj" fmla="val 9104"/>
            </a:avLst>
          </a:prstGeom>
          <a:solidFill>
            <a:schemeClr val="tx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Quantitative method</a:t>
            </a:r>
            <a:endParaRPr/>
          </a:p>
        </p:txBody>
      </p:sp>
      <p:sp>
        <p:nvSpPr>
          <p:cNvPr id="40" name="Google Shape;422;p27">
            <a:extLst>
              <a:ext uri="{FF2B5EF4-FFF2-40B4-BE49-F238E27FC236}">
                <a16:creationId xmlns:a16="http://schemas.microsoft.com/office/drawing/2014/main" id="{9E69827C-46F7-4AB2-87C7-5EA4171E0F40}"/>
              </a:ext>
            </a:extLst>
          </p:cNvPr>
          <p:cNvSpPr txBox="1">
            <a:spLocks/>
          </p:cNvSpPr>
          <p:nvPr/>
        </p:nvSpPr>
        <p:spPr>
          <a:xfrm flipH="1">
            <a:off x="867450" y="4686200"/>
            <a:ext cx="7409100" cy="220850"/>
          </a:xfrm>
          <a:prstGeom prst="rect">
            <a:avLst/>
          </a:prstGeom>
          <a:noFill/>
          <a:ln>
            <a:noFill/>
          </a:ln>
        </p:spPr>
        <p:txBody>
          <a:bodyPr spcFirstLastPara="1" wrap="square" lIns="91425" tIns="234000" rIns="91425"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lgn="ctr">
              <a:buFont typeface="Josefin Slab"/>
              <a:buNone/>
            </a:pPr>
            <a:r>
              <a:rPr lang="en-US" sz="1400"/>
              <a:t>Fig</a:t>
            </a:r>
            <a:r>
              <a:rPr lang="en-US" sz="1400" b="1"/>
              <a:t>: Quantitative Method Wireframe</a:t>
            </a:r>
          </a:p>
        </p:txBody>
      </p:sp>
      <p:pic>
        <p:nvPicPr>
          <p:cNvPr id="5" name="Picture 4" descr="Diagram&#10;&#10;Description automatically generated">
            <a:extLst>
              <a:ext uri="{FF2B5EF4-FFF2-40B4-BE49-F238E27FC236}">
                <a16:creationId xmlns:a16="http://schemas.microsoft.com/office/drawing/2014/main" id="{94F62ADD-F9DE-4E0D-9699-10874B1485A2}"/>
              </a:ext>
            </a:extLst>
          </p:cNvPr>
          <p:cNvPicPr>
            <a:picLocks noChangeAspect="1"/>
          </p:cNvPicPr>
          <p:nvPr/>
        </p:nvPicPr>
        <p:blipFill>
          <a:blip r:embed="rId3"/>
          <a:stretch>
            <a:fillRect/>
          </a:stretch>
        </p:blipFill>
        <p:spPr>
          <a:xfrm>
            <a:off x="1337698" y="697900"/>
            <a:ext cx="6468604" cy="3747700"/>
          </a:xfrm>
          <a:prstGeom prst="rect">
            <a:avLst/>
          </a:prstGeom>
        </p:spPr>
      </p:pic>
      <p:cxnSp>
        <p:nvCxnSpPr>
          <p:cNvPr id="9" name="Straight Connector 8">
            <a:extLst>
              <a:ext uri="{FF2B5EF4-FFF2-40B4-BE49-F238E27FC236}">
                <a16:creationId xmlns:a16="http://schemas.microsoft.com/office/drawing/2014/main" id="{D9CC8F94-AE75-4A2B-AF58-F4D452195F8D}"/>
              </a:ext>
            </a:extLst>
          </p:cNvPr>
          <p:cNvCxnSpPr>
            <a:cxnSpLocks/>
            <a:stCxn id="10" idx="2"/>
          </p:cNvCxnSpPr>
          <p:nvPr/>
        </p:nvCxnSpPr>
        <p:spPr>
          <a:xfrm flipH="1">
            <a:off x="2" y="200130"/>
            <a:ext cx="78230" cy="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id="{6E56CB3F-35BD-41B6-9166-01A72CDFF4AF}"/>
              </a:ext>
            </a:extLst>
          </p:cNvPr>
          <p:cNvSpPr/>
          <p:nvPr/>
        </p:nvSpPr>
        <p:spPr>
          <a:xfrm>
            <a:off x="78232" y="7998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44EF72D-7A88-417A-8C9E-949446831847}"/>
              </a:ext>
            </a:extLst>
          </p:cNvPr>
          <p:cNvCxnSpPr>
            <a:cxnSpLocks/>
            <a:endCxn id="10" idx="4"/>
          </p:cNvCxnSpPr>
          <p:nvPr/>
        </p:nvCxnSpPr>
        <p:spPr>
          <a:xfrm flipV="1">
            <a:off x="201168" y="320275"/>
            <a:ext cx="0" cy="4823225"/>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5773277"/>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4909170" y="434440"/>
            <a:ext cx="3194700"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Data Model</a:t>
            </a:r>
            <a:endParaRPr/>
          </a:p>
        </p:txBody>
      </p:sp>
      <p:pic>
        <p:nvPicPr>
          <p:cNvPr id="4" name="Picture 3" descr="A screenshot of a computer&#10;&#10;Description automatically generated with low confidence">
            <a:extLst>
              <a:ext uri="{FF2B5EF4-FFF2-40B4-BE49-F238E27FC236}">
                <a16:creationId xmlns:a16="http://schemas.microsoft.com/office/drawing/2014/main" id="{AACA39F5-EE4E-4223-998F-AAA18733F1C3}"/>
              </a:ext>
            </a:extLst>
          </p:cNvPr>
          <p:cNvPicPr>
            <a:picLocks noChangeAspect="1"/>
          </p:cNvPicPr>
          <p:nvPr/>
        </p:nvPicPr>
        <p:blipFill>
          <a:blip r:embed="rId3"/>
          <a:stretch>
            <a:fillRect/>
          </a:stretch>
        </p:blipFill>
        <p:spPr>
          <a:xfrm>
            <a:off x="1472492" y="1081551"/>
            <a:ext cx="6873355" cy="3955064"/>
          </a:xfrm>
          <a:prstGeom prst="rect">
            <a:avLst/>
          </a:prstGeom>
        </p:spPr>
      </p:pic>
      <p:cxnSp>
        <p:nvCxnSpPr>
          <p:cNvPr id="6" name="Straight Connector 5">
            <a:extLst>
              <a:ext uri="{FF2B5EF4-FFF2-40B4-BE49-F238E27FC236}">
                <a16:creationId xmlns:a16="http://schemas.microsoft.com/office/drawing/2014/main" id="{8CD1D33E-4E1F-492A-B23F-5E2CB8FC87BD}"/>
              </a:ext>
            </a:extLst>
          </p:cNvPr>
          <p:cNvCxnSpPr>
            <a:cxnSpLocks/>
          </p:cNvCxnSpPr>
          <p:nvPr/>
        </p:nvCxnSpPr>
        <p:spPr>
          <a:xfrm flipV="1">
            <a:off x="201168" y="0"/>
            <a:ext cx="0" cy="514350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0497C406-919A-42E6-B677-66605C890716}"/>
              </a:ext>
            </a:extLst>
          </p:cNvPr>
          <p:cNvSpPr/>
          <p:nvPr/>
        </p:nvSpPr>
        <p:spPr>
          <a:xfrm>
            <a:off x="78232" y="245160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024751"/>
      </p:ext>
    </p:extLst>
  </p:cSld>
  <p:clrMapOvr>
    <a:masterClrMapping/>
  </p:clrMapOvr>
  <p:transition spd="slow">
    <p:cover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1312558" y="196668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 rESULTS </a:t>
            </a:r>
            <a:endParaRPr/>
          </a:p>
        </p:txBody>
      </p:sp>
      <p:sp>
        <p:nvSpPr>
          <p:cNvPr id="704" name="Google Shape;704;p31"/>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Picture 49" descr="Graphical user interface, website&#10;&#10;Description automatically generated">
            <a:extLst>
              <a:ext uri="{FF2B5EF4-FFF2-40B4-BE49-F238E27FC236}">
                <a16:creationId xmlns:a16="http://schemas.microsoft.com/office/drawing/2014/main" id="{78DE2BFE-8A1F-433D-8375-8179CCE9A40C}"/>
              </a:ext>
            </a:extLst>
          </p:cNvPr>
          <p:cNvPicPr>
            <a:picLocks noChangeAspect="1"/>
          </p:cNvPicPr>
          <p:nvPr/>
        </p:nvPicPr>
        <p:blipFill>
          <a:blip r:embed="rId3"/>
          <a:stretch>
            <a:fillRect/>
          </a:stretch>
        </p:blipFill>
        <p:spPr>
          <a:xfrm>
            <a:off x="4337038" y="311779"/>
            <a:ext cx="4519942" cy="4519942"/>
          </a:xfrm>
          <a:prstGeom prst="rect">
            <a:avLst/>
          </a:prstGeom>
        </p:spPr>
      </p:pic>
      <p:cxnSp>
        <p:nvCxnSpPr>
          <p:cNvPr id="8" name="Straight Connector 7">
            <a:extLst>
              <a:ext uri="{FF2B5EF4-FFF2-40B4-BE49-F238E27FC236}">
                <a16:creationId xmlns:a16="http://schemas.microsoft.com/office/drawing/2014/main" id="{E6D5AD34-34E2-4D88-9A5E-C1A5938F5B00}"/>
              </a:ext>
            </a:extLst>
          </p:cNvPr>
          <p:cNvCxnSpPr>
            <a:cxnSpLocks/>
          </p:cNvCxnSpPr>
          <p:nvPr/>
        </p:nvCxnSpPr>
        <p:spPr>
          <a:xfrm flipV="1">
            <a:off x="201168" y="1"/>
            <a:ext cx="0" cy="262127"/>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272EEB6-025A-40A6-9B45-B328B1CD1AB3}"/>
              </a:ext>
            </a:extLst>
          </p:cNvPr>
          <p:cNvCxnSpPr>
            <a:cxnSpLocks/>
          </p:cNvCxnSpPr>
          <p:nvPr/>
        </p:nvCxnSpPr>
        <p:spPr>
          <a:xfrm flipH="1">
            <a:off x="198684" y="185931"/>
            <a:ext cx="8738052"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6C575100-1A0D-446E-A06C-2A055220E554}"/>
              </a:ext>
            </a:extLst>
          </p:cNvPr>
          <p:cNvSpPr/>
          <p:nvPr/>
        </p:nvSpPr>
        <p:spPr>
          <a:xfrm>
            <a:off x="75747" y="71488"/>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8FA14B-8D14-4792-95AC-3EA8CF7213EC}"/>
              </a:ext>
            </a:extLst>
          </p:cNvPr>
          <p:cNvCxnSpPr>
            <a:cxnSpLocks/>
          </p:cNvCxnSpPr>
          <p:nvPr/>
        </p:nvCxnSpPr>
        <p:spPr>
          <a:xfrm flipV="1">
            <a:off x="8936736" y="185931"/>
            <a:ext cx="0" cy="4760976"/>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F5DE3ECE-4084-43D0-81A5-B4FF56FEDF04}"/>
              </a:ext>
            </a:extLst>
          </p:cNvPr>
          <p:cNvSpPr/>
          <p:nvPr/>
        </p:nvSpPr>
        <p:spPr>
          <a:xfrm>
            <a:off x="8813799" y="7644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AE1B8B68-CC47-4C7C-8797-CD19D527F9DF}"/>
              </a:ext>
            </a:extLst>
          </p:cNvPr>
          <p:cNvCxnSpPr>
            <a:cxnSpLocks/>
          </p:cNvCxnSpPr>
          <p:nvPr/>
        </p:nvCxnSpPr>
        <p:spPr>
          <a:xfrm flipH="1">
            <a:off x="8936736" y="4946907"/>
            <a:ext cx="207264"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Oval 23">
            <a:extLst>
              <a:ext uri="{FF2B5EF4-FFF2-40B4-BE49-F238E27FC236}">
                <a16:creationId xmlns:a16="http://schemas.microsoft.com/office/drawing/2014/main" id="{D727E5B2-618D-4CA4-9EA3-D18523C59700}"/>
              </a:ext>
            </a:extLst>
          </p:cNvPr>
          <p:cNvSpPr/>
          <p:nvPr/>
        </p:nvSpPr>
        <p:spPr>
          <a:xfrm>
            <a:off x="8813800" y="483172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1220448"/>
      </p:ext>
    </p:extLst>
  </p:cSld>
  <p:clrMapOvr>
    <a:masterClrMapping/>
  </p:clrMapOvr>
  <p:transition spd="slow">
    <p:cover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B56C380-8D0C-443C-BA03-9CCDA0C5CCE4}"/>
              </a:ext>
            </a:extLst>
          </p:cNvPr>
          <p:cNvCxnSpPr>
            <a:cxnSpLocks/>
          </p:cNvCxnSpPr>
          <p:nvPr/>
        </p:nvCxnSpPr>
        <p:spPr>
          <a:xfrm flipH="1">
            <a:off x="0" y="4946907"/>
            <a:ext cx="914400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Interview R</a:t>
            </a:r>
            <a:r>
              <a:rPr lang="en-US"/>
              <a:t>e</a:t>
            </a:r>
            <a:r>
              <a:rPr lang="en"/>
              <a:t>sults</a:t>
            </a:r>
            <a:endParaRPr/>
          </a:p>
        </p:txBody>
      </p:sp>
      <p:pic>
        <p:nvPicPr>
          <p:cNvPr id="11" name="Picture 10" descr="Graphical user interface, text, application, chat or text message&#10;&#10;Description automatically generated">
            <a:extLst>
              <a:ext uri="{FF2B5EF4-FFF2-40B4-BE49-F238E27FC236}">
                <a16:creationId xmlns:a16="http://schemas.microsoft.com/office/drawing/2014/main" id="{C5833F20-3DAE-4557-9B3E-973F61C934DD}"/>
              </a:ext>
            </a:extLst>
          </p:cNvPr>
          <p:cNvPicPr>
            <a:picLocks noChangeAspect="1"/>
          </p:cNvPicPr>
          <p:nvPr/>
        </p:nvPicPr>
        <p:blipFill rotWithShape="1">
          <a:blip r:embed="rId3"/>
          <a:srcRect l="50675"/>
          <a:stretch/>
        </p:blipFill>
        <p:spPr>
          <a:xfrm>
            <a:off x="5823996" y="3127500"/>
            <a:ext cx="3035285" cy="1375841"/>
          </a:xfrm>
          <a:prstGeom prst="rect">
            <a:avLst/>
          </a:prstGeom>
        </p:spPr>
      </p:pic>
      <p:pic>
        <p:nvPicPr>
          <p:cNvPr id="4" name="Picture 3" descr="Graphical user interface, text, application, chat or text message&#10;&#10;Description automatically generated">
            <a:extLst>
              <a:ext uri="{FF2B5EF4-FFF2-40B4-BE49-F238E27FC236}">
                <a16:creationId xmlns:a16="http://schemas.microsoft.com/office/drawing/2014/main" id="{A29E56CF-64A2-46F8-AF71-F6002FA41102}"/>
              </a:ext>
            </a:extLst>
          </p:cNvPr>
          <p:cNvPicPr>
            <a:picLocks noChangeAspect="1"/>
          </p:cNvPicPr>
          <p:nvPr/>
        </p:nvPicPr>
        <p:blipFill rotWithShape="1">
          <a:blip r:embed="rId3"/>
          <a:srcRect l="-1" r="50930"/>
          <a:stretch/>
        </p:blipFill>
        <p:spPr>
          <a:xfrm>
            <a:off x="2088309" y="1381398"/>
            <a:ext cx="3019649" cy="1375842"/>
          </a:xfrm>
          <a:prstGeom prst="rect">
            <a:avLst/>
          </a:prstGeom>
          <a:ln>
            <a:noFill/>
          </a:ln>
        </p:spPr>
      </p:pic>
      <p:pic>
        <p:nvPicPr>
          <p:cNvPr id="7" name="Picture 6" descr="A picture containing LEGO, toy, vector graphics&#10;&#10;Description automatically generated">
            <a:extLst>
              <a:ext uri="{FF2B5EF4-FFF2-40B4-BE49-F238E27FC236}">
                <a16:creationId xmlns:a16="http://schemas.microsoft.com/office/drawing/2014/main" id="{6713288D-9E6A-4C8E-B0A3-2576B80EEC3E}"/>
              </a:ext>
            </a:extLst>
          </p:cNvPr>
          <p:cNvPicPr>
            <a:picLocks noChangeAspect="1"/>
          </p:cNvPicPr>
          <p:nvPr/>
        </p:nvPicPr>
        <p:blipFill>
          <a:blip r:embed="rId4"/>
          <a:stretch>
            <a:fillRect/>
          </a:stretch>
        </p:blipFill>
        <p:spPr>
          <a:xfrm>
            <a:off x="47069" y="11079"/>
            <a:ext cx="1682878" cy="1682878"/>
          </a:xfrm>
          <a:prstGeom prst="rect">
            <a:avLst/>
          </a:prstGeom>
        </p:spPr>
      </p:pic>
      <p:sp>
        <p:nvSpPr>
          <p:cNvPr id="8" name="Oval 7">
            <a:extLst>
              <a:ext uri="{FF2B5EF4-FFF2-40B4-BE49-F238E27FC236}">
                <a16:creationId xmlns:a16="http://schemas.microsoft.com/office/drawing/2014/main" id="{DF73B33F-9C76-4988-8E51-51A88DDBC4F1}"/>
              </a:ext>
            </a:extLst>
          </p:cNvPr>
          <p:cNvSpPr/>
          <p:nvPr/>
        </p:nvSpPr>
        <p:spPr>
          <a:xfrm>
            <a:off x="4449064" y="482676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DD178ED-6A9A-4DFD-AC29-D947790A558D}"/>
              </a:ext>
            </a:extLst>
          </p:cNvPr>
          <p:cNvSpPr txBox="1"/>
          <p:nvPr/>
        </p:nvSpPr>
        <p:spPr>
          <a:xfrm>
            <a:off x="5760487" y="1469155"/>
            <a:ext cx="3162304" cy="1200329"/>
          </a:xfrm>
          <a:prstGeom prst="rect">
            <a:avLst/>
          </a:prstGeom>
          <a:noFill/>
        </p:spPr>
        <p:txBody>
          <a:bodyPr wrap="square">
            <a:spAutoFit/>
          </a:bodyPr>
          <a:lstStyle/>
          <a:p>
            <a:pPr marL="285750" lvl="1" indent="-285750" algn="just">
              <a:buFontTx/>
              <a:buChar char="-"/>
            </a:pPr>
            <a:r>
              <a:rPr lang="en-US" sz="1200">
                <a:latin typeface="Anaheim" panose="020B0604020202020204" charset="0"/>
              </a:rPr>
              <a:t>Addressed lack of information about sustainability. </a:t>
            </a:r>
          </a:p>
          <a:p>
            <a:pPr marL="285750" lvl="1" indent="-285750" algn="just">
              <a:buFontTx/>
              <a:buChar char="-"/>
            </a:pPr>
            <a:r>
              <a:rPr lang="en-US" sz="1200">
                <a:latin typeface="Anaheim" panose="020B0604020202020204" charset="0"/>
              </a:rPr>
              <a:t>Majority not satisfied with the claims from organizations. </a:t>
            </a:r>
          </a:p>
          <a:p>
            <a:pPr marL="285750" lvl="1" indent="-285750" algn="just">
              <a:buFontTx/>
              <a:buChar char="-"/>
            </a:pPr>
            <a:r>
              <a:rPr lang="en-US" sz="1200">
                <a:latin typeface="Anaheim" panose="020B0604020202020204" charset="0"/>
              </a:rPr>
              <a:t>Dissatisfaction with the organization’s assessment and response strategy.</a:t>
            </a:r>
          </a:p>
        </p:txBody>
      </p:sp>
      <p:sp>
        <p:nvSpPr>
          <p:cNvPr id="13" name="TextBox 12">
            <a:extLst>
              <a:ext uri="{FF2B5EF4-FFF2-40B4-BE49-F238E27FC236}">
                <a16:creationId xmlns:a16="http://schemas.microsoft.com/office/drawing/2014/main" id="{D0BDAAC4-F0F9-4754-866E-03FD031A7411}"/>
              </a:ext>
            </a:extLst>
          </p:cNvPr>
          <p:cNvSpPr txBox="1"/>
          <p:nvPr/>
        </p:nvSpPr>
        <p:spPr>
          <a:xfrm>
            <a:off x="2072673" y="3221420"/>
            <a:ext cx="3035285" cy="1200329"/>
          </a:xfrm>
          <a:prstGeom prst="rect">
            <a:avLst/>
          </a:prstGeom>
          <a:noFill/>
        </p:spPr>
        <p:txBody>
          <a:bodyPr wrap="square">
            <a:spAutoFit/>
          </a:bodyPr>
          <a:lstStyle/>
          <a:p>
            <a:pPr marL="285750" lvl="1" indent="-285750" algn="just">
              <a:buFontTx/>
              <a:buChar char="-"/>
            </a:pPr>
            <a:r>
              <a:rPr lang="en-US" sz="1200">
                <a:latin typeface="Anaheim" panose="020B0604020202020204" charset="0"/>
              </a:rPr>
              <a:t>Access fact-based and transparent information about the organization’s sustainability</a:t>
            </a:r>
          </a:p>
          <a:p>
            <a:pPr marL="285750" lvl="1" indent="-285750" algn="just">
              <a:buFontTx/>
              <a:buChar char="-"/>
            </a:pPr>
            <a:r>
              <a:rPr lang="en-US" sz="1200">
                <a:latin typeface="Anaheim" panose="020B0604020202020204" charset="0"/>
              </a:rPr>
              <a:t>Information on reduce emissions in the form of visuals, infographics or dashboard.</a:t>
            </a:r>
          </a:p>
        </p:txBody>
      </p:sp>
    </p:spTree>
    <p:extLst>
      <p:ext uri="{BB962C8B-B14F-4D97-AF65-F5344CB8AC3E}">
        <p14:creationId xmlns:p14="http://schemas.microsoft.com/office/powerpoint/2010/main" val="1191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4149442-27BF-48FC-B00B-F85F7456AD0E}"/>
              </a:ext>
            </a:extLst>
          </p:cNvPr>
          <p:cNvSpPr>
            <a:spLocks noGrp="1"/>
          </p:cNvSpPr>
          <p:nvPr>
            <p:ph type="subTitle" idx="1"/>
          </p:nvPr>
        </p:nvSpPr>
        <p:spPr>
          <a:xfrm flipH="1">
            <a:off x="4823538" y="1363798"/>
            <a:ext cx="1611088" cy="616995"/>
          </a:xfrm>
        </p:spPr>
        <p:txBody>
          <a:bodyPr/>
          <a:lstStyle/>
          <a:p>
            <a:pPr marL="152400" indent="0" algn="ctr">
              <a:buNone/>
            </a:pPr>
            <a:r>
              <a:rPr lang="en-US" sz="1400"/>
              <a:t>Kathrin Kirchner</a:t>
            </a:r>
          </a:p>
          <a:p>
            <a:pPr marL="152400" indent="0" algn="ctr">
              <a:buNone/>
            </a:pPr>
            <a:r>
              <a:rPr lang="en-US" sz="1400" b="1"/>
              <a:t>Thesis Supervisor</a:t>
            </a:r>
          </a:p>
        </p:txBody>
      </p:sp>
      <p:sp>
        <p:nvSpPr>
          <p:cNvPr id="3" name="Title 2">
            <a:extLst>
              <a:ext uri="{FF2B5EF4-FFF2-40B4-BE49-F238E27FC236}">
                <a16:creationId xmlns:a16="http://schemas.microsoft.com/office/drawing/2014/main" id="{401A3D39-4AC0-4428-96FE-848DBE033C21}"/>
              </a:ext>
            </a:extLst>
          </p:cNvPr>
          <p:cNvSpPr>
            <a:spLocks noGrp="1"/>
          </p:cNvSpPr>
          <p:nvPr>
            <p:ph type="ctrTitle"/>
          </p:nvPr>
        </p:nvSpPr>
        <p:spPr>
          <a:xfrm>
            <a:off x="5506782" y="419976"/>
            <a:ext cx="3194700" cy="481200"/>
          </a:xfrm>
        </p:spPr>
        <p:txBody>
          <a:bodyPr/>
          <a:lstStyle/>
          <a:p>
            <a:r>
              <a:rPr lang="en-US" sz="2000"/>
              <a:t>Acknowledgements</a:t>
            </a:r>
          </a:p>
        </p:txBody>
      </p:sp>
      <p:pic>
        <p:nvPicPr>
          <p:cNvPr id="5" name="Picture 4" descr="A picture containing text, gallery, vector graphics, businesscard&#10;&#10;Description automatically generated">
            <a:extLst>
              <a:ext uri="{FF2B5EF4-FFF2-40B4-BE49-F238E27FC236}">
                <a16:creationId xmlns:a16="http://schemas.microsoft.com/office/drawing/2014/main" id="{AA51A33D-C07B-49AD-8A70-2FD5B23F5D00}"/>
              </a:ext>
            </a:extLst>
          </p:cNvPr>
          <p:cNvPicPr>
            <a:picLocks noChangeAspect="1"/>
          </p:cNvPicPr>
          <p:nvPr/>
        </p:nvPicPr>
        <p:blipFill>
          <a:blip r:embed="rId3"/>
          <a:stretch>
            <a:fillRect/>
          </a:stretch>
        </p:blipFill>
        <p:spPr>
          <a:xfrm>
            <a:off x="303825" y="-87870"/>
            <a:ext cx="3230235" cy="3265759"/>
          </a:xfrm>
          <a:prstGeom prst="rect">
            <a:avLst/>
          </a:prstGeom>
        </p:spPr>
      </p:pic>
      <p:sp>
        <p:nvSpPr>
          <p:cNvPr id="6" name="Subtitle 1">
            <a:extLst>
              <a:ext uri="{FF2B5EF4-FFF2-40B4-BE49-F238E27FC236}">
                <a16:creationId xmlns:a16="http://schemas.microsoft.com/office/drawing/2014/main" id="{F09E2EA1-BAF1-45A9-A44C-CB50BD941D20}"/>
              </a:ext>
            </a:extLst>
          </p:cNvPr>
          <p:cNvSpPr txBox="1">
            <a:spLocks/>
          </p:cNvSpPr>
          <p:nvPr/>
        </p:nvSpPr>
        <p:spPr>
          <a:xfrm flipH="1">
            <a:off x="6939157" y="2090759"/>
            <a:ext cx="1855629" cy="792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152400" indent="0" algn="ctr">
              <a:buFont typeface="Josefin Slab"/>
              <a:buNone/>
            </a:pPr>
            <a:r>
              <a:rPr lang="en-US" sz="1400"/>
              <a:t>Emilie Lundblad</a:t>
            </a:r>
          </a:p>
          <a:p>
            <a:pPr marL="152400" indent="0" algn="ctr">
              <a:buFont typeface="Josefin Slab"/>
              <a:buNone/>
            </a:pPr>
            <a:r>
              <a:rPr lang="en-US" sz="1400" b="1"/>
              <a:t>Company Supervisor</a:t>
            </a:r>
          </a:p>
        </p:txBody>
      </p:sp>
      <p:sp>
        <p:nvSpPr>
          <p:cNvPr id="7" name="Subtitle 1">
            <a:extLst>
              <a:ext uri="{FF2B5EF4-FFF2-40B4-BE49-F238E27FC236}">
                <a16:creationId xmlns:a16="http://schemas.microsoft.com/office/drawing/2014/main" id="{56F426AE-E357-4117-A4DF-ABA76AF2A198}"/>
              </a:ext>
            </a:extLst>
          </p:cNvPr>
          <p:cNvSpPr txBox="1">
            <a:spLocks/>
          </p:cNvSpPr>
          <p:nvPr/>
        </p:nvSpPr>
        <p:spPr>
          <a:xfrm flipH="1">
            <a:off x="4406091" y="3162708"/>
            <a:ext cx="2445982" cy="792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152400" indent="0" algn="ctr">
              <a:buFont typeface="Josefin Slab"/>
              <a:buNone/>
            </a:pPr>
            <a:r>
              <a:rPr lang="en-US" sz="1400"/>
              <a:t>Marie Louise </a:t>
            </a:r>
            <a:r>
              <a:rPr lang="en-US" sz="1400" err="1"/>
              <a:t>Møllebæk</a:t>
            </a:r>
            <a:r>
              <a:rPr lang="en-US" sz="1400"/>
              <a:t> </a:t>
            </a:r>
            <a:r>
              <a:rPr lang="en-US" sz="1400" err="1"/>
              <a:t>Pollmann</a:t>
            </a:r>
            <a:r>
              <a:rPr lang="en-US" sz="1400"/>
              <a:t>-Larsen</a:t>
            </a:r>
          </a:p>
          <a:p>
            <a:pPr marL="152400" indent="0" algn="ctr">
              <a:buFont typeface="Josefin Slab"/>
              <a:buNone/>
            </a:pPr>
            <a:r>
              <a:rPr lang="en-US" sz="1400" b="1"/>
              <a:t>Thesis Co-Supervisor</a:t>
            </a:r>
          </a:p>
        </p:txBody>
      </p:sp>
      <p:sp>
        <p:nvSpPr>
          <p:cNvPr id="8" name="Subtitle 1">
            <a:extLst>
              <a:ext uri="{FF2B5EF4-FFF2-40B4-BE49-F238E27FC236}">
                <a16:creationId xmlns:a16="http://schemas.microsoft.com/office/drawing/2014/main" id="{085AE4D4-F118-49BD-A0DB-C093141578D2}"/>
              </a:ext>
            </a:extLst>
          </p:cNvPr>
          <p:cNvSpPr txBox="1">
            <a:spLocks/>
          </p:cNvSpPr>
          <p:nvPr/>
        </p:nvSpPr>
        <p:spPr>
          <a:xfrm flipH="1">
            <a:off x="6802160" y="4072562"/>
            <a:ext cx="2129625" cy="7922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152400" indent="0" algn="ctr">
              <a:buFont typeface="Josefin Slab"/>
              <a:buNone/>
            </a:pPr>
            <a:r>
              <a:rPr lang="en-US" sz="1400"/>
              <a:t>Tim Deynen</a:t>
            </a:r>
          </a:p>
          <a:p>
            <a:pPr marL="152400" indent="0" algn="ctr">
              <a:buFont typeface="Josefin Slab"/>
              <a:buNone/>
            </a:pPr>
            <a:r>
              <a:rPr lang="en-US" sz="1400" b="1"/>
              <a:t>Company Co-Supervisor</a:t>
            </a:r>
          </a:p>
        </p:txBody>
      </p:sp>
      <p:pic>
        <p:nvPicPr>
          <p:cNvPr id="9" name="Picture 8" descr="A picture containing text&#10;&#10;Description automatically generated">
            <a:extLst>
              <a:ext uri="{FF2B5EF4-FFF2-40B4-BE49-F238E27FC236}">
                <a16:creationId xmlns:a16="http://schemas.microsoft.com/office/drawing/2014/main" id="{948B02CA-FBF3-4199-8854-4AC718D1C6E0}"/>
              </a:ext>
            </a:extLst>
          </p:cNvPr>
          <p:cNvPicPr>
            <a:picLocks noChangeAspect="1"/>
          </p:cNvPicPr>
          <p:nvPr/>
        </p:nvPicPr>
        <p:blipFill>
          <a:blip r:embed="rId4"/>
          <a:stretch>
            <a:fillRect/>
          </a:stretch>
        </p:blipFill>
        <p:spPr>
          <a:xfrm>
            <a:off x="2037780" y="3058933"/>
            <a:ext cx="2027257" cy="2027257"/>
          </a:xfrm>
          <a:prstGeom prst="rect">
            <a:avLst/>
          </a:prstGeom>
        </p:spPr>
      </p:pic>
      <p:cxnSp>
        <p:nvCxnSpPr>
          <p:cNvPr id="17" name="Straight Connector 16">
            <a:extLst>
              <a:ext uri="{FF2B5EF4-FFF2-40B4-BE49-F238E27FC236}">
                <a16:creationId xmlns:a16="http://schemas.microsoft.com/office/drawing/2014/main" id="{5E9D9F17-C107-4F93-9838-51403BCF79C8}"/>
              </a:ext>
            </a:extLst>
          </p:cNvPr>
          <p:cNvCxnSpPr>
            <a:cxnSpLocks/>
          </p:cNvCxnSpPr>
          <p:nvPr/>
        </p:nvCxnSpPr>
        <p:spPr>
          <a:xfrm flipH="1">
            <a:off x="-10601" y="254128"/>
            <a:ext cx="19290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0AF2FE6-4F07-4540-868B-06E8A6B27564}"/>
              </a:ext>
            </a:extLst>
          </p:cNvPr>
          <p:cNvCxnSpPr>
            <a:cxnSpLocks/>
          </p:cNvCxnSpPr>
          <p:nvPr/>
        </p:nvCxnSpPr>
        <p:spPr>
          <a:xfrm flipH="1" flipV="1">
            <a:off x="182307" y="284608"/>
            <a:ext cx="6879" cy="4861257"/>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6DF11CF4-DB2A-4492-A460-39C51CD41A8B}"/>
              </a:ext>
            </a:extLst>
          </p:cNvPr>
          <p:cNvSpPr/>
          <p:nvPr/>
        </p:nvSpPr>
        <p:spPr>
          <a:xfrm>
            <a:off x="57954" y="133982"/>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69652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Survey R</a:t>
            </a:r>
            <a:r>
              <a:rPr lang="en-US"/>
              <a:t>e</a:t>
            </a:r>
            <a:r>
              <a:rPr lang="en"/>
              <a:t>sults</a:t>
            </a:r>
            <a:endParaRPr/>
          </a:p>
        </p:txBody>
      </p:sp>
      <p:pic>
        <p:nvPicPr>
          <p:cNvPr id="10" name="Content Placeholder 3">
            <a:extLst>
              <a:ext uri="{FF2B5EF4-FFF2-40B4-BE49-F238E27FC236}">
                <a16:creationId xmlns:a16="http://schemas.microsoft.com/office/drawing/2014/main" id="{3F99EDFD-0219-4C72-819D-93D38FFCD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4673" y="1287453"/>
            <a:ext cx="3301581" cy="1984461"/>
          </a:xfrm>
          <a:prstGeom prst="rect">
            <a:avLst/>
          </a:prstGeom>
          <a:ln/>
        </p:spPr>
        <p:style>
          <a:lnRef idx="1">
            <a:schemeClr val="accent2"/>
          </a:lnRef>
          <a:fillRef idx="2">
            <a:schemeClr val="accent2"/>
          </a:fillRef>
          <a:effectRef idx="1">
            <a:schemeClr val="accent2"/>
          </a:effectRef>
          <a:fontRef idx="minor">
            <a:schemeClr val="dk1"/>
          </a:fontRef>
        </p:style>
      </p:pic>
      <p:pic>
        <p:nvPicPr>
          <p:cNvPr id="12" name="Picture 11" descr="Graphical user interface, text, application&#10;&#10;Description automatically generated">
            <a:extLst>
              <a:ext uri="{FF2B5EF4-FFF2-40B4-BE49-F238E27FC236}">
                <a16:creationId xmlns:a16="http://schemas.microsoft.com/office/drawing/2014/main" id="{DB59AC30-7A69-412A-8718-94E90AE9E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746" y="1287453"/>
            <a:ext cx="3301581" cy="1859511"/>
          </a:xfrm>
          <a:prstGeom prst="rect">
            <a:avLst/>
          </a:prstGeom>
          <a:ln/>
        </p:spPr>
        <p:style>
          <a:lnRef idx="1">
            <a:schemeClr val="accent2"/>
          </a:lnRef>
          <a:fillRef idx="2">
            <a:schemeClr val="accent2"/>
          </a:fillRef>
          <a:effectRef idx="1">
            <a:schemeClr val="accent2"/>
          </a:effectRef>
          <a:fontRef idx="minor">
            <a:schemeClr val="dk1"/>
          </a:fontRef>
        </p:style>
      </p:pic>
      <p:cxnSp>
        <p:nvCxnSpPr>
          <p:cNvPr id="5" name="Straight Connector 4">
            <a:extLst>
              <a:ext uri="{FF2B5EF4-FFF2-40B4-BE49-F238E27FC236}">
                <a16:creationId xmlns:a16="http://schemas.microsoft.com/office/drawing/2014/main" id="{F26A02A6-19D9-4FE0-B60F-BB436C6E4184}"/>
              </a:ext>
            </a:extLst>
          </p:cNvPr>
          <p:cNvCxnSpPr>
            <a:cxnSpLocks/>
          </p:cNvCxnSpPr>
          <p:nvPr/>
        </p:nvCxnSpPr>
        <p:spPr>
          <a:xfrm flipH="1">
            <a:off x="0" y="4946907"/>
            <a:ext cx="914400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F69335EB-E94D-4AAE-81BF-9EDE07ADC5D5}"/>
              </a:ext>
            </a:extLst>
          </p:cNvPr>
          <p:cNvSpPr/>
          <p:nvPr/>
        </p:nvSpPr>
        <p:spPr>
          <a:xfrm>
            <a:off x="4449064" y="482676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984E3E-5626-48C3-BBCC-8A39E41B2B29}"/>
              </a:ext>
            </a:extLst>
          </p:cNvPr>
          <p:cNvSpPr txBox="1"/>
          <p:nvPr/>
        </p:nvSpPr>
        <p:spPr>
          <a:xfrm>
            <a:off x="4765964" y="3536940"/>
            <a:ext cx="3710290" cy="646331"/>
          </a:xfrm>
          <a:prstGeom prst="rect">
            <a:avLst/>
          </a:prstGeom>
          <a:noFill/>
        </p:spPr>
        <p:txBody>
          <a:bodyPr wrap="square">
            <a:spAutoFit/>
          </a:bodyPr>
          <a:lstStyle/>
          <a:p>
            <a:pPr marL="285750" lvl="1" indent="-285750" algn="just">
              <a:buFontTx/>
              <a:buChar char="-"/>
            </a:pPr>
            <a:r>
              <a:rPr lang="en-US" sz="1200">
                <a:latin typeface="Anaheim" panose="020B0604020202020204" charset="0"/>
              </a:rPr>
              <a:t>Majority of the respondents wanted water footprint, water usage, consumption per transactions, etc.</a:t>
            </a:r>
          </a:p>
        </p:txBody>
      </p:sp>
      <p:sp>
        <p:nvSpPr>
          <p:cNvPr id="8" name="TextBox 7">
            <a:extLst>
              <a:ext uri="{FF2B5EF4-FFF2-40B4-BE49-F238E27FC236}">
                <a16:creationId xmlns:a16="http://schemas.microsoft.com/office/drawing/2014/main" id="{1ABD7B20-2B2A-48C9-B12D-60C8547C94C9}"/>
              </a:ext>
            </a:extLst>
          </p:cNvPr>
          <p:cNvSpPr txBox="1"/>
          <p:nvPr/>
        </p:nvSpPr>
        <p:spPr>
          <a:xfrm>
            <a:off x="290944" y="3536940"/>
            <a:ext cx="3678383" cy="646331"/>
          </a:xfrm>
          <a:prstGeom prst="rect">
            <a:avLst/>
          </a:prstGeom>
          <a:noFill/>
        </p:spPr>
        <p:txBody>
          <a:bodyPr wrap="square">
            <a:spAutoFit/>
          </a:bodyPr>
          <a:lstStyle/>
          <a:p>
            <a:pPr marL="285750" lvl="1" indent="-285750" algn="just">
              <a:buFontTx/>
              <a:buChar char="-"/>
            </a:pPr>
            <a:r>
              <a:rPr lang="en-US" sz="1200">
                <a:latin typeface="Anaheim" panose="020B0604020202020204" charset="0"/>
              </a:rPr>
              <a:t>Majority of the respondents to know about carbon footprint, emissions cost, periodic comparison, emission per transaction, etc.</a:t>
            </a:r>
          </a:p>
        </p:txBody>
      </p:sp>
      <p:sp>
        <p:nvSpPr>
          <p:cNvPr id="9" name="TextBox 8">
            <a:extLst>
              <a:ext uri="{FF2B5EF4-FFF2-40B4-BE49-F238E27FC236}">
                <a16:creationId xmlns:a16="http://schemas.microsoft.com/office/drawing/2014/main" id="{0299A74D-B175-4D12-B25D-F097A7394FD3}"/>
              </a:ext>
            </a:extLst>
          </p:cNvPr>
          <p:cNvSpPr txBox="1"/>
          <p:nvPr/>
        </p:nvSpPr>
        <p:spPr>
          <a:xfrm>
            <a:off x="2716854" y="4416190"/>
            <a:ext cx="3710290" cy="276999"/>
          </a:xfrm>
          <a:prstGeom prst="rect">
            <a:avLst/>
          </a:prstGeom>
          <a:noFill/>
        </p:spPr>
        <p:txBody>
          <a:bodyPr wrap="square">
            <a:spAutoFit/>
          </a:bodyPr>
          <a:lstStyle/>
          <a:p>
            <a:pPr lvl="1" algn="ctr"/>
            <a:r>
              <a:rPr lang="en-US" sz="1200">
                <a:latin typeface="Anaheim" panose="020B0604020202020204" charset="0"/>
              </a:rPr>
              <a:t>KPIs validated from the literature study</a:t>
            </a:r>
          </a:p>
        </p:txBody>
      </p:sp>
    </p:spTree>
    <p:extLst>
      <p:ext uri="{BB962C8B-B14F-4D97-AF65-F5344CB8AC3E}">
        <p14:creationId xmlns:p14="http://schemas.microsoft.com/office/powerpoint/2010/main" val="21246300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0"/>
        <p:cNvGrpSpPr/>
        <p:nvPr/>
      </p:nvGrpSpPr>
      <p:grpSpPr>
        <a:xfrm>
          <a:off x="0" y="0"/>
          <a:ext cx="0" cy="0"/>
          <a:chOff x="0" y="0"/>
          <a:chExt cx="0" cy="0"/>
        </a:xfrm>
      </p:grpSpPr>
      <p:sp>
        <p:nvSpPr>
          <p:cNvPr id="2491" name="Google Shape;2491;p44"/>
          <p:cNvSpPr txBox="1">
            <a:spLocks noGrp="1"/>
          </p:cNvSpPr>
          <p:nvPr>
            <p:ph type="ctrTitle"/>
          </p:nvPr>
        </p:nvSpPr>
        <p:spPr>
          <a:xfrm>
            <a:off x="2302800" y="1658275"/>
            <a:ext cx="4538400" cy="182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
        <p:nvSpPr>
          <p:cNvPr id="3" name="Content Placeholder 2">
            <a:extLst>
              <a:ext uri="{FF2B5EF4-FFF2-40B4-BE49-F238E27FC236}">
                <a16:creationId xmlns:a16="http://schemas.microsoft.com/office/drawing/2014/main" id="{85ADBD93-9005-445B-A663-55950ECD003B}"/>
              </a:ext>
            </a:extLst>
          </p:cNvPr>
          <p:cNvSpPr txBox="1">
            <a:spLocks/>
          </p:cNvSpPr>
          <p:nvPr/>
        </p:nvSpPr>
        <p:spPr>
          <a:xfrm>
            <a:off x="5149101" y="3366290"/>
            <a:ext cx="1829259" cy="621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152400" indent="0"/>
            <a:r>
              <a:rPr lang="en-US" sz="1400">
                <a:solidFill>
                  <a:schemeClr val="tx1"/>
                </a:solidFill>
                <a:latin typeface="SFRM1200"/>
              </a:rPr>
              <a:t>- </a:t>
            </a:r>
            <a:r>
              <a:rPr lang="en-US" sz="1400" b="1">
                <a:solidFill>
                  <a:schemeClr val="tx1"/>
                </a:solidFill>
                <a:cs typeface="Arial"/>
              </a:rPr>
              <a:t>Fred R. Barnard</a:t>
            </a:r>
            <a:endParaRPr lang="en-US" sz="1400" b="1">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E6C5182-0C47-4F8D-A73E-AD6C17243B56}"/>
              </a:ext>
            </a:extLst>
          </p:cNvPr>
          <p:cNvSpPr/>
          <p:nvPr/>
        </p:nvSpPr>
        <p:spPr>
          <a:xfrm>
            <a:off x="4814596" y="889518"/>
            <a:ext cx="3707363" cy="3483041"/>
          </a:xfrm>
          <a:prstGeom prst="roundRect">
            <a:avLst>
              <a:gd name="adj" fmla="val 47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87ACB0C-92D2-4601-ADD4-98DC2E43E0DA}"/>
              </a:ext>
            </a:extLst>
          </p:cNvPr>
          <p:cNvSpPr/>
          <p:nvPr/>
        </p:nvSpPr>
        <p:spPr>
          <a:xfrm>
            <a:off x="4867470" y="830229"/>
            <a:ext cx="3707363" cy="3483041"/>
          </a:xfrm>
          <a:prstGeom prst="roundRect">
            <a:avLst>
              <a:gd name="adj" fmla="val 453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Google Shape;698;p31">
            <a:extLst>
              <a:ext uri="{FF2B5EF4-FFF2-40B4-BE49-F238E27FC236}">
                <a16:creationId xmlns:a16="http://schemas.microsoft.com/office/drawing/2014/main" id="{B704CE25-A365-4647-B797-8155AC97C1D7}"/>
              </a:ext>
            </a:extLst>
          </p:cNvPr>
          <p:cNvSpPr txBox="1">
            <a:spLocks/>
          </p:cNvSpPr>
          <p:nvPr/>
        </p:nvSpPr>
        <p:spPr>
          <a:xfrm>
            <a:off x="5228379" y="1661394"/>
            <a:ext cx="2879795" cy="14964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3000"/>
              <a:buFont typeface="Staatliches"/>
              <a:buNone/>
              <a:defRPr sz="3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2pPr>
            <a:lvl3pPr marR="0" lvl="2"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3pPr>
            <a:lvl4pPr marR="0" lvl="3"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4pPr>
            <a:lvl5pPr marR="0" lvl="4"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5pPr>
            <a:lvl6pPr marR="0" lvl="5"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6pPr>
            <a:lvl7pPr marR="0" lvl="6"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7pPr>
            <a:lvl8pPr marR="0" lvl="7"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8pPr>
            <a:lvl9pPr marR="0" lvl="8"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9pPr>
          </a:lstStyle>
          <a:p>
            <a:pPr algn="l"/>
            <a:r>
              <a:rPr lang="en-US"/>
              <a:t>05. </a:t>
            </a:r>
          </a:p>
          <a:p>
            <a:pPr algn="l"/>
            <a:r>
              <a:rPr lang="en"/>
              <a:t>dISCUSSION</a:t>
            </a:r>
            <a:r>
              <a:rPr lang="en-US"/>
              <a:t> </a:t>
            </a:r>
          </a:p>
        </p:txBody>
      </p:sp>
      <p:pic>
        <p:nvPicPr>
          <p:cNvPr id="3" name="Picture 2" descr="Two people looking at a tablet&#10;&#10;Description automatically generated with low confidence">
            <a:extLst>
              <a:ext uri="{FF2B5EF4-FFF2-40B4-BE49-F238E27FC236}">
                <a16:creationId xmlns:a16="http://schemas.microsoft.com/office/drawing/2014/main" id="{4AA31836-A776-4374-BB19-455F41DF74B9}"/>
              </a:ext>
            </a:extLst>
          </p:cNvPr>
          <p:cNvPicPr>
            <a:picLocks noChangeAspect="1"/>
          </p:cNvPicPr>
          <p:nvPr/>
        </p:nvPicPr>
        <p:blipFill>
          <a:blip r:embed="rId3"/>
          <a:stretch>
            <a:fillRect/>
          </a:stretch>
        </p:blipFill>
        <p:spPr>
          <a:xfrm>
            <a:off x="820037" y="1255498"/>
            <a:ext cx="2751079" cy="2751079"/>
          </a:xfrm>
          <a:prstGeom prst="rect">
            <a:avLst/>
          </a:prstGeom>
        </p:spPr>
      </p:pic>
      <p:cxnSp>
        <p:nvCxnSpPr>
          <p:cNvPr id="6" name="Straight Connector 5">
            <a:extLst>
              <a:ext uri="{FF2B5EF4-FFF2-40B4-BE49-F238E27FC236}">
                <a16:creationId xmlns:a16="http://schemas.microsoft.com/office/drawing/2014/main" id="{7336B3E8-B982-4932-B32A-EA4B1CEAF631}"/>
              </a:ext>
            </a:extLst>
          </p:cNvPr>
          <p:cNvCxnSpPr>
            <a:cxnSpLocks/>
            <a:stCxn id="11" idx="2"/>
          </p:cNvCxnSpPr>
          <p:nvPr/>
        </p:nvCxnSpPr>
        <p:spPr>
          <a:xfrm flipH="1">
            <a:off x="0" y="4946907"/>
            <a:ext cx="90424"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23E75939-918E-4665-B1B2-65EC3B911711}"/>
              </a:ext>
            </a:extLst>
          </p:cNvPr>
          <p:cNvSpPr/>
          <p:nvPr/>
        </p:nvSpPr>
        <p:spPr>
          <a:xfrm>
            <a:off x="90424" y="482676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6997DC1B-C3FC-4E3F-AD77-5FC1660AE058}"/>
              </a:ext>
            </a:extLst>
          </p:cNvPr>
          <p:cNvCxnSpPr>
            <a:cxnSpLocks/>
            <a:stCxn id="11" idx="0"/>
          </p:cNvCxnSpPr>
          <p:nvPr/>
        </p:nvCxnSpPr>
        <p:spPr>
          <a:xfrm flipV="1">
            <a:off x="213360" y="0"/>
            <a:ext cx="6096" cy="482676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1035421"/>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Key findings</a:t>
            </a:r>
            <a:endParaRPr/>
          </a:p>
        </p:txBody>
      </p:sp>
      <p:sp>
        <p:nvSpPr>
          <p:cNvPr id="4" name="Content Placeholder 2">
            <a:extLst>
              <a:ext uri="{FF2B5EF4-FFF2-40B4-BE49-F238E27FC236}">
                <a16:creationId xmlns:a16="http://schemas.microsoft.com/office/drawing/2014/main" id="{17F3C6D4-AD78-46BF-B909-A7845DE826D8}"/>
              </a:ext>
            </a:extLst>
          </p:cNvPr>
          <p:cNvSpPr txBox="1">
            <a:spLocks/>
          </p:cNvSpPr>
          <p:nvPr/>
        </p:nvSpPr>
        <p:spPr>
          <a:xfrm>
            <a:off x="2985988" y="1546573"/>
            <a:ext cx="6158012" cy="2740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a:buFont typeface="Arial" panose="020B0604020202020204" pitchFamily="34" charset="0"/>
              <a:buChar char="•"/>
            </a:pPr>
            <a:r>
              <a:rPr lang="en-US"/>
              <a:t>Conventional methods are effective, however, requires extra effort, if an organization wants to measure the emissions on its own.</a:t>
            </a:r>
          </a:p>
          <a:p>
            <a:pPr marL="152400" indent="0"/>
            <a:endParaRPr lang="en-US"/>
          </a:p>
          <a:p>
            <a:pPr marL="914400" marR="72000" lvl="2" algn="l">
              <a:buFont typeface="Courier New" panose="02070309020205020404" pitchFamily="49" charset="0"/>
              <a:buChar char="o"/>
            </a:pPr>
            <a:r>
              <a:rPr lang="en-US" sz="1200" i="1" u="sng">
                <a:solidFill>
                  <a:schemeClr val="accent3"/>
                </a:solidFill>
                <a:latin typeface="Anaheim"/>
                <a:sym typeface="Anaheim"/>
              </a:rPr>
              <a:t>Activities</a:t>
            </a:r>
            <a:r>
              <a:rPr lang="en-US" sz="1200">
                <a:solidFill>
                  <a:schemeClr val="accent3"/>
                </a:solidFill>
                <a:latin typeface="Anaheim"/>
                <a:sym typeface="Anaheim"/>
              </a:rPr>
              <a:t>: 	(</a:t>
            </a:r>
            <a:r>
              <a:rPr lang="en-US" sz="1200" err="1">
                <a:solidFill>
                  <a:schemeClr val="accent3"/>
                </a:solidFill>
                <a:latin typeface="Anaheim"/>
                <a:sym typeface="Anaheim"/>
              </a:rPr>
              <a:t>i</a:t>
            </a:r>
            <a:r>
              <a:rPr lang="en-US" sz="1200">
                <a:solidFill>
                  <a:schemeClr val="accent3"/>
                </a:solidFill>
                <a:latin typeface="Anaheim"/>
                <a:sym typeface="Anaheim"/>
              </a:rPr>
              <a:t>) Data collection, </a:t>
            </a:r>
          </a:p>
          <a:p>
            <a:pPr marL="1524000" marR="72000" lvl="4" indent="0" algn="l"/>
            <a:r>
              <a:rPr lang="en-US" sz="1200">
                <a:solidFill>
                  <a:schemeClr val="accent3"/>
                </a:solidFill>
                <a:latin typeface="Anaheim"/>
                <a:sym typeface="Anaheim"/>
              </a:rPr>
              <a:t> 	</a:t>
            </a:r>
            <a:br>
              <a:rPr lang="en-US" sz="1200">
                <a:solidFill>
                  <a:schemeClr val="accent3"/>
                </a:solidFill>
                <a:latin typeface="Anaheim"/>
                <a:sym typeface="Anaheim"/>
              </a:rPr>
            </a:br>
            <a:r>
              <a:rPr lang="en-US" sz="1200">
                <a:solidFill>
                  <a:schemeClr val="accent3"/>
                </a:solidFill>
                <a:latin typeface="Anaheim"/>
                <a:sym typeface="Anaheim"/>
              </a:rPr>
              <a:t>	(ii) (Selecting) calculation methods, </a:t>
            </a:r>
          </a:p>
          <a:p>
            <a:pPr marL="1524000" marR="72000" lvl="4" indent="0" algn="l"/>
            <a:r>
              <a:rPr lang="en-US" sz="1200">
                <a:solidFill>
                  <a:schemeClr val="accent3"/>
                </a:solidFill>
                <a:latin typeface="Anaheim"/>
                <a:sym typeface="Anaheim"/>
              </a:rPr>
              <a:t>  	</a:t>
            </a:r>
            <a:br>
              <a:rPr lang="en-US" sz="1200">
                <a:solidFill>
                  <a:schemeClr val="accent3"/>
                </a:solidFill>
                <a:latin typeface="Anaheim"/>
                <a:sym typeface="Anaheim"/>
              </a:rPr>
            </a:br>
            <a:r>
              <a:rPr lang="en-US" sz="1200">
                <a:solidFill>
                  <a:schemeClr val="accent3"/>
                </a:solidFill>
                <a:latin typeface="Anaheim"/>
                <a:sym typeface="Anaheim"/>
              </a:rPr>
              <a:t>	(iii) (Identifying) emission categories to determine 		emission factors.</a:t>
            </a:r>
          </a:p>
          <a:p>
            <a:pPr marL="457200" marR="72000" lvl="1" algn="l">
              <a:buFont typeface="Arial" panose="020B0604020202020204" pitchFamily="34" charset="0"/>
              <a:buChar char="•"/>
            </a:pPr>
            <a:endParaRPr lang="en-US" sz="1200">
              <a:solidFill>
                <a:schemeClr val="accent3"/>
              </a:solidFill>
              <a:latin typeface="Anaheim"/>
              <a:sym typeface="Anaheim"/>
            </a:endParaRPr>
          </a:p>
          <a:p>
            <a:pPr>
              <a:buFont typeface="Arial" panose="020B0604020202020204" pitchFamily="34" charset="0"/>
              <a:buChar char="•"/>
            </a:pPr>
            <a:r>
              <a:rPr lang="en-US"/>
              <a:t>Transaction based estimation provides historical and real-time insights. </a:t>
            </a:r>
          </a:p>
          <a:p>
            <a:pPr>
              <a:buFont typeface="Arial" panose="020B0604020202020204" pitchFamily="34" charset="0"/>
              <a:buChar char="•"/>
            </a:pPr>
            <a:endParaRPr lang="en-US"/>
          </a:p>
          <a:p>
            <a:pPr>
              <a:buFont typeface="Arial" panose="020B0604020202020204" pitchFamily="34" charset="0"/>
              <a:buChar char="•"/>
            </a:pPr>
            <a:r>
              <a:rPr lang="en-US"/>
              <a:t>Majorly existing Calculators do not offer transparent calculation.</a:t>
            </a:r>
          </a:p>
          <a:p>
            <a:pPr marL="152400" indent="0"/>
            <a:endParaRPr lang="en-US"/>
          </a:p>
        </p:txBody>
      </p:sp>
      <p:pic>
        <p:nvPicPr>
          <p:cNvPr id="3" name="Picture 2" descr="A screenshot of a cell phone&#10;&#10;Description automatically generated with low confidence">
            <a:extLst>
              <a:ext uri="{FF2B5EF4-FFF2-40B4-BE49-F238E27FC236}">
                <a16:creationId xmlns:a16="http://schemas.microsoft.com/office/drawing/2014/main" id="{52FA609E-1CA7-482F-83A8-9FC0A31582AA}"/>
              </a:ext>
            </a:extLst>
          </p:cNvPr>
          <p:cNvPicPr>
            <a:picLocks noChangeAspect="1"/>
          </p:cNvPicPr>
          <p:nvPr/>
        </p:nvPicPr>
        <p:blipFill>
          <a:blip r:embed="rId3"/>
          <a:stretch>
            <a:fillRect/>
          </a:stretch>
        </p:blipFill>
        <p:spPr>
          <a:xfrm>
            <a:off x="626338" y="1642892"/>
            <a:ext cx="2171046" cy="2277247"/>
          </a:xfrm>
          <a:prstGeom prst="rect">
            <a:avLst/>
          </a:prstGeom>
        </p:spPr>
      </p:pic>
      <p:cxnSp>
        <p:nvCxnSpPr>
          <p:cNvPr id="6" name="Straight Connector 5">
            <a:extLst>
              <a:ext uri="{FF2B5EF4-FFF2-40B4-BE49-F238E27FC236}">
                <a16:creationId xmlns:a16="http://schemas.microsoft.com/office/drawing/2014/main" id="{945F8B10-8246-4B14-89CC-65E9CEFBE7DD}"/>
              </a:ext>
            </a:extLst>
          </p:cNvPr>
          <p:cNvCxnSpPr>
            <a:cxnSpLocks/>
            <a:endCxn id="9" idx="4"/>
          </p:cNvCxnSpPr>
          <p:nvPr/>
        </p:nvCxnSpPr>
        <p:spPr>
          <a:xfrm flipH="1" flipV="1">
            <a:off x="219455" y="294765"/>
            <a:ext cx="2" cy="4848736"/>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6EDB587-EA55-49B2-BEF5-7D9E82B05D79}"/>
              </a:ext>
            </a:extLst>
          </p:cNvPr>
          <p:cNvCxnSpPr>
            <a:cxnSpLocks/>
            <a:endCxn id="9" idx="6"/>
          </p:cNvCxnSpPr>
          <p:nvPr/>
        </p:nvCxnSpPr>
        <p:spPr>
          <a:xfrm flipH="1">
            <a:off x="342390" y="174620"/>
            <a:ext cx="880161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id="{AF9B4951-5259-4A55-8DCE-59668897915B}"/>
              </a:ext>
            </a:extLst>
          </p:cNvPr>
          <p:cNvSpPr/>
          <p:nvPr/>
        </p:nvSpPr>
        <p:spPr>
          <a:xfrm>
            <a:off x="96519" y="5447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457395"/>
      </p:ext>
    </p:extLst>
  </p:cSld>
  <p:clrMapOvr>
    <a:masterClrMapping/>
  </p:clrMapOvr>
  <p:transition spd="slow">
    <p:cover dir="d"/>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56266" y="452634"/>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Benefits</a:t>
            </a:r>
            <a:endParaRPr/>
          </a:p>
        </p:txBody>
      </p:sp>
      <p:sp>
        <p:nvSpPr>
          <p:cNvPr id="4" name="Content Placeholder 2">
            <a:extLst>
              <a:ext uri="{FF2B5EF4-FFF2-40B4-BE49-F238E27FC236}">
                <a16:creationId xmlns:a16="http://schemas.microsoft.com/office/drawing/2014/main" id="{17F3C6D4-AD78-46BF-B909-A7845DE826D8}"/>
              </a:ext>
            </a:extLst>
          </p:cNvPr>
          <p:cNvSpPr txBox="1">
            <a:spLocks/>
          </p:cNvSpPr>
          <p:nvPr/>
        </p:nvSpPr>
        <p:spPr>
          <a:xfrm>
            <a:off x="3338142" y="1088975"/>
            <a:ext cx="6272212" cy="14903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323850" indent="-171450">
              <a:buClr>
                <a:schemeClr val="accent1">
                  <a:lumMod val="75000"/>
                </a:schemeClr>
              </a:buClr>
              <a:buFont typeface="Arial" panose="020B0604020202020204" pitchFamily="34" charset="0"/>
              <a:buChar char="•"/>
            </a:pPr>
            <a:r>
              <a:rPr lang="en-US">
                <a:latin typeface="Anaheim" panose="020B0604020202020204" charset="0"/>
              </a:rPr>
              <a:t>Consumption-based analysis approach</a:t>
            </a:r>
          </a:p>
          <a:p>
            <a:pPr marL="323850" indent="-171450">
              <a:buClr>
                <a:schemeClr val="accent1">
                  <a:lumMod val="75000"/>
                </a:schemeClr>
              </a:buClr>
              <a:buFont typeface="Arial" panose="020B0604020202020204" pitchFamily="34" charset="0"/>
              <a:buChar char="•"/>
            </a:pPr>
            <a:endParaRPr lang="en-US">
              <a:latin typeface="Anaheim" panose="020B0604020202020204" charset="0"/>
            </a:endParaRPr>
          </a:p>
          <a:p>
            <a:pPr marL="323850" indent="-171450">
              <a:buClr>
                <a:schemeClr val="accent1">
                  <a:lumMod val="75000"/>
                </a:schemeClr>
              </a:buClr>
              <a:buFont typeface="Arial" panose="020B0604020202020204" pitchFamily="34" charset="0"/>
              <a:buChar char="•"/>
            </a:pPr>
            <a:r>
              <a:rPr lang="en-US">
                <a:latin typeface="Anaheim" panose="020B0604020202020204" charset="0"/>
              </a:rPr>
              <a:t>Systematic carbon reporting  </a:t>
            </a:r>
          </a:p>
          <a:p>
            <a:pPr marL="323850" indent="-171450">
              <a:buClr>
                <a:schemeClr val="accent1">
                  <a:lumMod val="75000"/>
                </a:schemeClr>
              </a:buClr>
              <a:buFont typeface="Arial" panose="020B0604020202020204" pitchFamily="34" charset="0"/>
              <a:buChar char="•"/>
            </a:pPr>
            <a:endParaRPr lang="en-US">
              <a:latin typeface="Anaheim" panose="020B0604020202020204" charset="0"/>
            </a:endParaRPr>
          </a:p>
          <a:p>
            <a:pPr marL="323850" indent="-171450">
              <a:buClr>
                <a:schemeClr val="accent1">
                  <a:lumMod val="75000"/>
                </a:schemeClr>
              </a:buClr>
              <a:buFont typeface="Arial" panose="020B0604020202020204" pitchFamily="34" charset="0"/>
              <a:buChar char="•"/>
            </a:pPr>
            <a:r>
              <a:rPr lang="en-US">
                <a:latin typeface="Anaheim" panose="020B0604020202020204" charset="0"/>
              </a:rPr>
              <a:t>Idea’s approach and flexibility</a:t>
            </a:r>
          </a:p>
          <a:p>
            <a:pPr marL="323850" indent="-171450">
              <a:buClr>
                <a:schemeClr val="accent1">
                  <a:lumMod val="75000"/>
                </a:schemeClr>
              </a:buClr>
              <a:buFont typeface="Arial" panose="020B0604020202020204" pitchFamily="34" charset="0"/>
              <a:buChar char="•"/>
            </a:pPr>
            <a:endParaRPr lang="en-US">
              <a:latin typeface="Anaheim" panose="020B0604020202020204" charset="0"/>
            </a:endParaRPr>
          </a:p>
          <a:p>
            <a:pPr marL="323850" indent="-171450">
              <a:buClr>
                <a:schemeClr val="accent1">
                  <a:lumMod val="75000"/>
                </a:schemeClr>
              </a:buClr>
              <a:buFont typeface="Arial" panose="020B0604020202020204" pitchFamily="34" charset="0"/>
              <a:buChar char="•"/>
            </a:pPr>
            <a:r>
              <a:rPr lang="en-US">
                <a:latin typeface="Anaheim" panose="020B0604020202020204" charset="0"/>
              </a:rPr>
              <a:t>Efficient to analyze data and easy to understand interface </a:t>
            </a:r>
          </a:p>
          <a:p>
            <a:pPr marL="323850" indent="-171450">
              <a:buClr>
                <a:schemeClr val="accent1">
                  <a:lumMod val="75000"/>
                </a:schemeClr>
              </a:buClr>
              <a:buFont typeface="Arial" panose="020B0604020202020204" pitchFamily="34" charset="0"/>
              <a:buChar char="•"/>
            </a:pPr>
            <a:endParaRPr lang="en-US">
              <a:latin typeface="Anaheim" panose="020B0604020202020204" charset="0"/>
            </a:endParaRPr>
          </a:p>
        </p:txBody>
      </p:sp>
      <p:pic>
        <p:nvPicPr>
          <p:cNvPr id="7" name="Picture 6" descr="A picture containing graphical user interface&#10;&#10;Description automatically generated">
            <a:extLst>
              <a:ext uri="{FF2B5EF4-FFF2-40B4-BE49-F238E27FC236}">
                <a16:creationId xmlns:a16="http://schemas.microsoft.com/office/drawing/2014/main" id="{B36103F9-3D69-488C-AC8D-4544DF17D75F}"/>
              </a:ext>
            </a:extLst>
          </p:cNvPr>
          <p:cNvPicPr>
            <a:picLocks noChangeAspect="1"/>
          </p:cNvPicPr>
          <p:nvPr/>
        </p:nvPicPr>
        <p:blipFill>
          <a:blip r:embed="rId3"/>
          <a:stretch>
            <a:fillRect/>
          </a:stretch>
        </p:blipFill>
        <p:spPr>
          <a:xfrm>
            <a:off x="7124131" y="703256"/>
            <a:ext cx="1971944" cy="1947344"/>
          </a:xfrm>
          <a:prstGeom prst="rect">
            <a:avLst/>
          </a:prstGeom>
        </p:spPr>
      </p:pic>
      <p:sp>
        <p:nvSpPr>
          <p:cNvPr id="11" name="Content Placeholder 2">
            <a:extLst>
              <a:ext uri="{FF2B5EF4-FFF2-40B4-BE49-F238E27FC236}">
                <a16:creationId xmlns:a16="http://schemas.microsoft.com/office/drawing/2014/main" id="{4E842C2A-D655-4EEE-A75B-D91878CFDD19}"/>
              </a:ext>
            </a:extLst>
          </p:cNvPr>
          <p:cNvSpPr txBox="1">
            <a:spLocks/>
          </p:cNvSpPr>
          <p:nvPr/>
        </p:nvSpPr>
        <p:spPr>
          <a:xfrm>
            <a:off x="3338142" y="3596418"/>
            <a:ext cx="5337744" cy="1276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323850" indent="-171450">
              <a:buFont typeface="Arial" panose="020B0604020202020204" pitchFamily="34" charset="0"/>
              <a:buChar char="•"/>
            </a:pPr>
            <a:r>
              <a:rPr lang="en-US"/>
              <a:t>Availability and initial gathering of EEIO Data for the project.</a:t>
            </a:r>
          </a:p>
          <a:p>
            <a:pPr marL="323850" indent="-171450">
              <a:buFont typeface="Arial" panose="020B0604020202020204" pitchFamily="34" charset="0"/>
              <a:buChar char="•"/>
            </a:pPr>
            <a:endParaRPr lang="en-US"/>
          </a:p>
          <a:p>
            <a:pPr marL="323850" indent="-171450">
              <a:buFont typeface="Arial" panose="020B0604020202020204" pitchFamily="34" charset="0"/>
              <a:buChar char="•"/>
            </a:pPr>
            <a:r>
              <a:rPr lang="en-US"/>
              <a:t>Developing an API to measure emissions. </a:t>
            </a:r>
          </a:p>
          <a:p>
            <a:pPr marL="323850" indent="-171450">
              <a:buFont typeface="Arial" panose="020B0604020202020204" pitchFamily="34" charset="0"/>
              <a:buChar char="•"/>
            </a:pPr>
            <a:endParaRPr lang="en-US"/>
          </a:p>
          <a:p>
            <a:pPr marL="323850" indent="-171450">
              <a:buFont typeface="Arial" panose="020B0604020202020204" pitchFamily="34" charset="0"/>
              <a:buChar char="•"/>
            </a:pPr>
            <a:r>
              <a:rPr lang="en-US"/>
              <a:t>Custom development of mitigation plan with the open-source data.</a:t>
            </a:r>
          </a:p>
        </p:txBody>
      </p:sp>
      <p:grpSp>
        <p:nvGrpSpPr>
          <p:cNvPr id="16" name="Group 15">
            <a:extLst>
              <a:ext uri="{FF2B5EF4-FFF2-40B4-BE49-F238E27FC236}">
                <a16:creationId xmlns:a16="http://schemas.microsoft.com/office/drawing/2014/main" id="{F0E894EE-00D5-4230-A22E-40CCAE53BB23}"/>
              </a:ext>
            </a:extLst>
          </p:cNvPr>
          <p:cNvGrpSpPr/>
          <p:nvPr/>
        </p:nvGrpSpPr>
        <p:grpSpPr>
          <a:xfrm>
            <a:off x="0" y="2734466"/>
            <a:ext cx="5235249" cy="2571507"/>
            <a:chOff x="18660" y="2734466"/>
            <a:chExt cx="5235249" cy="2571507"/>
          </a:xfrm>
        </p:grpSpPr>
        <p:sp>
          <p:nvSpPr>
            <p:cNvPr id="13" name="Google Shape;1150;p37">
              <a:extLst>
                <a:ext uri="{FF2B5EF4-FFF2-40B4-BE49-F238E27FC236}">
                  <a16:creationId xmlns:a16="http://schemas.microsoft.com/office/drawing/2014/main" id="{80F324E0-C4B4-4DC3-8F56-4C54BD62F967}"/>
                </a:ext>
              </a:extLst>
            </p:cNvPr>
            <p:cNvSpPr/>
            <p:nvPr/>
          </p:nvSpPr>
          <p:spPr>
            <a:xfrm>
              <a:off x="18660" y="2734466"/>
              <a:ext cx="5205984" cy="481200"/>
            </a:xfrm>
            <a:prstGeom prst="roundRect">
              <a:avLst>
                <a:gd name="adj" fmla="val 1658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1;p33">
              <a:extLst>
                <a:ext uri="{FF2B5EF4-FFF2-40B4-BE49-F238E27FC236}">
                  <a16:creationId xmlns:a16="http://schemas.microsoft.com/office/drawing/2014/main" id="{56F8FE2C-142E-4243-859F-B90CEEB17CFE}"/>
                </a:ext>
              </a:extLst>
            </p:cNvPr>
            <p:cNvSpPr/>
            <p:nvPr/>
          </p:nvSpPr>
          <p:spPr>
            <a:xfrm>
              <a:off x="47925" y="2777911"/>
              <a:ext cx="5205984" cy="481202"/>
            </a:xfrm>
            <a:prstGeom prst="roundRect">
              <a:avLst>
                <a:gd name="adj" fmla="val 14175"/>
              </a:avLst>
            </a:prstGeom>
            <a:noFill/>
            <a:ln>
              <a:solidFill>
                <a:schemeClr val="accent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05;p32">
              <a:extLst>
                <a:ext uri="{FF2B5EF4-FFF2-40B4-BE49-F238E27FC236}">
                  <a16:creationId xmlns:a16="http://schemas.microsoft.com/office/drawing/2014/main" id="{F9D80094-A8A8-453F-86E5-7CF8CC2080AA}"/>
                </a:ext>
              </a:extLst>
            </p:cNvPr>
            <p:cNvSpPr txBox="1">
              <a:spLocks/>
            </p:cNvSpPr>
            <p:nvPr/>
          </p:nvSpPr>
          <p:spPr>
            <a:xfrm>
              <a:off x="1336362" y="2786523"/>
              <a:ext cx="31947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en-US"/>
                <a:t>Limitations</a:t>
              </a:r>
            </a:p>
          </p:txBody>
        </p:sp>
        <p:pic>
          <p:nvPicPr>
            <p:cNvPr id="12" name="Picture 11" descr="Icon&#10;&#10;Description automatically generated">
              <a:extLst>
                <a:ext uri="{FF2B5EF4-FFF2-40B4-BE49-F238E27FC236}">
                  <a16:creationId xmlns:a16="http://schemas.microsoft.com/office/drawing/2014/main" id="{6102161F-9331-4746-8828-CFD47AC2296A}"/>
                </a:ext>
              </a:extLst>
            </p:cNvPr>
            <p:cNvPicPr>
              <a:picLocks noChangeAspect="1"/>
            </p:cNvPicPr>
            <p:nvPr/>
          </p:nvPicPr>
          <p:blipFill>
            <a:blip r:embed="rId4"/>
            <a:stretch>
              <a:fillRect/>
            </a:stretch>
          </p:blipFill>
          <p:spPr>
            <a:xfrm>
              <a:off x="660527" y="2936964"/>
              <a:ext cx="2369009" cy="2369009"/>
            </a:xfrm>
            <a:prstGeom prst="rect">
              <a:avLst/>
            </a:prstGeom>
          </p:spPr>
        </p:pic>
      </p:grpSp>
      <p:cxnSp>
        <p:nvCxnSpPr>
          <p:cNvPr id="18" name="Straight Connector 17">
            <a:extLst>
              <a:ext uri="{FF2B5EF4-FFF2-40B4-BE49-F238E27FC236}">
                <a16:creationId xmlns:a16="http://schemas.microsoft.com/office/drawing/2014/main" id="{4BEA7D6B-F9EF-4D2A-A229-C55366947E75}"/>
              </a:ext>
            </a:extLst>
          </p:cNvPr>
          <p:cNvCxnSpPr>
            <a:cxnSpLocks/>
          </p:cNvCxnSpPr>
          <p:nvPr/>
        </p:nvCxnSpPr>
        <p:spPr>
          <a:xfrm flipH="1">
            <a:off x="0" y="174620"/>
            <a:ext cx="9144000"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FE5222F-2A36-4EDA-B736-65D14C691630}"/>
              </a:ext>
            </a:extLst>
          </p:cNvPr>
          <p:cNvSpPr/>
          <p:nvPr/>
        </p:nvSpPr>
        <p:spPr>
          <a:xfrm>
            <a:off x="4449064" y="5447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3510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sp>
        <p:nvSpPr>
          <p:cNvPr id="336" name="Google Shape;698;p31">
            <a:extLst>
              <a:ext uri="{FF2B5EF4-FFF2-40B4-BE49-F238E27FC236}">
                <a16:creationId xmlns:a16="http://schemas.microsoft.com/office/drawing/2014/main" id="{8C614C74-1EFE-46B2-8048-2880ED549731}"/>
              </a:ext>
            </a:extLst>
          </p:cNvPr>
          <p:cNvSpPr txBox="1">
            <a:spLocks noGrp="1"/>
          </p:cNvSpPr>
          <p:nvPr>
            <p:ph type="ctrTitle"/>
          </p:nvPr>
        </p:nvSpPr>
        <p:spPr>
          <a:xfrm>
            <a:off x="715029" y="1698717"/>
            <a:ext cx="2879795" cy="149649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 </a:t>
            </a:r>
            <a:br>
              <a:rPr lang="en"/>
            </a:br>
            <a:r>
              <a:rPr lang="en"/>
              <a:t>conclusION</a:t>
            </a:r>
            <a:endParaRPr/>
          </a:p>
        </p:txBody>
      </p:sp>
      <p:pic>
        <p:nvPicPr>
          <p:cNvPr id="3" name="Picture 2" descr="Graphical user interface&#10;&#10;Description automatically generated">
            <a:extLst>
              <a:ext uri="{FF2B5EF4-FFF2-40B4-BE49-F238E27FC236}">
                <a16:creationId xmlns:a16="http://schemas.microsoft.com/office/drawing/2014/main" id="{A0ACBC97-7CDD-4964-89A6-9437EF77B4C4}"/>
              </a:ext>
            </a:extLst>
          </p:cNvPr>
          <p:cNvPicPr>
            <a:picLocks noChangeAspect="1"/>
          </p:cNvPicPr>
          <p:nvPr/>
        </p:nvPicPr>
        <p:blipFill>
          <a:blip r:embed="rId3"/>
          <a:stretch>
            <a:fillRect/>
          </a:stretch>
        </p:blipFill>
        <p:spPr>
          <a:xfrm>
            <a:off x="4572000" y="693817"/>
            <a:ext cx="3755865" cy="3755865"/>
          </a:xfrm>
          <a:prstGeom prst="rect">
            <a:avLst/>
          </a:prstGeom>
        </p:spPr>
      </p:pic>
      <p:cxnSp>
        <p:nvCxnSpPr>
          <p:cNvPr id="4" name="Straight Connector 3">
            <a:extLst>
              <a:ext uri="{FF2B5EF4-FFF2-40B4-BE49-F238E27FC236}">
                <a16:creationId xmlns:a16="http://schemas.microsoft.com/office/drawing/2014/main" id="{DD80E1E6-9ACF-46D7-A0A3-2304B3D529EC}"/>
              </a:ext>
            </a:extLst>
          </p:cNvPr>
          <p:cNvCxnSpPr>
            <a:cxnSpLocks/>
          </p:cNvCxnSpPr>
          <p:nvPr/>
        </p:nvCxnSpPr>
        <p:spPr>
          <a:xfrm flipH="1">
            <a:off x="8843375" y="174620"/>
            <a:ext cx="300625"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Oval 5">
            <a:extLst>
              <a:ext uri="{FF2B5EF4-FFF2-40B4-BE49-F238E27FC236}">
                <a16:creationId xmlns:a16="http://schemas.microsoft.com/office/drawing/2014/main" id="{B09E778C-E328-4E28-8581-00D2A06F48CB}"/>
              </a:ext>
            </a:extLst>
          </p:cNvPr>
          <p:cNvSpPr/>
          <p:nvPr/>
        </p:nvSpPr>
        <p:spPr>
          <a:xfrm>
            <a:off x="8720439" y="54474"/>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9588DAB9-1E95-41F5-84D4-7E3395D30534}"/>
              </a:ext>
            </a:extLst>
          </p:cNvPr>
          <p:cNvCxnSpPr>
            <a:cxnSpLocks/>
          </p:cNvCxnSpPr>
          <p:nvPr/>
        </p:nvCxnSpPr>
        <p:spPr>
          <a:xfrm flipV="1">
            <a:off x="8851796" y="294766"/>
            <a:ext cx="0" cy="4848734"/>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6373008"/>
      </p:ext>
    </p:extLst>
  </p:cSld>
  <p:clrMapOvr>
    <a:masterClrMapping/>
  </p:clrMapOvr>
  <p:transition spd="slow">
    <p:cover dir="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38"/>
        <p:cNvGrpSpPr/>
        <p:nvPr/>
      </p:nvGrpSpPr>
      <p:grpSpPr>
        <a:xfrm>
          <a:off x="0" y="0"/>
          <a:ext cx="0" cy="0"/>
          <a:chOff x="0" y="0"/>
          <a:chExt cx="0" cy="0"/>
        </a:xfrm>
      </p:grpSpPr>
      <p:cxnSp>
        <p:nvCxnSpPr>
          <p:cNvPr id="146" name="Straight Connector 145">
            <a:extLst>
              <a:ext uri="{FF2B5EF4-FFF2-40B4-BE49-F238E27FC236}">
                <a16:creationId xmlns:a16="http://schemas.microsoft.com/office/drawing/2014/main" id="{49E50886-45EE-44E7-B5E6-A4A2DE992082}"/>
              </a:ext>
            </a:extLst>
          </p:cNvPr>
          <p:cNvCxnSpPr>
            <a:cxnSpLocks/>
          </p:cNvCxnSpPr>
          <p:nvPr/>
        </p:nvCxnSpPr>
        <p:spPr>
          <a:xfrm flipV="1">
            <a:off x="189380" y="286677"/>
            <a:ext cx="0" cy="4848734"/>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39" name="Google Shape;2439;p41"/>
          <p:cNvSpPr/>
          <p:nvPr/>
        </p:nvSpPr>
        <p:spPr>
          <a:xfrm>
            <a:off x="629142" y="3257224"/>
            <a:ext cx="2043261" cy="1731762"/>
          </a:xfrm>
          <a:prstGeom prst="roundRect">
            <a:avLst>
              <a:gd name="adj" fmla="val 4313"/>
            </a:avLst>
          </a:pr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660401" y="3207258"/>
            <a:ext cx="2067544" cy="173176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txBox="1">
            <a:spLocks noGrp="1"/>
          </p:cNvSpPr>
          <p:nvPr>
            <p:ph type="subTitle" idx="1"/>
          </p:nvPr>
        </p:nvSpPr>
        <p:spPr>
          <a:xfrm>
            <a:off x="771178" y="3339130"/>
            <a:ext cx="1909208" cy="1500376"/>
          </a:xfrm>
          <a:prstGeom prst="rect">
            <a:avLst/>
          </a:prstGeom>
        </p:spPr>
        <p:txBody>
          <a:bodyPr spcFirstLastPara="1" wrap="square" lIns="91425" tIns="91425" rIns="91425" bIns="91425" anchor="t" anchorCtr="0">
            <a:noAutofit/>
          </a:bodyPr>
          <a:lstStyle/>
          <a:p>
            <a:pPr marL="0" lvl="0" indent="0" algn="dist">
              <a:lnSpc>
                <a:spcPct val="150000"/>
              </a:lnSpc>
            </a:pPr>
            <a:r>
              <a:rPr lang="en-US"/>
              <a:t>Estimation of footprints by using spend-based data (transaction data) has enabled the measurement of emissions in real-time.</a:t>
            </a:r>
            <a:endParaRPr/>
          </a:p>
        </p:txBody>
      </p:sp>
      <p:sp>
        <p:nvSpPr>
          <p:cNvPr id="2443" name="Google Shape;2443;p41"/>
          <p:cNvSpPr txBox="1">
            <a:spLocks noGrp="1"/>
          </p:cNvSpPr>
          <p:nvPr>
            <p:ph type="ctrTitle"/>
          </p:nvPr>
        </p:nvSpPr>
        <p:spPr>
          <a:xfrm>
            <a:off x="1498893" y="2628899"/>
            <a:ext cx="390559" cy="4335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a</a:t>
            </a:r>
            <a:endParaRPr sz="2400"/>
          </a:p>
        </p:txBody>
      </p:sp>
      <p:cxnSp>
        <p:nvCxnSpPr>
          <p:cNvPr id="2444" name="Google Shape;2444;p41"/>
          <p:cNvCxnSpPr>
            <a:cxnSpLocks/>
            <a:endCxn id="2440" idx="0"/>
          </p:cNvCxnSpPr>
          <p:nvPr/>
        </p:nvCxnSpPr>
        <p:spPr>
          <a:xfrm>
            <a:off x="1694173" y="3016580"/>
            <a:ext cx="0" cy="190678"/>
          </a:xfrm>
          <a:prstGeom prst="straightConnector1">
            <a:avLst/>
          </a:prstGeom>
          <a:noFill/>
          <a:ln w="9525" cap="flat" cmpd="sng">
            <a:solidFill>
              <a:schemeClr val="accent3"/>
            </a:solidFill>
            <a:prstDash val="solid"/>
            <a:round/>
            <a:headEnd type="none" w="med" len="med"/>
            <a:tailEnd type="none" w="med" len="med"/>
          </a:ln>
        </p:spPr>
      </p:cxnSp>
      <p:sp>
        <p:nvSpPr>
          <p:cNvPr id="2445" name="Google Shape;2445;p41"/>
          <p:cNvSpPr/>
          <p:nvPr/>
        </p:nvSpPr>
        <p:spPr>
          <a:xfrm>
            <a:off x="3447710" y="3293442"/>
            <a:ext cx="2151979" cy="1731762"/>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3478237" y="3243828"/>
            <a:ext cx="2180242" cy="1694506"/>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7" name="Google Shape;2447;p41"/>
          <p:cNvCxnSpPr>
            <a:cxnSpLocks/>
            <a:stCxn id="2446" idx="0"/>
            <a:endCxn id="29" idx="2"/>
          </p:cNvCxnSpPr>
          <p:nvPr/>
        </p:nvCxnSpPr>
        <p:spPr>
          <a:xfrm flipV="1">
            <a:off x="4568358" y="3078393"/>
            <a:ext cx="2897" cy="165435"/>
          </a:xfrm>
          <a:prstGeom prst="straightConnector1">
            <a:avLst/>
          </a:prstGeom>
          <a:noFill/>
          <a:ln w="9525" cap="flat" cmpd="sng">
            <a:solidFill>
              <a:schemeClr val="accent3"/>
            </a:solidFill>
            <a:prstDash val="solid"/>
            <a:round/>
            <a:headEnd type="none" w="med" len="med"/>
            <a:tailEnd type="none" w="med" len="med"/>
          </a:ln>
        </p:spPr>
      </p:cxnSp>
      <p:sp>
        <p:nvSpPr>
          <p:cNvPr id="2449" name="Google Shape;2449;p41"/>
          <p:cNvSpPr/>
          <p:nvPr/>
        </p:nvSpPr>
        <p:spPr>
          <a:xfrm>
            <a:off x="6355313" y="3257645"/>
            <a:ext cx="2128287" cy="1731762"/>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1"/>
          <p:cNvSpPr/>
          <p:nvPr/>
        </p:nvSpPr>
        <p:spPr>
          <a:xfrm>
            <a:off x="6414569" y="3207258"/>
            <a:ext cx="2140151" cy="173176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1"/>
          <p:cNvCxnSpPr>
            <a:cxnSpLocks/>
            <a:stCxn id="31" idx="2"/>
            <a:endCxn id="2450" idx="0"/>
          </p:cNvCxnSpPr>
          <p:nvPr/>
        </p:nvCxnSpPr>
        <p:spPr>
          <a:xfrm>
            <a:off x="7484645" y="3062455"/>
            <a:ext cx="0" cy="144803"/>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subTitle" idx="3"/>
          </p:nvPr>
        </p:nvSpPr>
        <p:spPr>
          <a:xfrm>
            <a:off x="3588492" y="3474947"/>
            <a:ext cx="1959732" cy="1354414"/>
          </a:xfrm>
          <a:prstGeom prst="rect">
            <a:avLst/>
          </a:prstGeom>
        </p:spPr>
        <p:txBody>
          <a:bodyPr spcFirstLastPara="1" wrap="square" lIns="91425" tIns="91425" rIns="91425" bIns="91425" anchor="t" anchorCtr="0">
            <a:noAutofit/>
          </a:bodyPr>
          <a:lstStyle/>
          <a:p>
            <a:pPr marL="0" indent="0" algn="dist">
              <a:lnSpc>
                <a:spcPct val="150000"/>
              </a:lnSpc>
            </a:pPr>
            <a:r>
              <a:rPr lang="en-US"/>
              <a:t>Assist organizations to measure emissions from business activities to ease the way of taking actions.</a:t>
            </a:r>
            <a:endParaRPr/>
          </a:p>
        </p:txBody>
      </p:sp>
      <p:sp>
        <p:nvSpPr>
          <p:cNvPr id="2456" name="Google Shape;2456;p41"/>
          <p:cNvSpPr txBox="1">
            <a:spLocks noGrp="1"/>
          </p:cNvSpPr>
          <p:nvPr>
            <p:ph type="subTitle" idx="5"/>
          </p:nvPr>
        </p:nvSpPr>
        <p:spPr>
          <a:xfrm>
            <a:off x="6486981" y="3335963"/>
            <a:ext cx="1995326" cy="1325142"/>
          </a:xfrm>
          <a:prstGeom prst="rect">
            <a:avLst/>
          </a:prstGeom>
        </p:spPr>
        <p:txBody>
          <a:bodyPr spcFirstLastPara="1" wrap="square" lIns="91425" tIns="91425" rIns="91425" bIns="91425" anchor="t" anchorCtr="0">
            <a:noAutofit/>
          </a:bodyPr>
          <a:lstStyle/>
          <a:p>
            <a:pPr marL="0" lvl="0" indent="0" algn="dist" rtl="0">
              <a:lnSpc>
                <a:spcPct val="150000"/>
              </a:lnSpc>
              <a:spcBef>
                <a:spcPts val="0"/>
              </a:spcBef>
              <a:spcAft>
                <a:spcPts val="0"/>
              </a:spcAft>
              <a:buNone/>
            </a:pPr>
            <a:r>
              <a:rPr lang="en-US"/>
              <a:t>Enable transparency between stakeholders, employees and customers of an organization and enroll themselves to take part in the Global initiative.</a:t>
            </a:r>
            <a:endParaRPr/>
          </a:p>
        </p:txBody>
      </p:sp>
      <p:sp>
        <p:nvSpPr>
          <p:cNvPr id="2457" name="Google Shape;2457;p41"/>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29" name="Google Shape;2443;p41">
            <a:extLst>
              <a:ext uri="{FF2B5EF4-FFF2-40B4-BE49-F238E27FC236}">
                <a16:creationId xmlns:a16="http://schemas.microsoft.com/office/drawing/2014/main" id="{59DD664F-BCC4-4D1C-8AE1-6353DD4F2A06}"/>
              </a:ext>
            </a:extLst>
          </p:cNvPr>
          <p:cNvSpPr txBox="1">
            <a:spLocks/>
          </p:cNvSpPr>
          <p:nvPr/>
        </p:nvSpPr>
        <p:spPr>
          <a:xfrm>
            <a:off x="4375975" y="2628899"/>
            <a:ext cx="390559" cy="449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en-US" sz="2400"/>
              <a:t>B</a:t>
            </a:r>
          </a:p>
        </p:txBody>
      </p:sp>
      <p:sp>
        <p:nvSpPr>
          <p:cNvPr id="31" name="Google Shape;2443;p41">
            <a:extLst>
              <a:ext uri="{FF2B5EF4-FFF2-40B4-BE49-F238E27FC236}">
                <a16:creationId xmlns:a16="http://schemas.microsoft.com/office/drawing/2014/main" id="{61CBFC5D-FF91-442F-AB4F-F1585CF9CAF3}"/>
              </a:ext>
            </a:extLst>
          </p:cNvPr>
          <p:cNvSpPr txBox="1">
            <a:spLocks/>
          </p:cNvSpPr>
          <p:nvPr/>
        </p:nvSpPr>
        <p:spPr>
          <a:xfrm>
            <a:off x="7289365" y="2628899"/>
            <a:ext cx="390559" cy="4335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en-US" sz="2400"/>
              <a:t>C</a:t>
            </a:r>
          </a:p>
        </p:txBody>
      </p:sp>
      <p:grpSp>
        <p:nvGrpSpPr>
          <p:cNvPr id="49" name="Google Shape;3743;p48">
            <a:extLst>
              <a:ext uri="{FF2B5EF4-FFF2-40B4-BE49-F238E27FC236}">
                <a16:creationId xmlns:a16="http://schemas.microsoft.com/office/drawing/2014/main" id="{9FD76729-2446-404C-B933-F96237383EED}"/>
              </a:ext>
            </a:extLst>
          </p:cNvPr>
          <p:cNvGrpSpPr/>
          <p:nvPr/>
        </p:nvGrpSpPr>
        <p:grpSpPr>
          <a:xfrm>
            <a:off x="3952912" y="1480117"/>
            <a:ext cx="1230892" cy="1015883"/>
            <a:chOff x="2662433" y="1049418"/>
            <a:chExt cx="2214616" cy="1650460"/>
          </a:xfrm>
        </p:grpSpPr>
        <p:sp>
          <p:nvSpPr>
            <p:cNvPr id="50" name="Google Shape;3744;p48">
              <a:extLst>
                <a:ext uri="{FF2B5EF4-FFF2-40B4-BE49-F238E27FC236}">
                  <a16:creationId xmlns:a16="http://schemas.microsoft.com/office/drawing/2014/main" id="{00F7A139-D4DA-4672-8FD5-113B7652EA7B}"/>
                </a:ext>
              </a:extLst>
            </p:cNvPr>
            <p:cNvSpPr/>
            <p:nvPr/>
          </p:nvSpPr>
          <p:spPr>
            <a:xfrm>
              <a:off x="2662433" y="2499776"/>
              <a:ext cx="2214616" cy="1095"/>
            </a:xfrm>
            <a:custGeom>
              <a:avLst/>
              <a:gdLst/>
              <a:ahLst/>
              <a:cxnLst/>
              <a:rect l="l" t="t" r="r" b="b"/>
              <a:pathLst>
                <a:path w="121299" h="60" extrusionOk="0">
                  <a:moveTo>
                    <a:pt x="0" y="0"/>
                  </a:moveTo>
                  <a:lnTo>
                    <a:pt x="0" y="60"/>
                  </a:lnTo>
                  <a:lnTo>
                    <a:pt x="121299" y="60"/>
                  </a:lnTo>
                  <a:lnTo>
                    <a:pt x="121299"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45;p48">
              <a:extLst>
                <a:ext uri="{FF2B5EF4-FFF2-40B4-BE49-F238E27FC236}">
                  <a16:creationId xmlns:a16="http://schemas.microsoft.com/office/drawing/2014/main" id="{3ECD4487-6EF2-4DEA-BE7A-BA7C778B5258}"/>
                </a:ext>
              </a:extLst>
            </p:cNvPr>
            <p:cNvSpPr/>
            <p:nvPr/>
          </p:nvSpPr>
          <p:spPr>
            <a:xfrm>
              <a:off x="3034502" y="2550641"/>
              <a:ext cx="244139" cy="1187"/>
            </a:xfrm>
            <a:custGeom>
              <a:avLst/>
              <a:gdLst/>
              <a:ahLst/>
              <a:cxnLst/>
              <a:rect l="l" t="t" r="r" b="b"/>
              <a:pathLst>
                <a:path w="13372" h="65" extrusionOk="0">
                  <a:moveTo>
                    <a:pt x="1" y="0"/>
                  </a:moveTo>
                  <a:lnTo>
                    <a:pt x="1" y="64"/>
                  </a:lnTo>
                  <a:lnTo>
                    <a:pt x="13372" y="64"/>
                  </a:lnTo>
                  <a:lnTo>
                    <a:pt x="13372"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6;p48">
              <a:extLst>
                <a:ext uri="{FF2B5EF4-FFF2-40B4-BE49-F238E27FC236}">
                  <a16:creationId xmlns:a16="http://schemas.microsoft.com/office/drawing/2014/main" id="{7CB07FD4-F41A-4195-8605-9017DC60314A}"/>
                </a:ext>
              </a:extLst>
            </p:cNvPr>
            <p:cNvSpPr/>
            <p:nvPr/>
          </p:nvSpPr>
          <p:spPr>
            <a:xfrm>
              <a:off x="2958661" y="2551244"/>
              <a:ext cx="27916" cy="1114"/>
            </a:xfrm>
            <a:custGeom>
              <a:avLst/>
              <a:gdLst/>
              <a:ahLst/>
              <a:cxnLst/>
              <a:rect l="l" t="t" r="r" b="b"/>
              <a:pathLst>
                <a:path w="1529" h="61" extrusionOk="0">
                  <a:moveTo>
                    <a:pt x="1" y="1"/>
                  </a:moveTo>
                  <a:lnTo>
                    <a:pt x="1" y="61"/>
                  </a:lnTo>
                  <a:lnTo>
                    <a:pt x="1528" y="61"/>
                  </a:lnTo>
                  <a:lnTo>
                    <a:pt x="152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47;p48">
              <a:extLst>
                <a:ext uri="{FF2B5EF4-FFF2-40B4-BE49-F238E27FC236}">
                  <a16:creationId xmlns:a16="http://schemas.microsoft.com/office/drawing/2014/main" id="{EC15DA04-C874-4F51-A0B4-8A2785667AB7}"/>
                </a:ext>
              </a:extLst>
            </p:cNvPr>
            <p:cNvSpPr/>
            <p:nvPr/>
          </p:nvSpPr>
          <p:spPr>
            <a:xfrm>
              <a:off x="3697359" y="2531818"/>
              <a:ext cx="51979" cy="1114"/>
            </a:xfrm>
            <a:custGeom>
              <a:avLst/>
              <a:gdLst/>
              <a:ahLst/>
              <a:cxnLst/>
              <a:rect l="l" t="t" r="r" b="b"/>
              <a:pathLst>
                <a:path w="2847" h="61" extrusionOk="0">
                  <a:moveTo>
                    <a:pt x="0" y="1"/>
                  </a:moveTo>
                  <a:lnTo>
                    <a:pt x="0" y="61"/>
                  </a:lnTo>
                  <a:lnTo>
                    <a:pt x="2846" y="61"/>
                  </a:lnTo>
                  <a:lnTo>
                    <a:pt x="284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48;p48">
              <a:extLst>
                <a:ext uri="{FF2B5EF4-FFF2-40B4-BE49-F238E27FC236}">
                  <a16:creationId xmlns:a16="http://schemas.microsoft.com/office/drawing/2014/main" id="{2CF5C0D3-A650-42C1-9B03-A5BAD70714E7}"/>
                </a:ext>
              </a:extLst>
            </p:cNvPr>
            <p:cNvSpPr/>
            <p:nvPr/>
          </p:nvSpPr>
          <p:spPr>
            <a:xfrm>
              <a:off x="3774807" y="2531818"/>
              <a:ext cx="285493" cy="1114"/>
            </a:xfrm>
            <a:custGeom>
              <a:avLst/>
              <a:gdLst/>
              <a:ahLst/>
              <a:cxnLst/>
              <a:rect l="l" t="t" r="r" b="b"/>
              <a:pathLst>
                <a:path w="15637" h="61" extrusionOk="0">
                  <a:moveTo>
                    <a:pt x="1" y="1"/>
                  </a:moveTo>
                  <a:lnTo>
                    <a:pt x="1" y="61"/>
                  </a:lnTo>
                  <a:lnTo>
                    <a:pt x="15636" y="61"/>
                  </a:lnTo>
                  <a:lnTo>
                    <a:pt x="1563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49;p48">
              <a:extLst>
                <a:ext uri="{FF2B5EF4-FFF2-40B4-BE49-F238E27FC236}">
                  <a16:creationId xmlns:a16="http://schemas.microsoft.com/office/drawing/2014/main" id="{F6E84B24-371A-4CE5-962E-BBA6DADDB01E}"/>
                </a:ext>
              </a:extLst>
            </p:cNvPr>
            <p:cNvSpPr/>
            <p:nvPr/>
          </p:nvSpPr>
          <p:spPr>
            <a:xfrm>
              <a:off x="4281636" y="2552339"/>
              <a:ext cx="186044" cy="1114"/>
            </a:xfrm>
            <a:custGeom>
              <a:avLst/>
              <a:gdLst/>
              <a:ahLst/>
              <a:cxnLst/>
              <a:rect l="l" t="t" r="r" b="b"/>
              <a:pathLst>
                <a:path w="10190" h="61" extrusionOk="0">
                  <a:moveTo>
                    <a:pt x="1" y="1"/>
                  </a:moveTo>
                  <a:lnTo>
                    <a:pt x="1" y="61"/>
                  </a:lnTo>
                  <a:lnTo>
                    <a:pt x="10189" y="61"/>
                  </a:lnTo>
                  <a:lnTo>
                    <a:pt x="10189"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50;p48">
              <a:extLst>
                <a:ext uri="{FF2B5EF4-FFF2-40B4-BE49-F238E27FC236}">
                  <a16:creationId xmlns:a16="http://schemas.microsoft.com/office/drawing/2014/main" id="{B6FF714B-E998-4085-A72B-A59733B484B3}"/>
                </a:ext>
              </a:extLst>
            </p:cNvPr>
            <p:cNvSpPr/>
            <p:nvPr/>
          </p:nvSpPr>
          <p:spPr>
            <a:xfrm>
              <a:off x="4512319" y="2532366"/>
              <a:ext cx="157763" cy="1114"/>
            </a:xfrm>
            <a:custGeom>
              <a:avLst/>
              <a:gdLst/>
              <a:ahLst/>
              <a:cxnLst/>
              <a:rect l="l" t="t" r="r" b="b"/>
              <a:pathLst>
                <a:path w="8641" h="61" extrusionOk="0">
                  <a:moveTo>
                    <a:pt x="1" y="0"/>
                  </a:moveTo>
                  <a:lnTo>
                    <a:pt x="1" y="60"/>
                  </a:lnTo>
                  <a:lnTo>
                    <a:pt x="8640" y="60"/>
                  </a:lnTo>
                  <a:lnTo>
                    <a:pt x="8640"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51;p48">
              <a:extLst>
                <a:ext uri="{FF2B5EF4-FFF2-40B4-BE49-F238E27FC236}">
                  <a16:creationId xmlns:a16="http://schemas.microsoft.com/office/drawing/2014/main" id="{DC04C251-106B-4F9B-93EC-DA8F9C7C0381}"/>
                </a:ext>
              </a:extLst>
            </p:cNvPr>
            <p:cNvSpPr/>
            <p:nvPr/>
          </p:nvSpPr>
          <p:spPr>
            <a:xfrm>
              <a:off x="2831698" y="1049418"/>
              <a:ext cx="905828" cy="1252811"/>
            </a:xfrm>
            <a:custGeom>
              <a:avLst/>
              <a:gdLst/>
              <a:ahLst/>
              <a:cxnLst/>
              <a:rect l="l" t="t" r="r" b="b"/>
              <a:pathLst>
                <a:path w="49614" h="68619" extrusionOk="0">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52;p48">
              <a:extLst>
                <a:ext uri="{FF2B5EF4-FFF2-40B4-BE49-F238E27FC236}">
                  <a16:creationId xmlns:a16="http://schemas.microsoft.com/office/drawing/2014/main" id="{166CE2EE-8E5A-4FC0-B1DA-A0C46B887C70}"/>
                </a:ext>
              </a:extLst>
            </p:cNvPr>
            <p:cNvSpPr/>
            <p:nvPr/>
          </p:nvSpPr>
          <p:spPr>
            <a:xfrm>
              <a:off x="3789669" y="1049418"/>
              <a:ext cx="905919" cy="1252811"/>
            </a:xfrm>
            <a:custGeom>
              <a:avLst/>
              <a:gdLst/>
              <a:ahLst/>
              <a:cxnLst/>
              <a:rect l="l" t="t" r="r" b="b"/>
              <a:pathLst>
                <a:path w="49619" h="68619" extrusionOk="0">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53;p48">
              <a:extLst>
                <a:ext uri="{FF2B5EF4-FFF2-40B4-BE49-F238E27FC236}">
                  <a16:creationId xmlns:a16="http://schemas.microsoft.com/office/drawing/2014/main" id="{C820E943-BBB1-484F-9B78-DBD1A10B4AC4}"/>
                </a:ext>
              </a:extLst>
            </p:cNvPr>
            <p:cNvSpPr/>
            <p:nvPr/>
          </p:nvSpPr>
          <p:spPr>
            <a:xfrm>
              <a:off x="3534429" y="1132198"/>
              <a:ext cx="1089279" cy="703315"/>
            </a:xfrm>
            <a:custGeom>
              <a:avLst/>
              <a:gdLst/>
              <a:ahLst/>
              <a:cxnLst/>
              <a:rect l="l" t="t" r="r" b="b"/>
              <a:pathLst>
                <a:path w="59662" h="38522" extrusionOk="0">
                  <a:moveTo>
                    <a:pt x="0" y="1"/>
                  </a:moveTo>
                  <a:lnTo>
                    <a:pt x="0" y="38521"/>
                  </a:lnTo>
                  <a:lnTo>
                    <a:pt x="59662" y="38521"/>
                  </a:lnTo>
                  <a:lnTo>
                    <a:pt x="596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3754;p48">
              <a:extLst>
                <a:ext uri="{FF2B5EF4-FFF2-40B4-BE49-F238E27FC236}">
                  <a16:creationId xmlns:a16="http://schemas.microsoft.com/office/drawing/2014/main" id="{2F8E3A24-81FF-4FD8-AEE8-F6FB3594A354}"/>
                </a:ext>
              </a:extLst>
            </p:cNvPr>
            <p:cNvGrpSpPr/>
            <p:nvPr/>
          </p:nvGrpSpPr>
          <p:grpSpPr>
            <a:xfrm>
              <a:off x="3324715" y="1072966"/>
              <a:ext cx="1298993" cy="778431"/>
              <a:chOff x="3324715" y="1072966"/>
              <a:chExt cx="1298993" cy="778431"/>
            </a:xfrm>
          </p:grpSpPr>
          <p:sp>
            <p:nvSpPr>
              <p:cNvPr id="139" name="Google Shape;3755;p48">
                <a:extLst>
                  <a:ext uri="{FF2B5EF4-FFF2-40B4-BE49-F238E27FC236}">
                    <a16:creationId xmlns:a16="http://schemas.microsoft.com/office/drawing/2014/main" id="{08CF0827-C892-4469-AF97-35BE963D0373}"/>
                  </a:ext>
                </a:extLst>
              </p:cNvPr>
              <p:cNvSpPr/>
              <p:nvPr/>
            </p:nvSpPr>
            <p:spPr>
              <a:xfrm>
                <a:off x="3324715" y="1072966"/>
                <a:ext cx="1098006" cy="703315"/>
              </a:xfrm>
              <a:custGeom>
                <a:avLst/>
                <a:gdLst/>
                <a:ahLst/>
                <a:cxnLst/>
                <a:rect l="l" t="t" r="r" b="b"/>
                <a:pathLst>
                  <a:path w="60140" h="38522" extrusionOk="0">
                    <a:moveTo>
                      <a:pt x="0" y="1"/>
                    </a:moveTo>
                    <a:lnTo>
                      <a:pt x="0" y="38521"/>
                    </a:lnTo>
                    <a:lnTo>
                      <a:pt x="60140" y="38521"/>
                    </a:lnTo>
                    <a:lnTo>
                      <a:pt x="601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56;p48">
                <a:extLst>
                  <a:ext uri="{FF2B5EF4-FFF2-40B4-BE49-F238E27FC236}">
                    <a16:creationId xmlns:a16="http://schemas.microsoft.com/office/drawing/2014/main" id="{1215EFE7-16E4-49BE-BF17-EF587559426E}"/>
                  </a:ext>
                </a:extLst>
              </p:cNvPr>
              <p:cNvSpPr/>
              <p:nvPr/>
            </p:nvSpPr>
            <p:spPr>
              <a:xfrm>
                <a:off x="3534429" y="1835495"/>
                <a:ext cx="1089279" cy="15902"/>
              </a:xfrm>
              <a:custGeom>
                <a:avLst/>
                <a:gdLst/>
                <a:ahLst/>
                <a:cxnLst/>
                <a:rect l="l" t="t" r="r" b="b"/>
                <a:pathLst>
                  <a:path w="59662" h="871" extrusionOk="0">
                    <a:moveTo>
                      <a:pt x="0" y="0"/>
                    </a:moveTo>
                    <a:lnTo>
                      <a:pt x="0" y="871"/>
                    </a:lnTo>
                    <a:lnTo>
                      <a:pt x="59662" y="871"/>
                    </a:lnTo>
                    <a:lnTo>
                      <a:pt x="5966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3757;p48">
              <a:extLst>
                <a:ext uri="{FF2B5EF4-FFF2-40B4-BE49-F238E27FC236}">
                  <a16:creationId xmlns:a16="http://schemas.microsoft.com/office/drawing/2014/main" id="{BC4E75D8-B13E-44D1-AAEE-BBBC61267798}"/>
                </a:ext>
              </a:extLst>
            </p:cNvPr>
            <p:cNvSpPr/>
            <p:nvPr/>
          </p:nvSpPr>
          <p:spPr>
            <a:xfrm>
              <a:off x="3540965" y="1162012"/>
              <a:ext cx="1052070" cy="643686"/>
            </a:xfrm>
            <a:custGeom>
              <a:avLst/>
              <a:gdLst/>
              <a:ahLst/>
              <a:cxnLst/>
              <a:rect l="l" t="t" r="r" b="b"/>
              <a:pathLst>
                <a:path w="57624" h="35256" extrusionOk="0">
                  <a:moveTo>
                    <a:pt x="1" y="0"/>
                  </a:moveTo>
                  <a:lnTo>
                    <a:pt x="1" y="35256"/>
                  </a:lnTo>
                  <a:lnTo>
                    <a:pt x="57623" y="35256"/>
                  </a:lnTo>
                  <a:lnTo>
                    <a:pt x="57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58;p48">
              <a:extLst>
                <a:ext uri="{FF2B5EF4-FFF2-40B4-BE49-F238E27FC236}">
                  <a16:creationId xmlns:a16="http://schemas.microsoft.com/office/drawing/2014/main" id="{034A970B-DAC5-4235-BFE6-40DB2C0C9F6C}"/>
                </a:ext>
              </a:extLst>
            </p:cNvPr>
            <p:cNvSpPr/>
            <p:nvPr/>
          </p:nvSpPr>
          <p:spPr>
            <a:xfrm>
              <a:off x="4029847" y="1162012"/>
              <a:ext cx="306836" cy="643686"/>
            </a:xfrm>
            <a:custGeom>
              <a:avLst/>
              <a:gdLst/>
              <a:ahLst/>
              <a:cxnLst/>
              <a:rect l="l" t="t" r="r" b="b"/>
              <a:pathLst>
                <a:path w="16806" h="35256" extrusionOk="0">
                  <a:moveTo>
                    <a:pt x="1" y="0"/>
                  </a:moveTo>
                  <a:lnTo>
                    <a:pt x="7386" y="35256"/>
                  </a:lnTo>
                  <a:lnTo>
                    <a:pt x="16805" y="35256"/>
                  </a:lnTo>
                  <a:lnTo>
                    <a:pt x="9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59;p48">
              <a:extLst>
                <a:ext uri="{FF2B5EF4-FFF2-40B4-BE49-F238E27FC236}">
                  <a16:creationId xmlns:a16="http://schemas.microsoft.com/office/drawing/2014/main" id="{8AACB12D-9A76-4F34-8484-4588E4932456}"/>
                </a:ext>
              </a:extLst>
            </p:cNvPr>
            <p:cNvSpPr/>
            <p:nvPr/>
          </p:nvSpPr>
          <p:spPr>
            <a:xfrm>
              <a:off x="3901368" y="1162012"/>
              <a:ext cx="214635" cy="643686"/>
            </a:xfrm>
            <a:custGeom>
              <a:avLst/>
              <a:gdLst/>
              <a:ahLst/>
              <a:cxnLst/>
              <a:rect l="l" t="t" r="r" b="b"/>
              <a:pathLst>
                <a:path w="11756" h="35256" extrusionOk="0">
                  <a:moveTo>
                    <a:pt x="1" y="0"/>
                  </a:moveTo>
                  <a:lnTo>
                    <a:pt x="7386" y="35256"/>
                  </a:lnTo>
                  <a:lnTo>
                    <a:pt x="11756" y="35256"/>
                  </a:lnTo>
                  <a:lnTo>
                    <a:pt x="4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60;p48">
              <a:extLst>
                <a:ext uri="{FF2B5EF4-FFF2-40B4-BE49-F238E27FC236}">
                  <a16:creationId xmlns:a16="http://schemas.microsoft.com/office/drawing/2014/main" id="{9E241D62-019E-4295-AAD9-F72B13977A8C}"/>
                </a:ext>
              </a:extLst>
            </p:cNvPr>
            <p:cNvSpPr/>
            <p:nvPr/>
          </p:nvSpPr>
          <p:spPr>
            <a:xfrm>
              <a:off x="3540965" y="1157978"/>
              <a:ext cx="2958" cy="580369"/>
            </a:xfrm>
            <a:custGeom>
              <a:avLst/>
              <a:gdLst/>
              <a:ahLst/>
              <a:cxnLst/>
              <a:rect l="l" t="t" r="r" b="b"/>
              <a:pathLst>
                <a:path w="162" h="31788" extrusionOk="0">
                  <a:moveTo>
                    <a:pt x="1" y="1"/>
                  </a:moveTo>
                  <a:lnTo>
                    <a:pt x="1" y="31787"/>
                  </a:lnTo>
                  <a:lnTo>
                    <a:pt x="162" y="31787"/>
                  </a:lnTo>
                  <a:lnTo>
                    <a:pt x="162"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61;p48">
              <a:extLst>
                <a:ext uri="{FF2B5EF4-FFF2-40B4-BE49-F238E27FC236}">
                  <a16:creationId xmlns:a16="http://schemas.microsoft.com/office/drawing/2014/main" id="{BF2CF165-BE68-4D07-9B83-AD291090C108}"/>
                </a:ext>
              </a:extLst>
            </p:cNvPr>
            <p:cNvSpPr/>
            <p:nvPr/>
          </p:nvSpPr>
          <p:spPr>
            <a:xfrm>
              <a:off x="3495084" y="1381595"/>
              <a:ext cx="75166" cy="20193"/>
            </a:xfrm>
            <a:custGeom>
              <a:avLst/>
              <a:gdLst/>
              <a:ahLst/>
              <a:cxnLst/>
              <a:rect l="l" t="t" r="r" b="b"/>
              <a:pathLst>
                <a:path w="4117" h="1106" extrusionOk="0">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62;p48">
              <a:extLst>
                <a:ext uri="{FF2B5EF4-FFF2-40B4-BE49-F238E27FC236}">
                  <a16:creationId xmlns:a16="http://schemas.microsoft.com/office/drawing/2014/main" id="{0FBE8C67-7F70-453E-8FCB-29A079975C4F}"/>
                </a:ext>
              </a:extLst>
            </p:cNvPr>
            <p:cNvSpPr/>
            <p:nvPr/>
          </p:nvSpPr>
          <p:spPr>
            <a:xfrm>
              <a:off x="3505236" y="2049071"/>
              <a:ext cx="190079" cy="450723"/>
            </a:xfrm>
            <a:custGeom>
              <a:avLst/>
              <a:gdLst/>
              <a:ahLst/>
              <a:cxnLst/>
              <a:rect l="l" t="t" r="r" b="b"/>
              <a:pathLst>
                <a:path w="10411" h="24687" extrusionOk="0">
                  <a:moveTo>
                    <a:pt x="1" y="1"/>
                  </a:moveTo>
                  <a:lnTo>
                    <a:pt x="1" y="24686"/>
                  </a:lnTo>
                  <a:lnTo>
                    <a:pt x="10411" y="24686"/>
                  </a:lnTo>
                  <a:lnTo>
                    <a:pt x="1041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63;p48">
              <a:extLst>
                <a:ext uri="{FF2B5EF4-FFF2-40B4-BE49-F238E27FC236}">
                  <a16:creationId xmlns:a16="http://schemas.microsoft.com/office/drawing/2014/main" id="{B91D9975-5BFB-416E-A692-F28DA709F095}"/>
                </a:ext>
              </a:extLst>
            </p:cNvPr>
            <p:cNvSpPr/>
            <p:nvPr/>
          </p:nvSpPr>
          <p:spPr>
            <a:xfrm>
              <a:off x="3505236" y="2414733"/>
              <a:ext cx="104013" cy="85062"/>
            </a:xfrm>
            <a:custGeom>
              <a:avLst/>
              <a:gdLst/>
              <a:ahLst/>
              <a:cxnLst/>
              <a:rect l="l" t="t" r="r" b="b"/>
              <a:pathLst>
                <a:path w="5697" h="4659" extrusionOk="0">
                  <a:moveTo>
                    <a:pt x="1" y="1"/>
                  </a:moveTo>
                  <a:lnTo>
                    <a:pt x="1" y="4658"/>
                  </a:lnTo>
                  <a:lnTo>
                    <a:pt x="2780" y="4658"/>
                  </a:lnTo>
                  <a:lnTo>
                    <a:pt x="5697" y="1"/>
                  </a:ln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64;p48">
              <a:extLst>
                <a:ext uri="{FF2B5EF4-FFF2-40B4-BE49-F238E27FC236}">
                  <a16:creationId xmlns:a16="http://schemas.microsoft.com/office/drawing/2014/main" id="{464FB36A-50B8-4E79-8EF5-ECCC7270E23F}"/>
                </a:ext>
              </a:extLst>
            </p:cNvPr>
            <p:cNvSpPr/>
            <p:nvPr/>
          </p:nvSpPr>
          <p:spPr>
            <a:xfrm>
              <a:off x="4462750" y="2049071"/>
              <a:ext cx="190079" cy="450723"/>
            </a:xfrm>
            <a:custGeom>
              <a:avLst/>
              <a:gdLst/>
              <a:ahLst/>
              <a:cxnLst/>
              <a:rect l="l" t="t" r="r" b="b"/>
              <a:pathLst>
                <a:path w="10411" h="24687" extrusionOk="0">
                  <a:moveTo>
                    <a:pt x="0" y="1"/>
                  </a:moveTo>
                  <a:lnTo>
                    <a:pt x="0" y="24686"/>
                  </a:lnTo>
                  <a:lnTo>
                    <a:pt x="10411" y="24686"/>
                  </a:lnTo>
                  <a:lnTo>
                    <a:pt x="10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65;p48">
              <a:extLst>
                <a:ext uri="{FF2B5EF4-FFF2-40B4-BE49-F238E27FC236}">
                  <a16:creationId xmlns:a16="http://schemas.microsoft.com/office/drawing/2014/main" id="{01DAABA4-2655-42D2-86F2-55890087F4AB}"/>
                </a:ext>
              </a:extLst>
            </p:cNvPr>
            <p:cNvSpPr/>
            <p:nvPr/>
          </p:nvSpPr>
          <p:spPr>
            <a:xfrm>
              <a:off x="3505236" y="2049071"/>
              <a:ext cx="1001862" cy="421456"/>
            </a:xfrm>
            <a:custGeom>
              <a:avLst/>
              <a:gdLst/>
              <a:ahLst/>
              <a:cxnLst/>
              <a:rect l="l" t="t" r="r" b="b"/>
              <a:pathLst>
                <a:path w="54874" h="23084" extrusionOk="0">
                  <a:moveTo>
                    <a:pt x="1" y="1"/>
                  </a:moveTo>
                  <a:lnTo>
                    <a:pt x="1" y="23084"/>
                  </a:lnTo>
                  <a:lnTo>
                    <a:pt x="54874" y="23084"/>
                  </a:lnTo>
                  <a:lnTo>
                    <a:pt x="5487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66;p48">
              <a:extLst>
                <a:ext uri="{FF2B5EF4-FFF2-40B4-BE49-F238E27FC236}">
                  <a16:creationId xmlns:a16="http://schemas.microsoft.com/office/drawing/2014/main" id="{A6B7D99D-802C-4227-84FB-1EF4D782D228}"/>
                </a:ext>
              </a:extLst>
            </p:cNvPr>
            <p:cNvSpPr/>
            <p:nvPr/>
          </p:nvSpPr>
          <p:spPr>
            <a:xfrm>
              <a:off x="4403085" y="2414733"/>
              <a:ext cx="104013" cy="85062"/>
            </a:xfrm>
            <a:custGeom>
              <a:avLst/>
              <a:gdLst/>
              <a:ahLst/>
              <a:cxnLst/>
              <a:rect l="l" t="t" r="r" b="b"/>
              <a:pathLst>
                <a:path w="5697" h="4659" extrusionOk="0">
                  <a:moveTo>
                    <a:pt x="0" y="1"/>
                  </a:moveTo>
                  <a:lnTo>
                    <a:pt x="2918" y="4658"/>
                  </a:lnTo>
                  <a:lnTo>
                    <a:pt x="5697" y="4658"/>
                  </a:lnTo>
                  <a:lnTo>
                    <a:pt x="569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67;p48">
              <a:extLst>
                <a:ext uri="{FF2B5EF4-FFF2-40B4-BE49-F238E27FC236}">
                  <a16:creationId xmlns:a16="http://schemas.microsoft.com/office/drawing/2014/main" id="{D120A5BE-81C8-490B-B1C9-D421417F97D0}"/>
                </a:ext>
              </a:extLst>
            </p:cNvPr>
            <p:cNvSpPr/>
            <p:nvPr/>
          </p:nvSpPr>
          <p:spPr>
            <a:xfrm>
              <a:off x="3544580" y="2090680"/>
              <a:ext cx="923154" cy="146900"/>
            </a:xfrm>
            <a:custGeom>
              <a:avLst/>
              <a:gdLst/>
              <a:ahLst/>
              <a:cxnLst/>
              <a:rect l="l" t="t" r="r" b="b"/>
              <a:pathLst>
                <a:path w="50563" h="8046" extrusionOk="0">
                  <a:moveTo>
                    <a:pt x="1" y="0"/>
                  </a:moveTo>
                  <a:lnTo>
                    <a:pt x="1" y="8046"/>
                  </a:lnTo>
                  <a:lnTo>
                    <a:pt x="50563" y="8046"/>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68;p48">
              <a:extLst>
                <a:ext uri="{FF2B5EF4-FFF2-40B4-BE49-F238E27FC236}">
                  <a16:creationId xmlns:a16="http://schemas.microsoft.com/office/drawing/2014/main" id="{92F4FE86-36E6-4C6F-B373-EAF3C5E2B3CC}"/>
                </a:ext>
              </a:extLst>
            </p:cNvPr>
            <p:cNvSpPr/>
            <p:nvPr/>
          </p:nvSpPr>
          <p:spPr>
            <a:xfrm>
              <a:off x="3544580" y="2280595"/>
              <a:ext cx="923154" cy="146845"/>
            </a:xfrm>
            <a:custGeom>
              <a:avLst/>
              <a:gdLst/>
              <a:ahLst/>
              <a:cxnLst/>
              <a:rect l="l" t="t" r="r" b="b"/>
              <a:pathLst>
                <a:path w="50563" h="8043" extrusionOk="0">
                  <a:moveTo>
                    <a:pt x="1" y="0"/>
                  </a:moveTo>
                  <a:lnTo>
                    <a:pt x="1" y="8042"/>
                  </a:lnTo>
                  <a:lnTo>
                    <a:pt x="50563" y="8042"/>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69;p48">
              <a:extLst>
                <a:ext uri="{FF2B5EF4-FFF2-40B4-BE49-F238E27FC236}">
                  <a16:creationId xmlns:a16="http://schemas.microsoft.com/office/drawing/2014/main" id="{C44C0DB7-6AFF-4C8E-92F6-D7BCA92FAA8F}"/>
                </a:ext>
              </a:extLst>
            </p:cNvPr>
            <p:cNvSpPr/>
            <p:nvPr/>
          </p:nvSpPr>
          <p:spPr>
            <a:xfrm>
              <a:off x="3706616" y="2090680"/>
              <a:ext cx="761119" cy="146900"/>
            </a:xfrm>
            <a:custGeom>
              <a:avLst/>
              <a:gdLst/>
              <a:ahLst/>
              <a:cxnLst/>
              <a:rect l="l" t="t" r="r" b="b"/>
              <a:pathLst>
                <a:path w="41688" h="8046" extrusionOk="0">
                  <a:moveTo>
                    <a:pt x="0" y="0"/>
                  </a:moveTo>
                  <a:lnTo>
                    <a:pt x="0" y="8046"/>
                  </a:lnTo>
                  <a:lnTo>
                    <a:pt x="41688" y="8046"/>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70;p48">
              <a:extLst>
                <a:ext uri="{FF2B5EF4-FFF2-40B4-BE49-F238E27FC236}">
                  <a16:creationId xmlns:a16="http://schemas.microsoft.com/office/drawing/2014/main" id="{13BC3E4B-CCC7-4996-9C69-545187C29F8F}"/>
                </a:ext>
              </a:extLst>
            </p:cNvPr>
            <p:cNvSpPr/>
            <p:nvPr/>
          </p:nvSpPr>
          <p:spPr>
            <a:xfrm>
              <a:off x="3706616" y="2280595"/>
              <a:ext cx="761119" cy="146845"/>
            </a:xfrm>
            <a:custGeom>
              <a:avLst/>
              <a:gdLst/>
              <a:ahLst/>
              <a:cxnLst/>
              <a:rect l="l" t="t" r="r" b="b"/>
              <a:pathLst>
                <a:path w="41688" h="8043" extrusionOk="0">
                  <a:moveTo>
                    <a:pt x="0" y="0"/>
                  </a:moveTo>
                  <a:lnTo>
                    <a:pt x="0" y="8042"/>
                  </a:lnTo>
                  <a:lnTo>
                    <a:pt x="41688" y="8042"/>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771;p48">
              <a:extLst>
                <a:ext uri="{FF2B5EF4-FFF2-40B4-BE49-F238E27FC236}">
                  <a16:creationId xmlns:a16="http://schemas.microsoft.com/office/drawing/2014/main" id="{BE2659B3-FBAF-4C6D-A846-E2FC729CA153}"/>
                </a:ext>
              </a:extLst>
            </p:cNvPr>
            <p:cNvGrpSpPr/>
            <p:nvPr/>
          </p:nvGrpSpPr>
          <p:grpSpPr>
            <a:xfrm>
              <a:off x="2940312" y="1852548"/>
              <a:ext cx="421127" cy="567716"/>
              <a:chOff x="2940312" y="1852548"/>
              <a:chExt cx="421127" cy="567716"/>
            </a:xfrm>
          </p:grpSpPr>
          <p:sp>
            <p:nvSpPr>
              <p:cNvPr id="132" name="Google Shape;3772;p48">
                <a:extLst>
                  <a:ext uri="{FF2B5EF4-FFF2-40B4-BE49-F238E27FC236}">
                    <a16:creationId xmlns:a16="http://schemas.microsoft.com/office/drawing/2014/main" id="{29C3072E-83E7-4247-9F7C-C2721B95D48C}"/>
                  </a:ext>
                </a:extLst>
              </p:cNvPr>
              <p:cNvSpPr/>
              <p:nvPr/>
            </p:nvSpPr>
            <p:spPr>
              <a:xfrm>
                <a:off x="3147973" y="1911318"/>
                <a:ext cx="30362" cy="508946"/>
              </a:xfrm>
              <a:custGeom>
                <a:avLst/>
                <a:gdLst/>
                <a:ahLst/>
                <a:cxnLst/>
                <a:rect l="l" t="t" r="r" b="b"/>
                <a:pathLst>
                  <a:path w="1663" h="27876" extrusionOk="0">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3;p48">
                <a:extLst>
                  <a:ext uri="{FF2B5EF4-FFF2-40B4-BE49-F238E27FC236}">
                    <a16:creationId xmlns:a16="http://schemas.microsoft.com/office/drawing/2014/main" id="{3704F230-0625-4721-9476-02F38F910F94}"/>
                  </a:ext>
                </a:extLst>
              </p:cNvPr>
              <p:cNvSpPr/>
              <p:nvPr/>
            </p:nvSpPr>
            <p:spPr>
              <a:xfrm>
                <a:off x="2940312" y="2147899"/>
                <a:ext cx="229898" cy="148397"/>
              </a:xfrm>
              <a:custGeom>
                <a:avLst/>
                <a:gdLst/>
                <a:ahLst/>
                <a:cxnLst/>
                <a:rect l="l" t="t" r="r" b="b"/>
                <a:pathLst>
                  <a:path w="12592" h="8128" extrusionOk="0">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74;p48">
                <a:extLst>
                  <a:ext uri="{FF2B5EF4-FFF2-40B4-BE49-F238E27FC236}">
                    <a16:creationId xmlns:a16="http://schemas.microsoft.com/office/drawing/2014/main" id="{10FDF5CE-3CD2-4ACB-9CA1-DD82A9D866C4}"/>
                  </a:ext>
                </a:extLst>
              </p:cNvPr>
              <p:cNvSpPr/>
              <p:nvPr/>
            </p:nvSpPr>
            <p:spPr>
              <a:xfrm>
                <a:off x="3161958" y="2178627"/>
                <a:ext cx="199481" cy="155116"/>
              </a:xfrm>
              <a:custGeom>
                <a:avLst/>
                <a:gdLst/>
                <a:ahLst/>
                <a:cxnLst/>
                <a:rect l="l" t="t" r="r" b="b"/>
                <a:pathLst>
                  <a:path w="10926" h="8496" extrusionOk="0">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75;p48">
                <a:extLst>
                  <a:ext uri="{FF2B5EF4-FFF2-40B4-BE49-F238E27FC236}">
                    <a16:creationId xmlns:a16="http://schemas.microsoft.com/office/drawing/2014/main" id="{18F43FB1-8123-4213-8F37-3C8EE42BF230}"/>
                  </a:ext>
                </a:extLst>
              </p:cNvPr>
              <p:cNvSpPr/>
              <p:nvPr/>
            </p:nvSpPr>
            <p:spPr>
              <a:xfrm>
                <a:off x="2967315" y="1981208"/>
                <a:ext cx="194716" cy="125703"/>
              </a:xfrm>
              <a:custGeom>
                <a:avLst/>
                <a:gdLst/>
                <a:ahLst/>
                <a:cxnLst/>
                <a:rect l="l" t="t" r="r" b="b"/>
                <a:pathLst>
                  <a:path w="10665" h="6885" extrusionOk="0">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76;p48">
                <a:extLst>
                  <a:ext uri="{FF2B5EF4-FFF2-40B4-BE49-F238E27FC236}">
                    <a16:creationId xmlns:a16="http://schemas.microsoft.com/office/drawing/2014/main" id="{F63D7B92-202E-4C75-B775-1691292BA5E9}"/>
                  </a:ext>
                </a:extLst>
              </p:cNvPr>
              <p:cNvSpPr/>
              <p:nvPr/>
            </p:nvSpPr>
            <p:spPr>
              <a:xfrm>
                <a:off x="3155057" y="2007262"/>
                <a:ext cx="168900" cy="131363"/>
              </a:xfrm>
              <a:custGeom>
                <a:avLst/>
                <a:gdLst/>
                <a:ahLst/>
                <a:cxnLst/>
                <a:rect l="l" t="t" r="r" b="b"/>
                <a:pathLst>
                  <a:path w="9251" h="7195" extrusionOk="0">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77;p48">
                <a:extLst>
                  <a:ext uri="{FF2B5EF4-FFF2-40B4-BE49-F238E27FC236}">
                    <a16:creationId xmlns:a16="http://schemas.microsoft.com/office/drawing/2014/main" id="{CD5E15DC-F56D-4541-8EA1-1308AB4E2CF3}"/>
                  </a:ext>
                </a:extLst>
              </p:cNvPr>
              <p:cNvSpPr/>
              <p:nvPr/>
            </p:nvSpPr>
            <p:spPr>
              <a:xfrm>
                <a:off x="3148667" y="1852548"/>
                <a:ext cx="123822" cy="107482"/>
              </a:xfrm>
              <a:custGeom>
                <a:avLst/>
                <a:gdLst/>
                <a:ahLst/>
                <a:cxnLst/>
                <a:rect l="l" t="t" r="r" b="b"/>
                <a:pathLst>
                  <a:path w="6782" h="5887" extrusionOk="0">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78;p48">
                <a:extLst>
                  <a:ext uri="{FF2B5EF4-FFF2-40B4-BE49-F238E27FC236}">
                    <a16:creationId xmlns:a16="http://schemas.microsoft.com/office/drawing/2014/main" id="{9803C934-D7B4-4363-AEA4-AE9486CEB24D}"/>
                  </a:ext>
                </a:extLst>
              </p:cNvPr>
              <p:cNvSpPr/>
              <p:nvPr/>
            </p:nvSpPr>
            <p:spPr>
              <a:xfrm>
                <a:off x="3077754" y="1868687"/>
                <a:ext cx="87618" cy="92839"/>
              </a:xfrm>
              <a:custGeom>
                <a:avLst/>
                <a:gdLst/>
                <a:ahLst/>
                <a:cxnLst/>
                <a:rect l="l" t="t" r="r" b="b"/>
                <a:pathLst>
                  <a:path w="4799" h="5085" extrusionOk="0">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3779;p48">
              <a:extLst>
                <a:ext uri="{FF2B5EF4-FFF2-40B4-BE49-F238E27FC236}">
                  <a16:creationId xmlns:a16="http://schemas.microsoft.com/office/drawing/2014/main" id="{68502DB5-2AC9-4C01-9BAD-BE0BE5FD4816}"/>
                </a:ext>
              </a:extLst>
            </p:cNvPr>
            <p:cNvSpPr/>
            <p:nvPr/>
          </p:nvSpPr>
          <p:spPr>
            <a:xfrm>
              <a:off x="3101051" y="2384516"/>
              <a:ext cx="140418" cy="115278"/>
            </a:xfrm>
            <a:custGeom>
              <a:avLst/>
              <a:gdLst/>
              <a:ahLst/>
              <a:cxnLst/>
              <a:rect l="l" t="t" r="r" b="b"/>
              <a:pathLst>
                <a:path w="7691" h="6314" extrusionOk="0">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80;p48">
              <a:extLst>
                <a:ext uri="{FF2B5EF4-FFF2-40B4-BE49-F238E27FC236}">
                  <a16:creationId xmlns:a16="http://schemas.microsoft.com/office/drawing/2014/main" id="{AAE95E0D-8AF4-4A4F-993E-F9996677EC24}"/>
                </a:ext>
              </a:extLst>
            </p:cNvPr>
            <p:cNvSpPr/>
            <p:nvPr/>
          </p:nvSpPr>
          <p:spPr>
            <a:xfrm>
              <a:off x="3087413" y="2365839"/>
              <a:ext cx="167713" cy="41134"/>
            </a:xfrm>
            <a:custGeom>
              <a:avLst/>
              <a:gdLst/>
              <a:ahLst/>
              <a:cxnLst/>
              <a:rect l="l" t="t" r="r" b="b"/>
              <a:pathLst>
                <a:path w="9186" h="2253" extrusionOk="0">
                  <a:moveTo>
                    <a:pt x="1" y="0"/>
                  </a:moveTo>
                  <a:lnTo>
                    <a:pt x="251" y="2253"/>
                  </a:lnTo>
                  <a:lnTo>
                    <a:pt x="8939" y="2253"/>
                  </a:lnTo>
                  <a:lnTo>
                    <a:pt x="918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81;p48">
              <a:extLst>
                <a:ext uri="{FF2B5EF4-FFF2-40B4-BE49-F238E27FC236}">
                  <a16:creationId xmlns:a16="http://schemas.microsoft.com/office/drawing/2014/main" id="{9EF66196-FE65-4990-B500-4DEFF71EBB95}"/>
                </a:ext>
              </a:extLst>
            </p:cNvPr>
            <p:cNvSpPr/>
            <p:nvPr/>
          </p:nvSpPr>
          <p:spPr>
            <a:xfrm>
              <a:off x="2910936" y="2599535"/>
              <a:ext cx="1717611" cy="100343"/>
            </a:xfrm>
            <a:custGeom>
              <a:avLst/>
              <a:gdLst/>
              <a:ahLst/>
              <a:cxnLst/>
              <a:rect l="l" t="t" r="r" b="b"/>
              <a:pathLst>
                <a:path w="94077" h="5496" extrusionOk="0">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82;p48">
              <a:extLst>
                <a:ext uri="{FF2B5EF4-FFF2-40B4-BE49-F238E27FC236}">
                  <a16:creationId xmlns:a16="http://schemas.microsoft.com/office/drawing/2014/main" id="{B828E273-543F-43FC-9AE2-7B072F5FFEE1}"/>
                </a:ext>
              </a:extLst>
            </p:cNvPr>
            <p:cNvSpPr/>
            <p:nvPr/>
          </p:nvSpPr>
          <p:spPr>
            <a:xfrm>
              <a:off x="3026396" y="1770151"/>
              <a:ext cx="10991" cy="57986"/>
            </a:xfrm>
            <a:custGeom>
              <a:avLst/>
              <a:gdLst/>
              <a:ahLst/>
              <a:cxnLst/>
              <a:rect l="l" t="t" r="r" b="b"/>
              <a:pathLst>
                <a:path w="602" h="3176" extrusionOk="0">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83;p48">
              <a:extLst>
                <a:ext uri="{FF2B5EF4-FFF2-40B4-BE49-F238E27FC236}">
                  <a16:creationId xmlns:a16="http://schemas.microsoft.com/office/drawing/2014/main" id="{B9BBF33D-33ED-408C-9914-969B6E19D18A}"/>
                </a:ext>
              </a:extLst>
            </p:cNvPr>
            <p:cNvSpPr/>
            <p:nvPr/>
          </p:nvSpPr>
          <p:spPr>
            <a:xfrm>
              <a:off x="3036474" y="1845299"/>
              <a:ext cx="10991" cy="28317"/>
            </a:xfrm>
            <a:custGeom>
              <a:avLst/>
              <a:gdLst/>
              <a:ahLst/>
              <a:cxnLst/>
              <a:rect l="l" t="t" r="r" b="b"/>
              <a:pathLst>
                <a:path w="602" h="1551" extrusionOk="0">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84;p48">
              <a:extLst>
                <a:ext uri="{FF2B5EF4-FFF2-40B4-BE49-F238E27FC236}">
                  <a16:creationId xmlns:a16="http://schemas.microsoft.com/office/drawing/2014/main" id="{DC6591B1-EAFE-4731-8BA3-97F9D455662E}"/>
                </a:ext>
              </a:extLst>
            </p:cNvPr>
            <p:cNvSpPr/>
            <p:nvPr/>
          </p:nvSpPr>
          <p:spPr>
            <a:xfrm>
              <a:off x="4197889" y="2552339"/>
              <a:ext cx="59136" cy="1114"/>
            </a:xfrm>
            <a:custGeom>
              <a:avLst/>
              <a:gdLst/>
              <a:ahLst/>
              <a:cxnLst/>
              <a:rect l="l" t="t" r="r" b="b"/>
              <a:pathLst>
                <a:path w="3239" h="61" extrusionOk="0">
                  <a:moveTo>
                    <a:pt x="0" y="1"/>
                  </a:moveTo>
                  <a:lnTo>
                    <a:pt x="0" y="61"/>
                  </a:lnTo>
                  <a:lnTo>
                    <a:pt x="3238" y="61"/>
                  </a:lnTo>
                  <a:lnTo>
                    <a:pt x="323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85;p48">
              <a:extLst>
                <a:ext uri="{FF2B5EF4-FFF2-40B4-BE49-F238E27FC236}">
                  <a16:creationId xmlns:a16="http://schemas.microsoft.com/office/drawing/2014/main" id="{AD05C1FE-DB86-4933-ABFD-6810344CEF9A}"/>
                </a:ext>
              </a:extLst>
            </p:cNvPr>
            <p:cNvSpPr/>
            <p:nvPr/>
          </p:nvSpPr>
          <p:spPr>
            <a:xfrm>
              <a:off x="3938614" y="2508357"/>
              <a:ext cx="46812" cy="83966"/>
            </a:xfrm>
            <a:custGeom>
              <a:avLst/>
              <a:gdLst/>
              <a:ahLst/>
              <a:cxnLst/>
              <a:rect l="l" t="t" r="r" b="b"/>
              <a:pathLst>
                <a:path w="2564" h="4599" extrusionOk="0">
                  <a:moveTo>
                    <a:pt x="893" y="1"/>
                  </a:moveTo>
                  <a:lnTo>
                    <a:pt x="0" y="4023"/>
                  </a:lnTo>
                  <a:lnTo>
                    <a:pt x="1670" y="4599"/>
                  </a:lnTo>
                  <a:lnTo>
                    <a:pt x="2563" y="579"/>
                  </a:lnTo>
                  <a:lnTo>
                    <a:pt x="89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86;p48">
              <a:extLst>
                <a:ext uri="{FF2B5EF4-FFF2-40B4-BE49-F238E27FC236}">
                  <a16:creationId xmlns:a16="http://schemas.microsoft.com/office/drawing/2014/main" id="{DD2E6220-ED61-47DF-B1D6-EE28BC9BFDE3}"/>
                </a:ext>
              </a:extLst>
            </p:cNvPr>
            <p:cNvSpPr/>
            <p:nvPr/>
          </p:nvSpPr>
          <p:spPr>
            <a:xfrm>
              <a:off x="4204845" y="2534958"/>
              <a:ext cx="57438" cy="74691"/>
            </a:xfrm>
            <a:custGeom>
              <a:avLst/>
              <a:gdLst/>
              <a:ahLst/>
              <a:cxnLst/>
              <a:rect l="l" t="t" r="r" b="b"/>
              <a:pathLst>
                <a:path w="3146" h="4091" extrusionOk="0">
                  <a:moveTo>
                    <a:pt x="0" y="1"/>
                  </a:moveTo>
                  <a:lnTo>
                    <a:pt x="1378" y="4090"/>
                  </a:lnTo>
                  <a:lnTo>
                    <a:pt x="3145" y="4090"/>
                  </a:lnTo>
                  <a:lnTo>
                    <a:pt x="177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87;p48">
              <a:extLst>
                <a:ext uri="{FF2B5EF4-FFF2-40B4-BE49-F238E27FC236}">
                  <a16:creationId xmlns:a16="http://schemas.microsoft.com/office/drawing/2014/main" id="{18500288-D11E-4AF6-9989-22A0FA14C467}"/>
                </a:ext>
              </a:extLst>
            </p:cNvPr>
            <p:cNvSpPr/>
            <p:nvPr/>
          </p:nvSpPr>
          <p:spPr>
            <a:xfrm>
              <a:off x="4163382" y="2605943"/>
              <a:ext cx="111444" cy="36716"/>
            </a:xfrm>
            <a:custGeom>
              <a:avLst/>
              <a:gdLst/>
              <a:ahLst/>
              <a:cxnLst/>
              <a:rect l="l" t="t" r="r" b="b"/>
              <a:pathLst>
                <a:path w="6104" h="2011" extrusionOk="0">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88;p48">
              <a:extLst>
                <a:ext uri="{FF2B5EF4-FFF2-40B4-BE49-F238E27FC236}">
                  <a16:creationId xmlns:a16="http://schemas.microsoft.com/office/drawing/2014/main" id="{BDCBDAB2-A82E-4CB0-A0FE-149A964C5D24}"/>
                </a:ext>
              </a:extLst>
            </p:cNvPr>
            <p:cNvSpPr/>
            <p:nvPr/>
          </p:nvSpPr>
          <p:spPr>
            <a:xfrm>
              <a:off x="3855232" y="2574486"/>
              <a:ext cx="120153" cy="51742"/>
            </a:xfrm>
            <a:custGeom>
              <a:avLst/>
              <a:gdLst/>
              <a:ahLst/>
              <a:cxnLst/>
              <a:rect l="l" t="t" r="r" b="b"/>
              <a:pathLst>
                <a:path w="6581" h="2834" extrusionOk="0">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89;p48">
              <a:extLst>
                <a:ext uri="{FF2B5EF4-FFF2-40B4-BE49-F238E27FC236}">
                  <a16:creationId xmlns:a16="http://schemas.microsoft.com/office/drawing/2014/main" id="{DC9CBBFB-F330-41CE-899A-EE30F53D9CF9}"/>
                </a:ext>
              </a:extLst>
            </p:cNvPr>
            <p:cNvSpPr/>
            <p:nvPr/>
          </p:nvSpPr>
          <p:spPr>
            <a:xfrm>
              <a:off x="3893755" y="1623672"/>
              <a:ext cx="221628" cy="172771"/>
            </a:xfrm>
            <a:custGeom>
              <a:avLst/>
              <a:gdLst/>
              <a:ahLst/>
              <a:cxnLst/>
              <a:rect l="l" t="t" r="r" b="b"/>
              <a:pathLst>
                <a:path w="12139" h="9463" extrusionOk="0">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90;p48">
              <a:extLst>
                <a:ext uri="{FF2B5EF4-FFF2-40B4-BE49-F238E27FC236}">
                  <a16:creationId xmlns:a16="http://schemas.microsoft.com/office/drawing/2014/main" id="{F4F411A9-9BDD-4293-9102-619A3E6EF1C6}"/>
                </a:ext>
              </a:extLst>
            </p:cNvPr>
            <p:cNvSpPr/>
            <p:nvPr/>
          </p:nvSpPr>
          <p:spPr>
            <a:xfrm>
              <a:off x="4010147" y="1596486"/>
              <a:ext cx="125283" cy="134138"/>
            </a:xfrm>
            <a:custGeom>
              <a:avLst/>
              <a:gdLst/>
              <a:ahLst/>
              <a:cxnLst/>
              <a:rect l="l" t="t" r="r" b="b"/>
              <a:pathLst>
                <a:path w="6862" h="7347" extrusionOk="0">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91;p48">
              <a:extLst>
                <a:ext uri="{FF2B5EF4-FFF2-40B4-BE49-F238E27FC236}">
                  <a16:creationId xmlns:a16="http://schemas.microsoft.com/office/drawing/2014/main" id="{82D3CEFA-0038-4507-9E5C-1596085EB9D9}"/>
                </a:ext>
              </a:extLst>
            </p:cNvPr>
            <p:cNvSpPr/>
            <p:nvPr/>
          </p:nvSpPr>
          <p:spPr>
            <a:xfrm>
              <a:off x="3876356" y="1681110"/>
              <a:ext cx="50957" cy="35876"/>
            </a:xfrm>
            <a:custGeom>
              <a:avLst/>
              <a:gdLst/>
              <a:ahLst/>
              <a:cxnLst/>
              <a:rect l="l" t="t" r="r" b="b"/>
              <a:pathLst>
                <a:path w="2791" h="1965" extrusionOk="0">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92;p48">
              <a:extLst>
                <a:ext uri="{FF2B5EF4-FFF2-40B4-BE49-F238E27FC236}">
                  <a16:creationId xmlns:a16="http://schemas.microsoft.com/office/drawing/2014/main" id="{597ABA60-028B-4CBC-B6C7-6646EE7EA3B4}"/>
                </a:ext>
              </a:extLst>
            </p:cNvPr>
            <p:cNvSpPr/>
            <p:nvPr/>
          </p:nvSpPr>
          <p:spPr>
            <a:xfrm>
              <a:off x="3886032" y="1660424"/>
              <a:ext cx="45699" cy="22055"/>
            </a:xfrm>
            <a:custGeom>
              <a:avLst/>
              <a:gdLst/>
              <a:ahLst/>
              <a:cxnLst/>
              <a:rect l="l" t="t" r="r" b="b"/>
              <a:pathLst>
                <a:path w="2503" h="1208" extrusionOk="0">
                  <a:moveTo>
                    <a:pt x="2503" y="1"/>
                  </a:moveTo>
                  <a:lnTo>
                    <a:pt x="732" y="341"/>
                  </a:lnTo>
                  <a:lnTo>
                    <a:pt x="1" y="1133"/>
                  </a:lnTo>
                  <a:lnTo>
                    <a:pt x="2261" y="1208"/>
                  </a:lnTo>
                  <a:lnTo>
                    <a:pt x="25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93;p48">
              <a:extLst>
                <a:ext uri="{FF2B5EF4-FFF2-40B4-BE49-F238E27FC236}">
                  <a16:creationId xmlns:a16="http://schemas.microsoft.com/office/drawing/2014/main" id="{3DED6192-95EC-42DF-8FE3-21E6374F36CE}"/>
                </a:ext>
              </a:extLst>
            </p:cNvPr>
            <p:cNvSpPr/>
            <p:nvPr/>
          </p:nvSpPr>
          <p:spPr>
            <a:xfrm>
              <a:off x="3946446" y="2508357"/>
              <a:ext cx="38980" cy="48437"/>
            </a:xfrm>
            <a:custGeom>
              <a:avLst/>
              <a:gdLst/>
              <a:ahLst/>
              <a:cxnLst/>
              <a:rect l="l" t="t" r="r" b="b"/>
              <a:pathLst>
                <a:path w="2135" h="2653" extrusionOk="0">
                  <a:moveTo>
                    <a:pt x="464" y="1"/>
                  </a:moveTo>
                  <a:lnTo>
                    <a:pt x="1" y="2074"/>
                  </a:lnTo>
                  <a:lnTo>
                    <a:pt x="1674" y="2653"/>
                  </a:lnTo>
                  <a:lnTo>
                    <a:pt x="2134" y="579"/>
                  </a:lnTo>
                  <a:lnTo>
                    <a:pt x="464"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94;p48">
              <a:extLst>
                <a:ext uri="{FF2B5EF4-FFF2-40B4-BE49-F238E27FC236}">
                  <a16:creationId xmlns:a16="http://schemas.microsoft.com/office/drawing/2014/main" id="{96DBAC67-0B9B-468A-B654-67625890A58A}"/>
                </a:ext>
              </a:extLst>
            </p:cNvPr>
            <p:cNvSpPr/>
            <p:nvPr/>
          </p:nvSpPr>
          <p:spPr>
            <a:xfrm>
              <a:off x="4204845" y="2534958"/>
              <a:ext cx="45297" cy="38542"/>
            </a:xfrm>
            <a:custGeom>
              <a:avLst/>
              <a:gdLst/>
              <a:ahLst/>
              <a:cxnLst/>
              <a:rect l="l" t="t" r="r" b="b"/>
              <a:pathLst>
                <a:path w="2481" h="2111" extrusionOk="0">
                  <a:moveTo>
                    <a:pt x="0" y="1"/>
                  </a:moveTo>
                  <a:lnTo>
                    <a:pt x="714" y="2111"/>
                  </a:lnTo>
                  <a:lnTo>
                    <a:pt x="2481" y="2111"/>
                  </a:lnTo>
                  <a:lnTo>
                    <a:pt x="1771"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95;p48">
              <a:extLst>
                <a:ext uri="{FF2B5EF4-FFF2-40B4-BE49-F238E27FC236}">
                  <a16:creationId xmlns:a16="http://schemas.microsoft.com/office/drawing/2014/main" id="{964034F7-D39A-4FDB-B76B-EEB9D8260705}"/>
                </a:ext>
              </a:extLst>
            </p:cNvPr>
            <p:cNvSpPr/>
            <p:nvPr/>
          </p:nvSpPr>
          <p:spPr>
            <a:xfrm>
              <a:off x="4036705" y="1594149"/>
              <a:ext cx="230099" cy="301723"/>
            </a:xfrm>
            <a:custGeom>
              <a:avLst/>
              <a:gdLst/>
              <a:ahLst/>
              <a:cxnLst/>
              <a:rect l="l" t="t" r="r" b="b"/>
              <a:pathLst>
                <a:path w="12603" h="16526" extrusionOk="0">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96;p48">
              <a:extLst>
                <a:ext uri="{FF2B5EF4-FFF2-40B4-BE49-F238E27FC236}">
                  <a16:creationId xmlns:a16="http://schemas.microsoft.com/office/drawing/2014/main" id="{BD496D31-A57B-44CC-8629-7EAF7B43D6D1}"/>
                </a:ext>
              </a:extLst>
            </p:cNvPr>
            <p:cNvSpPr/>
            <p:nvPr/>
          </p:nvSpPr>
          <p:spPr>
            <a:xfrm>
              <a:off x="4211929" y="1723796"/>
              <a:ext cx="33630" cy="69981"/>
            </a:xfrm>
            <a:custGeom>
              <a:avLst/>
              <a:gdLst/>
              <a:ahLst/>
              <a:cxnLst/>
              <a:rect l="l" t="t" r="r" b="b"/>
              <a:pathLst>
                <a:path w="1842" h="3833" extrusionOk="0">
                  <a:moveTo>
                    <a:pt x="1842" y="0"/>
                  </a:moveTo>
                  <a:lnTo>
                    <a:pt x="1" y="908"/>
                  </a:lnTo>
                  <a:lnTo>
                    <a:pt x="1267" y="3832"/>
                  </a:lnTo>
                  <a:cubicBezTo>
                    <a:pt x="1405" y="2652"/>
                    <a:pt x="1588" y="1356"/>
                    <a:pt x="18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97;p48">
              <a:extLst>
                <a:ext uri="{FF2B5EF4-FFF2-40B4-BE49-F238E27FC236}">
                  <a16:creationId xmlns:a16="http://schemas.microsoft.com/office/drawing/2014/main" id="{CF72E3BD-F55F-4868-8EE3-DC9F8438111B}"/>
                </a:ext>
              </a:extLst>
            </p:cNvPr>
            <p:cNvSpPr/>
            <p:nvPr/>
          </p:nvSpPr>
          <p:spPr>
            <a:xfrm>
              <a:off x="4107404" y="1652208"/>
              <a:ext cx="66074" cy="76572"/>
            </a:xfrm>
            <a:custGeom>
              <a:avLst/>
              <a:gdLst/>
              <a:ahLst/>
              <a:cxnLst/>
              <a:rect l="l" t="t" r="r" b="b"/>
              <a:pathLst>
                <a:path w="3619" h="4194" extrusionOk="0">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98;p48">
              <a:extLst>
                <a:ext uri="{FF2B5EF4-FFF2-40B4-BE49-F238E27FC236}">
                  <a16:creationId xmlns:a16="http://schemas.microsoft.com/office/drawing/2014/main" id="{1DB081E1-9725-4405-BDC9-515C49A53FD5}"/>
                </a:ext>
              </a:extLst>
            </p:cNvPr>
            <p:cNvSpPr/>
            <p:nvPr/>
          </p:nvSpPr>
          <p:spPr>
            <a:xfrm>
              <a:off x="4137401" y="1521320"/>
              <a:ext cx="83017" cy="98755"/>
            </a:xfrm>
            <a:custGeom>
              <a:avLst/>
              <a:gdLst/>
              <a:ahLst/>
              <a:cxnLst/>
              <a:rect l="l" t="t" r="r" b="b"/>
              <a:pathLst>
                <a:path w="4547" h="5409" extrusionOk="0">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99;p48">
              <a:extLst>
                <a:ext uri="{FF2B5EF4-FFF2-40B4-BE49-F238E27FC236}">
                  <a16:creationId xmlns:a16="http://schemas.microsoft.com/office/drawing/2014/main" id="{AECFF83C-2637-4DD5-995F-5CE4A2B88D3B}"/>
                </a:ext>
              </a:extLst>
            </p:cNvPr>
            <p:cNvSpPr/>
            <p:nvPr/>
          </p:nvSpPr>
          <p:spPr>
            <a:xfrm>
              <a:off x="4170612" y="1534411"/>
              <a:ext cx="30034" cy="32206"/>
            </a:xfrm>
            <a:custGeom>
              <a:avLst/>
              <a:gdLst/>
              <a:ahLst/>
              <a:cxnLst/>
              <a:rect l="l" t="t" r="r" b="b"/>
              <a:pathLst>
                <a:path w="1645" h="1764" extrusionOk="0">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00;p48">
              <a:extLst>
                <a:ext uri="{FF2B5EF4-FFF2-40B4-BE49-F238E27FC236}">
                  <a16:creationId xmlns:a16="http://schemas.microsoft.com/office/drawing/2014/main" id="{F27D64F8-96A9-43EC-BF16-E7AC0A733A40}"/>
                </a:ext>
              </a:extLst>
            </p:cNvPr>
            <p:cNvSpPr/>
            <p:nvPr/>
          </p:nvSpPr>
          <p:spPr>
            <a:xfrm>
              <a:off x="4127761" y="1429832"/>
              <a:ext cx="77010" cy="70985"/>
            </a:xfrm>
            <a:custGeom>
              <a:avLst/>
              <a:gdLst/>
              <a:ahLst/>
              <a:cxnLst/>
              <a:rect l="l" t="t" r="r" b="b"/>
              <a:pathLst>
                <a:path w="4218" h="3888" extrusionOk="0">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01;p48">
              <a:extLst>
                <a:ext uri="{FF2B5EF4-FFF2-40B4-BE49-F238E27FC236}">
                  <a16:creationId xmlns:a16="http://schemas.microsoft.com/office/drawing/2014/main" id="{100EB795-1B4F-4686-AD4C-DC938E9EDA4E}"/>
                </a:ext>
              </a:extLst>
            </p:cNvPr>
            <p:cNvSpPr/>
            <p:nvPr/>
          </p:nvSpPr>
          <p:spPr>
            <a:xfrm>
              <a:off x="4130719" y="1433794"/>
              <a:ext cx="102644" cy="125739"/>
            </a:xfrm>
            <a:custGeom>
              <a:avLst/>
              <a:gdLst/>
              <a:ahLst/>
              <a:cxnLst/>
              <a:rect l="l" t="t" r="r" b="b"/>
              <a:pathLst>
                <a:path w="5622" h="6887" extrusionOk="0">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02;p48">
              <a:extLst>
                <a:ext uri="{FF2B5EF4-FFF2-40B4-BE49-F238E27FC236}">
                  <a16:creationId xmlns:a16="http://schemas.microsoft.com/office/drawing/2014/main" id="{BB6A584E-B5CE-46AC-81B1-7785174117AD}"/>
                </a:ext>
              </a:extLst>
            </p:cNvPr>
            <p:cNvSpPr/>
            <p:nvPr/>
          </p:nvSpPr>
          <p:spPr>
            <a:xfrm>
              <a:off x="4193689" y="1443068"/>
              <a:ext cx="93077" cy="74929"/>
            </a:xfrm>
            <a:custGeom>
              <a:avLst/>
              <a:gdLst/>
              <a:ahLst/>
              <a:cxnLst/>
              <a:rect l="l" t="t" r="r" b="b"/>
              <a:pathLst>
                <a:path w="5098" h="4104" extrusionOk="0">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03;p48">
              <a:extLst>
                <a:ext uri="{FF2B5EF4-FFF2-40B4-BE49-F238E27FC236}">
                  <a16:creationId xmlns:a16="http://schemas.microsoft.com/office/drawing/2014/main" id="{D2575469-1C06-474C-B97C-EB71C3566137}"/>
                </a:ext>
              </a:extLst>
            </p:cNvPr>
            <p:cNvSpPr/>
            <p:nvPr/>
          </p:nvSpPr>
          <p:spPr>
            <a:xfrm>
              <a:off x="4102895" y="1404801"/>
              <a:ext cx="161378" cy="57639"/>
            </a:xfrm>
            <a:custGeom>
              <a:avLst/>
              <a:gdLst/>
              <a:ahLst/>
              <a:cxnLst/>
              <a:rect l="l" t="t" r="r" b="b"/>
              <a:pathLst>
                <a:path w="8839" h="3157" extrusionOk="0">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804;p48">
              <a:extLst>
                <a:ext uri="{FF2B5EF4-FFF2-40B4-BE49-F238E27FC236}">
                  <a16:creationId xmlns:a16="http://schemas.microsoft.com/office/drawing/2014/main" id="{5270F0E5-3E00-4A3A-BD91-42FE00A59725}"/>
                </a:ext>
              </a:extLst>
            </p:cNvPr>
            <p:cNvSpPr/>
            <p:nvPr/>
          </p:nvSpPr>
          <p:spPr>
            <a:xfrm>
              <a:off x="4249849" y="1440768"/>
              <a:ext cx="22329" cy="12470"/>
            </a:xfrm>
            <a:custGeom>
              <a:avLst/>
              <a:gdLst/>
              <a:ahLst/>
              <a:cxnLst/>
              <a:rect l="l" t="t" r="r" b="b"/>
              <a:pathLst>
                <a:path w="1223" h="683" extrusionOk="0">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805;p48">
              <a:extLst>
                <a:ext uri="{FF2B5EF4-FFF2-40B4-BE49-F238E27FC236}">
                  <a16:creationId xmlns:a16="http://schemas.microsoft.com/office/drawing/2014/main" id="{0055543A-DFD4-47FC-96CF-4457DA891B34}"/>
                </a:ext>
              </a:extLst>
            </p:cNvPr>
            <p:cNvSpPr/>
            <p:nvPr/>
          </p:nvSpPr>
          <p:spPr>
            <a:xfrm>
              <a:off x="4203183" y="1500415"/>
              <a:ext cx="40623" cy="33813"/>
            </a:xfrm>
            <a:custGeom>
              <a:avLst/>
              <a:gdLst/>
              <a:ahLst/>
              <a:cxnLst/>
              <a:rect l="l" t="t" r="r" b="b"/>
              <a:pathLst>
                <a:path w="2225" h="1852" extrusionOk="0">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806;p48">
              <a:extLst>
                <a:ext uri="{FF2B5EF4-FFF2-40B4-BE49-F238E27FC236}">
                  <a16:creationId xmlns:a16="http://schemas.microsoft.com/office/drawing/2014/main" id="{4F129324-FBF2-4C71-B725-AA84FE76C547}"/>
                </a:ext>
              </a:extLst>
            </p:cNvPr>
            <p:cNvSpPr/>
            <p:nvPr/>
          </p:nvSpPr>
          <p:spPr>
            <a:xfrm>
              <a:off x="3937537" y="1872850"/>
              <a:ext cx="229278" cy="680256"/>
            </a:xfrm>
            <a:custGeom>
              <a:avLst/>
              <a:gdLst/>
              <a:ahLst/>
              <a:cxnLst/>
              <a:rect l="l" t="t" r="r" b="b"/>
              <a:pathLst>
                <a:path w="12558" h="37259" extrusionOk="0">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807;p48">
              <a:extLst>
                <a:ext uri="{FF2B5EF4-FFF2-40B4-BE49-F238E27FC236}">
                  <a16:creationId xmlns:a16="http://schemas.microsoft.com/office/drawing/2014/main" id="{E5ACCFB0-F6AF-434B-BB8F-FD9EED0CA402}"/>
                </a:ext>
              </a:extLst>
            </p:cNvPr>
            <p:cNvSpPr/>
            <p:nvPr/>
          </p:nvSpPr>
          <p:spPr>
            <a:xfrm>
              <a:off x="4082373" y="1947322"/>
              <a:ext cx="54444" cy="190426"/>
            </a:xfrm>
            <a:custGeom>
              <a:avLst/>
              <a:gdLst/>
              <a:ahLst/>
              <a:cxnLst/>
              <a:rect l="l" t="t" r="r" b="b"/>
              <a:pathLst>
                <a:path w="2982" h="10430" extrusionOk="0">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808;p48">
              <a:extLst>
                <a:ext uri="{FF2B5EF4-FFF2-40B4-BE49-F238E27FC236}">
                  <a16:creationId xmlns:a16="http://schemas.microsoft.com/office/drawing/2014/main" id="{63DE0C65-BE2E-4B95-A54F-10975451D1AD}"/>
                </a:ext>
              </a:extLst>
            </p:cNvPr>
            <p:cNvSpPr/>
            <p:nvPr/>
          </p:nvSpPr>
          <p:spPr>
            <a:xfrm>
              <a:off x="4109449" y="1880975"/>
              <a:ext cx="152359" cy="685021"/>
            </a:xfrm>
            <a:custGeom>
              <a:avLst/>
              <a:gdLst/>
              <a:ahLst/>
              <a:cxnLst/>
              <a:rect l="l" t="t" r="r" b="b"/>
              <a:pathLst>
                <a:path w="8345" h="37520" extrusionOk="0">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809;p48">
              <a:extLst>
                <a:ext uri="{FF2B5EF4-FFF2-40B4-BE49-F238E27FC236}">
                  <a16:creationId xmlns:a16="http://schemas.microsoft.com/office/drawing/2014/main" id="{4EAA392E-A829-40C5-8613-AC736563DE7F}"/>
                </a:ext>
              </a:extLst>
            </p:cNvPr>
            <p:cNvSpPr/>
            <p:nvPr/>
          </p:nvSpPr>
          <p:spPr>
            <a:xfrm>
              <a:off x="4187372" y="2545109"/>
              <a:ext cx="77832" cy="22201"/>
            </a:xfrm>
            <a:custGeom>
              <a:avLst/>
              <a:gdLst/>
              <a:ahLst/>
              <a:cxnLst/>
              <a:rect l="l" t="t" r="r" b="b"/>
              <a:pathLst>
                <a:path w="4263" h="1216" extrusionOk="0">
                  <a:moveTo>
                    <a:pt x="1" y="0"/>
                  </a:moveTo>
                  <a:lnTo>
                    <a:pt x="449" y="1215"/>
                  </a:lnTo>
                  <a:lnTo>
                    <a:pt x="4263" y="1215"/>
                  </a:lnTo>
                  <a:lnTo>
                    <a:pt x="4263" y="76"/>
                  </a:lnTo>
                  <a:lnTo>
                    <a:pt x="1"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810;p48">
              <a:extLst>
                <a:ext uri="{FF2B5EF4-FFF2-40B4-BE49-F238E27FC236}">
                  <a16:creationId xmlns:a16="http://schemas.microsoft.com/office/drawing/2014/main" id="{361A98EE-E397-4CA4-BAD4-06D51808782A}"/>
                </a:ext>
              </a:extLst>
            </p:cNvPr>
            <p:cNvSpPr/>
            <p:nvPr/>
          </p:nvSpPr>
          <p:spPr>
            <a:xfrm>
              <a:off x="3930580" y="2510730"/>
              <a:ext cx="68466" cy="44767"/>
            </a:xfrm>
            <a:custGeom>
              <a:avLst/>
              <a:gdLst/>
              <a:ahLst/>
              <a:cxnLst/>
              <a:rect l="l" t="t" r="r" b="b"/>
              <a:pathLst>
                <a:path w="3750" h="2452" extrusionOk="0">
                  <a:moveTo>
                    <a:pt x="0" y="1"/>
                  </a:moveTo>
                  <a:lnTo>
                    <a:pt x="0" y="1286"/>
                  </a:lnTo>
                  <a:lnTo>
                    <a:pt x="3372" y="2452"/>
                  </a:lnTo>
                  <a:lnTo>
                    <a:pt x="3750" y="1361"/>
                  </a:lnTo>
                  <a:lnTo>
                    <a:pt x="0"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811;p48">
              <a:extLst>
                <a:ext uri="{FF2B5EF4-FFF2-40B4-BE49-F238E27FC236}">
                  <a16:creationId xmlns:a16="http://schemas.microsoft.com/office/drawing/2014/main" id="{30CB52CA-0936-47E6-A7BE-4CFA3E06590D}"/>
                </a:ext>
              </a:extLst>
            </p:cNvPr>
            <p:cNvSpPr/>
            <p:nvPr/>
          </p:nvSpPr>
          <p:spPr>
            <a:xfrm>
              <a:off x="4172182" y="1483801"/>
              <a:ext cx="6828" cy="9384"/>
            </a:xfrm>
            <a:custGeom>
              <a:avLst/>
              <a:gdLst/>
              <a:ahLst/>
              <a:cxnLst/>
              <a:rect l="l" t="t" r="r" b="b"/>
              <a:pathLst>
                <a:path w="374" h="514" extrusionOk="0">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812;p48">
              <a:extLst>
                <a:ext uri="{FF2B5EF4-FFF2-40B4-BE49-F238E27FC236}">
                  <a16:creationId xmlns:a16="http://schemas.microsoft.com/office/drawing/2014/main" id="{F8EDCEFA-1A19-43D0-B4E4-3396A97FE82F}"/>
                </a:ext>
              </a:extLst>
            </p:cNvPr>
            <p:cNvSpPr/>
            <p:nvPr/>
          </p:nvSpPr>
          <p:spPr>
            <a:xfrm>
              <a:off x="4143061" y="1479839"/>
              <a:ext cx="6847" cy="9403"/>
            </a:xfrm>
            <a:custGeom>
              <a:avLst/>
              <a:gdLst/>
              <a:ahLst/>
              <a:cxnLst/>
              <a:rect l="l" t="t" r="r" b="b"/>
              <a:pathLst>
                <a:path w="375" h="515" extrusionOk="0">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813;p48">
              <a:extLst>
                <a:ext uri="{FF2B5EF4-FFF2-40B4-BE49-F238E27FC236}">
                  <a16:creationId xmlns:a16="http://schemas.microsoft.com/office/drawing/2014/main" id="{EADBE965-9509-446D-837C-5F8641EBCCF6}"/>
                </a:ext>
              </a:extLst>
            </p:cNvPr>
            <p:cNvSpPr/>
            <p:nvPr/>
          </p:nvSpPr>
          <p:spPr>
            <a:xfrm>
              <a:off x="4143335" y="1487507"/>
              <a:ext cx="15300" cy="24429"/>
            </a:xfrm>
            <a:custGeom>
              <a:avLst/>
              <a:gdLst/>
              <a:ahLst/>
              <a:cxnLst/>
              <a:rect l="l" t="t" r="r" b="b"/>
              <a:pathLst>
                <a:path w="838" h="1338" extrusionOk="0">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814;p48">
              <a:extLst>
                <a:ext uri="{FF2B5EF4-FFF2-40B4-BE49-F238E27FC236}">
                  <a16:creationId xmlns:a16="http://schemas.microsoft.com/office/drawing/2014/main" id="{2802E479-4971-4127-B4D8-447B88C75DCF}"/>
                </a:ext>
              </a:extLst>
            </p:cNvPr>
            <p:cNvSpPr/>
            <p:nvPr/>
          </p:nvSpPr>
          <p:spPr>
            <a:xfrm>
              <a:off x="4161136" y="1512483"/>
              <a:ext cx="20120" cy="7778"/>
            </a:xfrm>
            <a:custGeom>
              <a:avLst/>
              <a:gdLst/>
              <a:ahLst/>
              <a:cxnLst/>
              <a:rect l="l" t="t" r="r" b="b"/>
              <a:pathLst>
                <a:path w="1102" h="426" extrusionOk="0">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815;p48">
              <a:extLst>
                <a:ext uri="{FF2B5EF4-FFF2-40B4-BE49-F238E27FC236}">
                  <a16:creationId xmlns:a16="http://schemas.microsoft.com/office/drawing/2014/main" id="{BCA01FD1-E848-4E2A-98D4-63C8D1576BDA}"/>
                </a:ext>
              </a:extLst>
            </p:cNvPr>
            <p:cNvSpPr/>
            <p:nvPr/>
          </p:nvSpPr>
          <p:spPr>
            <a:xfrm>
              <a:off x="4177093" y="1470509"/>
              <a:ext cx="13584" cy="10188"/>
            </a:xfrm>
            <a:custGeom>
              <a:avLst/>
              <a:gdLst/>
              <a:ahLst/>
              <a:cxnLst/>
              <a:rect l="l" t="t" r="r" b="b"/>
              <a:pathLst>
                <a:path w="744" h="558" extrusionOk="0">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816;p48">
              <a:extLst>
                <a:ext uri="{FF2B5EF4-FFF2-40B4-BE49-F238E27FC236}">
                  <a16:creationId xmlns:a16="http://schemas.microsoft.com/office/drawing/2014/main" id="{6E4F348D-7F3C-4EF2-9C70-4CDE233FBBF6}"/>
                </a:ext>
              </a:extLst>
            </p:cNvPr>
            <p:cNvSpPr/>
            <p:nvPr/>
          </p:nvSpPr>
          <p:spPr>
            <a:xfrm>
              <a:off x="4136580" y="1463772"/>
              <a:ext cx="13985" cy="9494"/>
            </a:xfrm>
            <a:custGeom>
              <a:avLst/>
              <a:gdLst/>
              <a:ahLst/>
              <a:cxnLst/>
              <a:rect l="l" t="t" r="r" b="b"/>
              <a:pathLst>
                <a:path w="766" h="520" extrusionOk="0">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817;p48">
              <a:extLst>
                <a:ext uri="{FF2B5EF4-FFF2-40B4-BE49-F238E27FC236}">
                  <a16:creationId xmlns:a16="http://schemas.microsoft.com/office/drawing/2014/main" id="{B6D459EA-936A-416D-B2BA-524A52D0D567}"/>
                </a:ext>
              </a:extLst>
            </p:cNvPr>
            <p:cNvSpPr/>
            <p:nvPr/>
          </p:nvSpPr>
          <p:spPr>
            <a:xfrm>
              <a:off x="4207163" y="2603387"/>
              <a:ext cx="16925" cy="8179"/>
            </a:xfrm>
            <a:custGeom>
              <a:avLst/>
              <a:gdLst/>
              <a:ahLst/>
              <a:cxnLst/>
              <a:rect l="l" t="t" r="r" b="b"/>
              <a:pathLst>
                <a:path w="927" h="448" extrusionOk="0">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818;p48">
              <a:extLst>
                <a:ext uri="{FF2B5EF4-FFF2-40B4-BE49-F238E27FC236}">
                  <a16:creationId xmlns:a16="http://schemas.microsoft.com/office/drawing/2014/main" id="{52898E1B-8558-42D0-A996-FE4881863B16}"/>
                </a:ext>
              </a:extLst>
            </p:cNvPr>
            <p:cNvSpPr/>
            <p:nvPr/>
          </p:nvSpPr>
          <p:spPr>
            <a:xfrm>
              <a:off x="4213152" y="2595792"/>
              <a:ext cx="10936" cy="14679"/>
            </a:xfrm>
            <a:custGeom>
              <a:avLst/>
              <a:gdLst/>
              <a:ahLst/>
              <a:cxnLst/>
              <a:rect l="l" t="t" r="r" b="b"/>
              <a:pathLst>
                <a:path w="599" h="804" extrusionOk="0">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819;p48">
              <a:extLst>
                <a:ext uri="{FF2B5EF4-FFF2-40B4-BE49-F238E27FC236}">
                  <a16:creationId xmlns:a16="http://schemas.microsoft.com/office/drawing/2014/main" id="{0A826B66-A0A7-48AA-8D58-65BC5F6DC438}"/>
                </a:ext>
              </a:extLst>
            </p:cNvPr>
            <p:cNvSpPr/>
            <p:nvPr/>
          </p:nvSpPr>
          <p:spPr>
            <a:xfrm>
              <a:off x="3917946" y="2569282"/>
              <a:ext cx="18440" cy="12269"/>
            </a:xfrm>
            <a:custGeom>
              <a:avLst/>
              <a:gdLst/>
              <a:ahLst/>
              <a:cxnLst/>
              <a:rect l="l" t="t" r="r" b="b"/>
              <a:pathLst>
                <a:path w="1010" h="672" extrusionOk="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820;p48">
              <a:extLst>
                <a:ext uri="{FF2B5EF4-FFF2-40B4-BE49-F238E27FC236}">
                  <a16:creationId xmlns:a16="http://schemas.microsoft.com/office/drawing/2014/main" id="{6BEDBD5B-0F3B-4EFD-95D1-1A839332DF7A}"/>
                </a:ext>
              </a:extLst>
            </p:cNvPr>
            <p:cNvSpPr/>
            <p:nvPr/>
          </p:nvSpPr>
          <p:spPr>
            <a:xfrm>
              <a:off x="3926892" y="2564754"/>
              <a:ext cx="11539" cy="16797"/>
            </a:xfrm>
            <a:custGeom>
              <a:avLst/>
              <a:gdLst/>
              <a:ahLst/>
              <a:cxnLst/>
              <a:rect l="l" t="t" r="r" b="b"/>
              <a:pathLst>
                <a:path w="632" h="920" extrusionOk="0">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821;p48">
              <a:extLst>
                <a:ext uri="{FF2B5EF4-FFF2-40B4-BE49-F238E27FC236}">
                  <a16:creationId xmlns:a16="http://schemas.microsoft.com/office/drawing/2014/main" id="{3809E1EA-40CD-4402-88DD-BF7581553714}"/>
                </a:ext>
              </a:extLst>
            </p:cNvPr>
            <p:cNvSpPr/>
            <p:nvPr/>
          </p:nvSpPr>
          <p:spPr>
            <a:xfrm>
              <a:off x="4104118" y="1652044"/>
              <a:ext cx="186610" cy="205689"/>
            </a:xfrm>
            <a:custGeom>
              <a:avLst/>
              <a:gdLst/>
              <a:ahLst/>
              <a:cxnLst/>
              <a:rect l="l" t="t" r="r" b="b"/>
              <a:pathLst>
                <a:path w="10221" h="11266" extrusionOk="0">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822;p48">
              <a:extLst>
                <a:ext uri="{FF2B5EF4-FFF2-40B4-BE49-F238E27FC236}">
                  <a16:creationId xmlns:a16="http://schemas.microsoft.com/office/drawing/2014/main" id="{9AB020C2-4A9D-4D92-9745-32A366000B76}"/>
                </a:ext>
              </a:extLst>
            </p:cNvPr>
            <p:cNvSpPr/>
            <p:nvPr/>
          </p:nvSpPr>
          <p:spPr>
            <a:xfrm>
              <a:off x="4209135" y="1618085"/>
              <a:ext cx="105583" cy="124261"/>
            </a:xfrm>
            <a:custGeom>
              <a:avLst/>
              <a:gdLst/>
              <a:ahLst/>
              <a:cxnLst/>
              <a:rect l="l" t="t" r="r" b="b"/>
              <a:pathLst>
                <a:path w="5783" h="6806" extrusionOk="0">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823;p48">
              <a:extLst>
                <a:ext uri="{FF2B5EF4-FFF2-40B4-BE49-F238E27FC236}">
                  <a16:creationId xmlns:a16="http://schemas.microsoft.com/office/drawing/2014/main" id="{75794C48-CCBB-4AB4-A5CE-84088C0935AE}"/>
                </a:ext>
              </a:extLst>
            </p:cNvPr>
            <p:cNvSpPr/>
            <p:nvPr/>
          </p:nvSpPr>
          <p:spPr>
            <a:xfrm>
              <a:off x="4081004" y="1825673"/>
              <a:ext cx="37811" cy="40678"/>
            </a:xfrm>
            <a:custGeom>
              <a:avLst/>
              <a:gdLst/>
              <a:ahLst/>
              <a:cxnLst/>
              <a:rect l="l" t="t" r="r" b="b"/>
              <a:pathLst>
                <a:path w="2071" h="2228" extrusionOk="0">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824;p48">
              <a:extLst>
                <a:ext uri="{FF2B5EF4-FFF2-40B4-BE49-F238E27FC236}">
                  <a16:creationId xmlns:a16="http://schemas.microsoft.com/office/drawing/2014/main" id="{E9EC394F-1F19-46F9-A9D9-F9D2C8FEA808}"/>
                </a:ext>
              </a:extLst>
            </p:cNvPr>
            <p:cNvSpPr/>
            <p:nvPr/>
          </p:nvSpPr>
          <p:spPr>
            <a:xfrm>
              <a:off x="4056101" y="1825673"/>
              <a:ext cx="31805" cy="43727"/>
            </a:xfrm>
            <a:custGeom>
              <a:avLst/>
              <a:gdLst/>
              <a:ahLst/>
              <a:cxnLst/>
              <a:rect l="l" t="t" r="r" b="b"/>
              <a:pathLst>
                <a:path w="1742" h="2395" extrusionOk="0">
                  <a:moveTo>
                    <a:pt x="1364" y="0"/>
                  </a:moveTo>
                  <a:lnTo>
                    <a:pt x="1" y="568"/>
                  </a:lnTo>
                  <a:lnTo>
                    <a:pt x="401" y="2395"/>
                  </a:lnTo>
                  <a:lnTo>
                    <a:pt x="1742" y="2226"/>
                  </a:lnTo>
                  <a:lnTo>
                    <a:pt x="1364"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825;p48">
              <a:extLst>
                <a:ext uri="{FF2B5EF4-FFF2-40B4-BE49-F238E27FC236}">
                  <a16:creationId xmlns:a16="http://schemas.microsoft.com/office/drawing/2014/main" id="{CC994868-33D9-4412-9259-9B42CD58EE26}"/>
                </a:ext>
              </a:extLst>
            </p:cNvPr>
            <p:cNvGrpSpPr/>
            <p:nvPr/>
          </p:nvGrpSpPr>
          <p:grpSpPr>
            <a:xfrm>
              <a:off x="2997886" y="1290691"/>
              <a:ext cx="1054152" cy="943876"/>
              <a:chOff x="3040436" y="1290691"/>
              <a:chExt cx="1054152" cy="943876"/>
            </a:xfrm>
          </p:grpSpPr>
          <p:sp>
            <p:nvSpPr>
              <p:cNvPr id="123" name="Google Shape;3826;p48">
                <a:extLst>
                  <a:ext uri="{FF2B5EF4-FFF2-40B4-BE49-F238E27FC236}">
                    <a16:creationId xmlns:a16="http://schemas.microsoft.com/office/drawing/2014/main" id="{EEBD215B-6D3E-4E42-BA55-9C2CCE498035}"/>
                  </a:ext>
                </a:extLst>
              </p:cNvPr>
              <p:cNvSpPr/>
              <p:nvPr/>
            </p:nvSpPr>
            <p:spPr>
              <a:xfrm>
                <a:off x="3040436" y="1678024"/>
                <a:ext cx="875831" cy="556543"/>
              </a:xfrm>
              <a:custGeom>
                <a:avLst/>
                <a:gdLst/>
                <a:ahLst/>
                <a:cxnLst/>
                <a:rect l="l" t="t" r="r" b="b"/>
                <a:pathLst>
                  <a:path w="47971" h="30483" extrusionOk="0">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827;p48">
                <a:extLst>
                  <a:ext uri="{FF2B5EF4-FFF2-40B4-BE49-F238E27FC236}">
                    <a16:creationId xmlns:a16="http://schemas.microsoft.com/office/drawing/2014/main" id="{47A860BA-CA02-45C0-A1AD-C1FB293DB3EA}"/>
                  </a:ext>
                </a:extLst>
              </p:cNvPr>
              <p:cNvSpPr/>
              <p:nvPr/>
            </p:nvSpPr>
            <p:spPr>
              <a:xfrm>
                <a:off x="3596140" y="1297775"/>
                <a:ext cx="469546" cy="683123"/>
              </a:xfrm>
              <a:custGeom>
                <a:avLst/>
                <a:gdLst/>
                <a:ahLst/>
                <a:cxnLst/>
                <a:rect l="l" t="t" r="r" b="b"/>
                <a:pathLst>
                  <a:path w="25718" h="37416" extrusionOk="0">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828;p48">
                <a:extLst>
                  <a:ext uri="{FF2B5EF4-FFF2-40B4-BE49-F238E27FC236}">
                    <a16:creationId xmlns:a16="http://schemas.microsoft.com/office/drawing/2014/main" id="{53E9DB5C-2BEB-4EE6-A075-AFF8319B2612}"/>
                  </a:ext>
                </a:extLst>
              </p:cNvPr>
              <p:cNvSpPr/>
              <p:nvPr/>
            </p:nvSpPr>
            <p:spPr>
              <a:xfrm>
                <a:off x="3044179" y="1304457"/>
                <a:ext cx="627474" cy="465110"/>
              </a:xfrm>
              <a:custGeom>
                <a:avLst/>
                <a:gdLst/>
                <a:ahLst/>
                <a:cxnLst/>
                <a:rect l="l" t="t" r="r" b="b"/>
                <a:pathLst>
                  <a:path w="34368" h="25475" extrusionOk="0">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29;p48">
                <a:extLst>
                  <a:ext uri="{FF2B5EF4-FFF2-40B4-BE49-F238E27FC236}">
                    <a16:creationId xmlns:a16="http://schemas.microsoft.com/office/drawing/2014/main" id="{219B1879-AE8A-4F99-BDCA-35961924B953}"/>
                  </a:ext>
                </a:extLst>
              </p:cNvPr>
              <p:cNvSpPr/>
              <p:nvPr/>
            </p:nvSpPr>
            <p:spPr>
              <a:xfrm>
                <a:off x="3069009" y="1678024"/>
                <a:ext cx="875758" cy="542777"/>
              </a:xfrm>
              <a:custGeom>
                <a:avLst/>
                <a:gdLst/>
                <a:ahLst/>
                <a:cxnLst/>
                <a:rect l="l" t="t" r="r" b="b"/>
                <a:pathLst>
                  <a:path w="47967" h="29729" extrusionOk="0">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30;p48">
                <a:extLst>
                  <a:ext uri="{FF2B5EF4-FFF2-40B4-BE49-F238E27FC236}">
                    <a16:creationId xmlns:a16="http://schemas.microsoft.com/office/drawing/2014/main" id="{CA18BD18-C71C-418E-9B81-0E00708540D3}"/>
                  </a:ext>
                </a:extLst>
              </p:cNvPr>
              <p:cNvSpPr/>
              <p:nvPr/>
            </p:nvSpPr>
            <p:spPr>
              <a:xfrm>
                <a:off x="3094971" y="1707893"/>
                <a:ext cx="814412" cy="487475"/>
              </a:xfrm>
              <a:custGeom>
                <a:avLst/>
                <a:gdLst/>
                <a:ahLst/>
                <a:cxnLst/>
                <a:rect l="l" t="t" r="r" b="b"/>
                <a:pathLst>
                  <a:path w="44607" h="26700" extrusionOk="0">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31;p48">
                <a:extLst>
                  <a:ext uri="{FF2B5EF4-FFF2-40B4-BE49-F238E27FC236}">
                    <a16:creationId xmlns:a16="http://schemas.microsoft.com/office/drawing/2014/main" id="{BFAC5C49-E3E8-46C9-ABE8-40DBDBAF1CEC}"/>
                  </a:ext>
                </a:extLst>
              </p:cNvPr>
              <p:cNvSpPr/>
              <p:nvPr/>
            </p:nvSpPr>
            <p:spPr>
              <a:xfrm>
                <a:off x="3624658" y="1297775"/>
                <a:ext cx="469930" cy="669356"/>
              </a:xfrm>
              <a:custGeom>
                <a:avLst/>
                <a:gdLst/>
                <a:ahLst/>
                <a:cxnLst/>
                <a:rect l="l" t="t" r="r" b="b"/>
                <a:pathLst>
                  <a:path w="25739" h="36662" extrusionOk="0">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32;p48">
                <a:extLst>
                  <a:ext uri="{FF2B5EF4-FFF2-40B4-BE49-F238E27FC236}">
                    <a16:creationId xmlns:a16="http://schemas.microsoft.com/office/drawing/2014/main" id="{DCC6D7DF-354B-4C84-AC76-8D371B018071}"/>
                  </a:ext>
                </a:extLst>
              </p:cNvPr>
              <p:cNvSpPr/>
              <p:nvPr/>
            </p:nvSpPr>
            <p:spPr>
              <a:xfrm>
                <a:off x="3656280" y="1332757"/>
                <a:ext cx="411926" cy="598207"/>
              </a:xfrm>
              <a:custGeom>
                <a:avLst/>
                <a:gdLst/>
                <a:ahLst/>
                <a:cxnLst/>
                <a:rect l="l" t="t" r="r" b="b"/>
                <a:pathLst>
                  <a:path w="22562" h="32765" extrusionOk="0">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33;p48">
                <a:extLst>
                  <a:ext uri="{FF2B5EF4-FFF2-40B4-BE49-F238E27FC236}">
                    <a16:creationId xmlns:a16="http://schemas.microsoft.com/office/drawing/2014/main" id="{DDDF52E4-BD6C-4FDA-BA0E-AB682A41FA44}"/>
                  </a:ext>
                </a:extLst>
              </p:cNvPr>
              <p:cNvSpPr/>
              <p:nvPr/>
            </p:nvSpPr>
            <p:spPr>
              <a:xfrm>
                <a:off x="3072697" y="1290691"/>
                <a:ext cx="627456" cy="465092"/>
              </a:xfrm>
              <a:custGeom>
                <a:avLst/>
                <a:gdLst/>
                <a:ahLst/>
                <a:cxnLst/>
                <a:rect l="l" t="t" r="r" b="b"/>
                <a:pathLst>
                  <a:path w="34367" h="25474" extrusionOk="0">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34;p48">
                <a:extLst>
                  <a:ext uri="{FF2B5EF4-FFF2-40B4-BE49-F238E27FC236}">
                    <a16:creationId xmlns:a16="http://schemas.microsoft.com/office/drawing/2014/main" id="{02AFAFE6-DA66-4CCA-9458-7AFA64EBB210}"/>
                  </a:ext>
                </a:extLst>
              </p:cNvPr>
              <p:cNvSpPr/>
              <p:nvPr/>
            </p:nvSpPr>
            <p:spPr>
              <a:xfrm>
                <a:off x="3101526" y="1316197"/>
                <a:ext cx="565563" cy="410885"/>
              </a:xfrm>
              <a:custGeom>
                <a:avLst/>
                <a:gdLst/>
                <a:ahLst/>
                <a:cxnLst/>
                <a:rect l="l" t="t" r="r" b="b"/>
                <a:pathLst>
                  <a:path w="30977" h="22505" extrusionOk="0">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1" name="Picture 140" descr="A group of people standing together&#10;&#10;Description automatically generated with low confidence">
            <a:extLst>
              <a:ext uri="{FF2B5EF4-FFF2-40B4-BE49-F238E27FC236}">
                <a16:creationId xmlns:a16="http://schemas.microsoft.com/office/drawing/2014/main" id="{50718437-31C1-4D84-A4EB-4FAF3B2EB8C1}"/>
              </a:ext>
            </a:extLst>
          </p:cNvPr>
          <p:cNvPicPr>
            <a:picLocks noChangeAspect="1"/>
          </p:cNvPicPr>
          <p:nvPr/>
        </p:nvPicPr>
        <p:blipFill>
          <a:blip r:embed="rId3"/>
          <a:stretch>
            <a:fillRect/>
          </a:stretch>
        </p:blipFill>
        <p:spPr>
          <a:xfrm>
            <a:off x="6547439" y="1072179"/>
            <a:ext cx="1760191" cy="1760191"/>
          </a:xfrm>
          <a:prstGeom prst="rect">
            <a:avLst/>
          </a:prstGeom>
        </p:spPr>
      </p:pic>
      <p:pic>
        <p:nvPicPr>
          <p:cNvPr id="3" name="Picture 2" descr="Graphical user interface, application&#10;&#10;Description automatically generated">
            <a:extLst>
              <a:ext uri="{FF2B5EF4-FFF2-40B4-BE49-F238E27FC236}">
                <a16:creationId xmlns:a16="http://schemas.microsoft.com/office/drawing/2014/main" id="{C1BF8752-CE4F-427B-AB9F-256E50E09CE5}"/>
              </a:ext>
            </a:extLst>
          </p:cNvPr>
          <p:cNvPicPr>
            <a:picLocks noChangeAspect="1"/>
          </p:cNvPicPr>
          <p:nvPr/>
        </p:nvPicPr>
        <p:blipFill>
          <a:blip r:embed="rId4"/>
          <a:stretch>
            <a:fillRect/>
          </a:stretch>
        </p:blipFill>
        <p:spPr>
          <a:xfrm>
            <a:off x="617653" y="813407"/>
            <a:ext cx="2058370" cy="2058370"/>
          </a:xfrm>
          <a:prstGeom prst="rect">
            <a:avLst/>
          </a:prstGeom>
        </p:spPr>
      </p:pic>
      <p:cxnSp>
        <p:nvCxnSpPr>
          <p:cNvPr id="142" name="Straight Connector 141">
            <a:extLst>
              <a:ext uri="{FF2B5EF4-FFF2-40B4-BE49-F238E27FC236}">
                <a16:creationId xmlns:a16="http://schemas.microsoft.com/office/drawing/2014/main" id="{4B4952CE-8A70-4F2A-B9D9-15B5E96CD862}"/>
              </a:ext>
            </a:extLst>
          </p:cNvPr>
          <p:cNvCxnSpPr>
            <a:cxnSpLocks/>
          </p:cNvCxnSpPr>
          <p:nvPr/>
        </p:nvCxnSpPr>
        <p:spPr>
          <a:xfrm flipV="1">
            <a:off x="8851796" y="0"/>
            <a:ext cx="0" cy="16910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7F3F055B-7D42-4B3C-9181-6AC54488A8CD}"/>
              </a:ext>
            </a:extLst>
          </p:cNvPr>
          <p:cNvCxnSpPr>
            <a:cxnSpLocks/>
          </p:cNvCxnSpPr>
          <p:nvPr/>
        </p:nvCxnSpPr>
        <p:spPr>
          <a:xfrm flipH="1">
            <a:off x="292203" y="174620"/>
            <a:ext cx="855959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4" name="Oval 143">
            <a:extLst>
              <a:ext uri="{FF2B5EF4-FFF2-40B4-BE49-F238E27FC236}">
                <a16:creationId xmlns:a16="http://schemas.microsoft.com/office/drawing/2014/main" id="{BB72126D-991D-43C3-B3AA-06EA921A4A7C}"/>
              </a:ext>
            </a:extLst>
          </p:cNvPr>
          <p:cNvSpPr/>
          <p:nvPr/>
        </p:nvSpPr>
        <p:spPr>
          <a:xfrm>
            <a:off x="8728860" y="48955"/>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E30595B3-062B-43BA-9214-C78D253C9EB2}"/>
              </a:ext>
            </a:extLst>
          </p:cNvPr>
          <p:cNvSpPr/>
          <p:nvPr/>
        </p:nvSpPr>
        <p:spPr>
          <a:xfrm>
            <a:off x="65022" y="4638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370389"/>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4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4">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56">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9" grpId="0" animBg="1"/>
      <p:bldP spid="2440" grpId="0" animBg="1"/>
      <p:bldP spid="2441" grpId="0" build="p"/>
      <p:bldP spid="2443" grpId="0"/>
      <p:bldP spid="2445" grpId="0" animBg="1"/>
      <p:bldP spid="2446" grpId="0" animBg="1"/>
      <p:bldP spid="2449" grpId="0" animBg="1"/>
      <p:bldP spid="2450" grpId="0" animBg="1"/>
      <p:bldP spid="2454" grpId="0" build="p"/>
      <p:bldP spid="2456" grpId="0" build="p"/>
      <p:bldP spid="29" grpId="0"/>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E6C5182-0C47-4F8D-A73E-AD6C17243B56}"/>
              </a:ext>
            </a:extLst>
          </p:cNvPr>
          <p:cNvSpPr/>
          <p:nvPr/>
        </p:nvSpPr>
        <p:spPr>
          <a:xfrm>
            <a:off x="4814596" y="889518"/>
            <a:ext cx="3707363" cy="3483041"/>
          </a:xfrm>
          <a:prstGeom prst="roundRect">
            <a:avLst>
              <a:gd name="adj" fmla="val 47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87ACB0C-92D2-4601-ADD4-98DC2E43E0DA}"/>
              </a:ext>
            </a:extLst>
          </p:cNvPr>
          <p:cNvSpPr/>
          <p:nvPr/>
        </p:nvSpPr>
        <p:spPr>
          <a:xfrm>
            <a:off x="4867470" y="830229"/>
            <a:ext cx="3707363" cy="3483041"/>
          </a:xfrm>
          <a:prstGeom prst="roundRect">
            <a:avLst>
              <a:gd name="adj" fmla="val 453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Google Shape;698;p31">
            <a:extLst>
              <a:ext uri="{FF2B5EF4-FFF2-40B4-BE49-F238E27FC236}">
                <a16:creationId xmlns:a16="http://schemas.microsoft.com/office/drawing/2014/main" id="{B704CE25-A365-4647-B797-8155AC97C1D7}"/>
              </a:ext>
            </a:extLst>
          </p:cNvPr>
          <p:cNvSpPr txBox="1">
            <a:spLocks/>
          </p:cNvSpPr>
          <p:nvPr/>
        </p:nvSpPr>
        <p:spPr>
          <a:xfrm>
            <a:off x="5228379" y="1661394"/>
            <a:ext cx="2879795" cy="14964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3000"/>
              <a:buFont typeface="Staatliches"/>
              <a:buNone/>
              <a:defRPr sz="3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2pPr>
            <a:lvl3pPr marR="0" lvl="2"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3pPr>
            <a:lvl4pPr marR="0" lvl="3"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4pPr>
            <a:lvl5pPr marR="0" lvl="4"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5pPr>
            <a:lvl6pPr marR="0" lvl="5"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6pPr>
            <a:lvl7pPr marR="0" lvl="6"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7pPr>
            <a:lvl8pPr marR="0" lvl="7"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8pPr>
            <a:lvl9pPr marR="0" lvl="8"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9pPr>
          </a:lstStyle>
          <a:p>
            <a:pPr algn="l"/>
            <a:r>
              <a:rPr lang="en-US"/>
              <a:t>07. </a:t>
            </a:r>
          </a:p>
          <a:p>
            <a:pPr algn="l"/>
            <a:r>
              <a:rPr lang="en-US"/>
              <a:t>F</a:t>
            </a:r>
            <a:r>
              <a:rPr lang="en"/>
              <a:t>uture scope</a:t>
            </a:r>
            <a:r>
              <a:rPr lang="en-US"/>
              <a:t> </a:t>
            </a:r>
          </a:p>
        </p:txBody>
      </p:sp>
      <p:pic>
        <p:nvPicPr>
          <p:cNvPr id="3" name="Picture 2" descr="A picture containing text, vector graphics&#10;&#10;Description automatically generated">
            <a:extLst>
              <a:ext uri="{FF2B5EF4-FFF2-40B4-BE49-F238E27FC236}">
                <a16:creationId xmlns:a16="http://schemas.microsoft.com/office/drawing/2014/main" id="{52E0A019-B05B-4D4A-850E-E3C20D10F842}"/>
              </a:ext>
            </a:extLst>
          </p:cNvPr>
          <p:cNvPicPr>
            <a:picLocks noChangeAspect="1"/>
          </p:cNvPicPr>
          <p:nvPr/>
        </p:nvPicPr>
        <p:blipFill>
          <a:blip r:embed="rId3"/>
          <a:stretch>
            <a:fillRect/>
          </a:stretch>
        </p:blipFill>
        <p:spPr>
          <a:xfrm>
            <a:off x="721567" y="889518"/>
            <a:ext cx="3352205" cy="3352205"/>
          </a:xfrm>
          <a:prstGeom prst="rect">
            <a:avLst/>
          </a:prstGeom>
        </p:spPr>
      </p:pic>
      <p:cxnSp>
        <p:nvCxnSpPr>
          <p:cNvPr id="6" name="Straight Connector 5">
            <a:extLst>
              <a:ext uri="{FF2B5EF4-FFF2-40B4-BE49-F238E27FC236}">
                <a16:creationId xmlns:a16="http://schemas.microsoft.com/office/drawing/2014/main" id="{13A26177-866E-422F-AFD9-CDB2EDF270AB}"/>
              </a:ext>
            </a:extLst>
          </p:cNvPr>
          <p:cNvCxnSpPr>
            <a:cxnSpLocks/>
          </p:cNvCxnSpPr>
          <p:nvPr/>
        </p:nvCxnSpPr>
        <p:spPr>
          <a:xfrm flipV="1">
            <a:off x="189380" y="0"/>
            <a:ext cx="0" cy="513541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3F0EA123-DE3C-41E7-9C84-BDDFAED7DE0B}"/>
              </a:ext>
            </a:extLst>
          </p:cNvPr>
          <p:cNvSpPr/>
          <p:nvPr/>
        </p:nvSpPr>
        <p:spPr>
          <a:xfrm>
            <a:off x="61911" y="2510892"/>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265282"/>
      </p:ext>
    </p:extLst>
  </p:cSld>
  <p:clrMapOvr>
    <a:masterClrMapping/>
  </p:clrMapOvr>
  <p:transition spd="slow">
    <p:cover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Future scope</a:t>
            </a:r>
            <a:endParaRPr/>
          </a:p>
        </p:txBody>
      </p:sp>
      <p:sp>
        <p:nvSpPr>
          <p:cNvPr id="290" name="Google Shape;823;p33">
            <a:extLst>
              <a:ext uri="{FF2B5EF4-FFF2-40B4-BE49-F238E27FC236}">
                <a16:creationId xmlns:a16="http://schemas.microsoft.com/office/drawing/2014/main" id="{19B42DDF-2CB2-4724-B2DA-5CA735DCB16A}"/>
              </a:ext>
            </a:extLst>
          </p:cNvPr>
          <p:cNvSpPr txBox="1">
            <a:spLocks/>
          </p:cNvSpPr>
          <p:nvPr/>
        </p:nvSpPr>
        <p:spPr>
          <a:xfrm>
            <a:off x="1123521" y="2571750"/>
            <a:ext cx="2579354" cy="1686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285750" indent="-285750">
              <a:buFont typeface="Arial" panose="020B0604020202020204" pitchFamily="34" charset="0"/>
              <a:buChar char="•"/>
            </a:pPr>
            <a:r>
              <a:rPr lang="en-US" sz="1400"/>
              <a:t>API could be developed by collecting EEIO data based on the region. </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Providing end to end mitigation strategy based on the requirements.</a:t>
            </a:r>
          </a:p>
        </p:txBody>
      </p:sp>
      <p:grpSp>
        <p:nvGrpSpPr>
          <p:cNvPr id="140" name="Group 139">
            <a:extLst>
              <a:ext uri="{FF2B5EF4-FFF2-40B4-BE49-F238E27FC236}">
                <a16:creationId xmlns:a16="http://schemas.microsoft.com/office/drawing/2014/main" id="{4C6830E5-6AB5-47E4-97D3-10A07407A8A1}"/>
              </a:ext>
            </a:extLst>
          </p:cNvPr>
          <p:cNvGrpSpPr/>
          <p:nvPr/>
        </p:nvGrpSpPr>
        <p:grpSpPr>
          <a:xfrm>
            <a:off x="5334247" y="1583758"/>
            <a:ext cx="2086231" cy="814759"/>
            <a:chOff x="1257306" y="938501"/>
            <a:chExt cx="1989549" cy="1339298"/>
          </a:xfrm>
        </p:grpSpPr>
        <p:grpSp>
          <p:nvGrpSpPr>
            <p:cNvPr id="287" name="Google Shape;820;p33">
              <a:extLst>
                <a:ext uri="{FF2B5EF4-FFF2-40B4-BE49-F238E27FC236}">
                  <a16:creationId xmlns:a16="http://schemas.microsoft.com/office/drawing/2014/main" id="{4970910B-880E-4346-9E16-0BDF8489A7DD}"/>
                </a:ext>
              </a:extLst>
            </p:cNvPr>
            <p:cNvGrpSpPr/>
            <p:nvPr/>
          </p:nvGrpSpPr>
          <p:grpSpPr>
            <a:xfrm>
              <a:off x="1257306" y="938501"/>
              <a:ext cx="1989549" cy="1339298"/>
              <a:chOff x="1575694" y="930575"/>
              <a:chExt cx="1989549" cy="713693"/>
            </a:xfrm>
          </p:grpSpPr>
          <p:sp>
            <p:nvSpPr>
              <p:cNvPr id="288" name="Google Shape;821;p33">
                <a:extLst>
                  <a:ext uri="{FF2B5EF4-FFF2-40B4-BE49-F238E27FC236}">
                    <a16:creationId xmlns:a16="http://schemas.microsoft.com/office/drawing/2014/main" id="{50EB0B19-E1CE-43D1-90E3-10D2AE3BCB06}"/>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22;p33">
                <a:extLst>
                  <a:ext uri="{FF2B5EF4-FFF2-40B4-BE49-F238E27FC236}">
                    <a16:creationId xmlns:a16="http://schemas.microsoft.com/office/drawing/2014/main" id="{D263A1B1-A12D-488D-9BAF-98E78680DDD4}"/>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825;p33">
              <a:extLst>
                <a:ext uri="{FF2B5EF4-FFF2-40B4-BE49-F238E27FC236}">
                  <a16:creationId xmlns:a16="http://schemas.microsoft.com/office/drawing/2014/main" id="{3F13CDA0-76B9-4979-B7BD-306E913B8791}"/>
                </a:ext>
              </a:extLst>
            </p:cNvPr>
            <p:cNvSpPr txBox="1">
              <a:spLocks/>
            </p:cNvSpPr>
            <p:nvPr/>
          </p:nvSpPr>
          <p:spPr>
            <a:xfrm>
              <a:off x="1344134" y="1025185"/>
              <a:ext cx="1775443" cy="1142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en-US" sz="1600"/>
                <a:t>Personalized recommender system</a:t>
              </a:r>
            </a:p>
          </p:txBody>
        </p:sp>
      </p:grpSp>
      <p:grpSp>
        <p:nvGrpSpPr>
          <p:cNvPr id="294" name="Group 293">
            <a:extLst>
              <a:ext uri="{FF2B5EF4-FFF2-40B4-BE49-F238E27FC236}">
                <a16:creationId xmlns:a16="http://schemas.microsoft.com/office/drawing/2014/main" id="{B712BD6D-EFB8-4606-8E07-7F78238479E3}"/>
              </a:ext>
            </a:extLst>
          </p:cNvPr>
          <p:cNvGrpSpPr/>
          <p:nvPr/>
        </p:nvGrpSpPr>
        <p:grpSpPr>
          <a:xfrm>
            <a:off x="1421146" y="1583758"/>
            <a:ext cx="2129527" cy="814759"/>
            <a:chOff x="1257306" y="938501"/>
            <a:chExt cx="1989549" cy="1339298"/>
          </a:xfrm>
        </p:grpSpPr>
        <p:grpSp>
          <p:nvGrpSpPr>
            <p:cNvPr id="295" name="Google Shape;820;p33">
              <a:extLst>
                <a:ext uri="{FF2B5EF4-FFF2-40B4-BE49-F238E27FC236}">
                  <a16:creationId xmlns:a16="http://schemas.microsoft.com/office/drawing/2014/main" id="{696CCE78-4172-4E50-8DC5-E06D636A6DA1}"/>
                </a:ext>
              </a:extLst>
            </p:cNvPr>
            <p:cNvGrpSpPr/>
            <p:nvPr/>
          </p:nvGrpSpPr>
          <p:grpSpPr>
            <a:xfrm>
              <a:off x="1257306" y="938501"/>
              <a:ext cx="1989549" cy="1339298"/>
              <a:chOff x="1575694" y="930575"/>
              <a:chExt cx="1989549" cy="713693"/>
            </a:xfrm>
          </p:grpSpPr>
          <p:sp>
            <p:nvSpPr>
              <p:cNvPr id="297" name="Google Shape;821;p33">
                <a:extLst>
                  <a:ext uri="{FF2B5EF4-FFF2-40B4-BE49-F238E27FC236}">
                    <a16:creationId xmlns:a16="http://schemas.microsoft.com/office/drawing/2014/main" id="{84983D75-B0D8-4747-909D-E41EFFF8833C}"/>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22;p33">
                <a:extLst>
                  <a:ext uri="{FF2B5EF4-FFF2-40B4-BE49-F238E27FC236}">
                    <a16:creationId xmlns:a16="http://schemas.microsoft.com/office/drawing/2014/main" id="{20FE62FF-78A0-4C00-B2DD-1250B27FE336}"/>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825;p33">
              <a:extLst>
                <a:ext uri="{FF2B5EF4-FFF2-40B4-BE49-F238E27FC236}">
                  <a16:creationId xmlns:a16="http://schemas.microsoft.com/office/drawing/2014/main" id="{7583E943-4632-4E30-A4C7-32D95FA77157}"/>
                </a:ext>
              </a:extLst>
            </p:cNvPr>
            <p:cNvSpPr txBox="1">
              <a:spLocks/>
            </p:cNvSpPr>
            <p:nvPr/>
          </p:nvSpPr>
          <p:spPr>
            <a:xfrm>
              <a:off x="1344134" y="1025185"/>
              <a:ext cx="1775443" cy="1142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en-US" sz="1600"/>
                <a:t>Develop an in-house API / calculator</a:t>
              </a:r>
            </a:p>
          </p:txBody>
        </p:sp>
      </p:grpSp>
      <p:sp>
        <p:nvSpPr>
          <p:cNvPr id="301" name="Google Shape;823;p33">
            <a:extLst>
              <a:ext uri="{FF2B5EF4-FFF2-40B4-BE49-F238E27FC236}">
                <a16:creationId xmlns:a16="http://schemas.microsoft.com/office/drawing/2014/main" id="{CDC27C81-877A-47EB-A05C-6AC9AE712088}"/>
              </a:ext>
            </a:extLst>
          </p:cNvPr>
          <p:cNvSpPr txBox="1">
            <a:spLocks/>
          </p:cNvSpPr>
          <p:nvPr/>
        </p:nvSpPr>
        <p:spPr>
          <a:xfrm>
            <a:off x="5020757" y="2571750"/>
            <a:ext cx="2999722" cy="18697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285750" indent="-285750">
              <a:buFont typeface="Arial" panose="020B0604020202020204" pitchFamily="34" charset="0"/>
              <a:buChar char="•"/>
            </a:pPr>
            <a:r>
              <a:rPr lang="en-US" sz="1400"/>
              <a:t>A personalized recommender helps to choose the best content item. </a:t>
            </a:r>
          </a:p>
          <a:p>
            <a:pPr marL="0" indent="0">
              <a:buNone/>
            </a:pPr>
            <a:endParaRPr lang="en-US" sz="1400"/>
          </a:p>
          <a:p>
            <a:pPr marL="285750" indent="-285750">
              <a:buFont typeface="Arial" panose="020B0604020202020204" pitchFamily="34" charset="0"/>
              <a:buChar char="•"/>
            </a:pPr>
            <a:r>
              <a:rPr lang="en-US" sz="1400"/>
              <a:t>Majorly beneficial for retail industries to make optimal positioning of a product or a service.</a:t>
            </a:r>
          </a:p>
        </p:txBody>
      </p:sp>
      <p:cxnSp>
        <p:nvCxnSpPr>
          <p:cNvPr id="15" name="Straight Connector 14">
            <a:extLst>
              <a:ext uri="{FF2B5EF4-FFF2-40B4-BE49-F238E27FC236}">
                <a16:creationId xmlns:a16="http://schemas.microsoft.com/office/drawing/2014/main" id="{42B59F38-3B88-4097-A7F5-4AC2FA284943}"/>
              </a:ext>
            </a:extLst>
          </p:cNvPr>
          <p:cNvCxnSpPr>
            <a:cxnSpLocks/>
          </p:cNvCxnSpPr>
          <p:nvPr/>
        </p:nvCxnSpPr>
        <p:spPr>
          <a:xfrm flipV="1">
            <a:off x="189380" y="2"/>
            <a:ext cx="0" cy="494995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4EB8A25-D077-4F7C-9D35-EB173CE704F4}"/>
              </a:ext>
            </a:extLst>
          </p:cNvPr>
          <p:cNvCxnSpPr>
            <a:cxnSpLocks/>
          </p:cNvCxnSpPr>
          <p:nvPr/>
        </p:nvCxnSpPr>
        <p:spPr>
          <a:xfrm flipH="1">
            <a:off x="189381" y="4949952"/>
            <a:ext cx="8954619"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E1A93C84-B5EE-4703-8AEC-24A059EFF50E}"/>
              </a:ext>
            </a:extLst>
          </p:cNvPr>
          <p:cNvSpPr/>
          <p:nvPr/>
        </p:nvSpPr>
        <p:spPr>
          <a:xfrm>
            <a:off x="66445" y="482980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325539"/>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build="p"/>
      <p:bldP spid="301"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4365A94-D76B-4521-B914-45435DE6AF68}"/>
              </a:ext>
            </a:extLst>
          </p:cNvPr>
          <p:cNvCxnSpPr>
            <a:cxnSpLocks/>
          </p:cNvCxnSpPr>
          <p:nvPr/>
        </p:nvCxnSpPr>
        <p:spPr>
          <a:xfrm flipH="1">
            <a:off x="189381" y="262128"/>
            <a:ext cx="8954619"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7121A157-5159-4B7F-BCB2-19A1C88A00F1}"/>
              </a:ext>
            </a:extLst>
          </p:cNvPr>
          <p:cNvSpPr>
            <a:spLocks noGrp="1"/>
          </p:cNvSpPr>
          <p:nvPr>
            <p:ph type="ctrTitle"/>
          </p:nvPr>
        </p:nvSpPr>
        <p:spPr>
          <a:xfrm>
            <a:off x="2302800" y="218095"/>
            <a:ext cx="4538400" cy="1827000"/>
          </a:xfrm>
        </p:spPr>
        <p:txBody>
          <a:bodyPr/>
          <a:lstStyle/>
          <a:p>
            <a:pPr algn="ctr"/>
            <a:r>
              <a:rPr lang="en-US"/>
              <a:t>Thank You</a:t>
            </a:r>
          </a:p>
        </p:txBody>
      </p:sp>
      <p:pic>
        <p:nvPicPr>
          <p:cNvPr id="10" name="Picture 9" descr="A picture containing text, vector graphics&#10;&#10;Description automatically generated">
            <a:extLst>
              <a:ext uri="{FF2B5EF4-FFF2-40B4-BE49-F238E27FC236}">
                <a16:creationId xmlns:a16="http://schemas.microsoft.com/office/drawing/2014/main" id="{576B769E-9E6A-4579-8CB2-474AB8D990C5}"/>
              </a:ext>
            </a:extLst>
          </p:cNvPr>
          <p:cNvPicPr>
            <a:picLocks noChangeAspect="1"/>
          </p:cNvPicPr>
          <p:nvPr/>
        </p:nvPicPr>
        <p:blipFill>
          <a:blip r:embed="rId2"/>
          <a:stretch>
            <a:fillRect/>
          </a:stretch>
        </p:blipFill>
        <p:spPr>
          <a:xfrm>
            <a:off x="2745066" y="1489633"/>
            <a:ext cx="3653867" cy="3653867"/>
          </a:xfrm>
          <a:prstGeom prst="rect">
            <a:avLst/>
          </a:prstGeom>
        </p:spPr>
      </p:pic>
      <p:cxnSp>
        <p:nvCxnSpPr>
          <p:cNvPr id="4" name="Straight Connector 3">
            <a:extLst>
              <a:ext uri="{FF2B5EF4-FFF2-40B4-BE49-F238E27FC236}">
                <a16:creationId xmlns:a16="http://schemas.microsoft.com/office/drawing/2014/main" id="{7CADCF14-6546-421E-9D97-34AFB5595667}"/>
              </a:ext>
            </a:extLst>
          </p:cNvPr>
          <p:cNvCxnSpPr>
            <a:cxnSpLocks/>
          </p:cNvCxnSpPr>
          <p:nvPr/>
        </p:nvCxnSpPr>
        <p:spPr>
          <a:xfrm flipV="1">
            <a:off x="189379" y="262128"/>
            <a:ext cx="0" cy="4687824"/>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9DDBDE5D-A553-4C26-82FD-CEDE822F8F74}"/>
              </a:ext>
            </a:extLst>
          </p:cNvPr>
          <p:cNvSpPr/>
          <p:nvPr/>
        </p:nvSpPr>
        <p:spPr>
          <a:xfrm>
            <a:off x="66445" y="14198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96D2E9F-A4FF-45AF-BAC8-A82FBDB7B6BC}"/>
              </a:ext>
            </a:extLst>
          </p:cNvPr>
          <p:cNvCxnSpPr>
            <a:cxnSpLocks/>
          </p:cNvCxnSpPr>
          <p:nvPr/>
        </p:nvCxnSpPr>
        <p:spPr>
          <a:xfrm flipH="1">
            <a:off x="1" y="4949952"/>
            <a:ext cx="18937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Oval 14">
            <a:extLst>
              <a:ext uri="{FF2B5EF4-FFF2-40B4-BE49-F238E27FC236}">
                <a16:creationId xmlns:a16="http://schemas.microsoft.com/office/drawing/2014/main" id="{E7F6F25E-FDDC-48F1-83CF-8B2350FC3355}"/>
              </a:ext>
            </a:extLst>
          </p:cNvPr>
          <p:cNvSpPr/>
          <p:nvPr/>
        </p:nvSpPr>
        <p:spPr>
          <a:xfrm>
            <a:off x="66445" y="482980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635724"/>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26"/>
        <p:cNvGrpSpPr/>
        <p:nvPr/>
      </p:nvGrpSpPr>
      <p:grpSpPr>
        <a:xfrm>
          <a:off x="0" y="0"/>
          <a:ext cx="0" cy="0"/>
          <a:chOff x="0" y="0"/>
          <a:chExt cx="0" cy="0"/>
        </a:xfrm>
      </p:grpSpPr>
      <p:sp>
        <p:nvSpPr>
          <p:cNvPr id="110" name="Google Shape;429;p28">
            <a:extLst>
              <a:ext uri="{FF2B5EF4-FFF2-40B4-BE49-F238E27FC236}">
                <a16:creationId xmlns:a16="http://schemas.microsoft.com/office/drawing/2014/main" id="{6FD3E8A3-637D-4F7D-BFFC-9FEF7D6AA727}"/>
              </a:ext>
            </a:extLst>
          </p:cNvPr>
          <p:cNvSpPr/>
          <p:nvPr/>
        </p:nvSpPr>
        <p:spPr>
          <a:xfrm>
            <a:off x="6976156" y="3174782"/>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109" name="Google Shape;429;p28">
            <a:extLst>
              <a:ext uri="{FF2B5EF4-FFF2-40B4-BE49-F238E27FC236}">
                <a16:creationId xmlns:a16="http://schemas.microsoft.com/office/drawing/2014/main" id="{BC181796-3069-43A7-973C-66A6D82896D7}"/>
              </a:ext>
            </a:extLst>
          </p:cNvPr>
          <p:cNvSpPr/>
          <p:nvPr/>
        </p:nvSpPr>
        <p:spPr>
          <a:xfrm>
            <a:off x="6972001" y="2251001"/>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108" name="Google Shape;430;p28">
            <a:extLst>
              <a:ext uri="{FF2B5EF4-FFF2-40B4-BE49-F238E27FC236}">
                <a16:creationId xmlns:a16="http://schemas.microsoft.com/office/drawing/2014/main" id="{D6BAEFB7-ADAC-4FC5-B041-905CB8E1F1A9}"/>
              </a:ext>
            </a:extLst>
          </p:cNvPr>
          <p:cNvSpPr/>
          <p:nvPr/>
        </p:nvSpPr>
        <p:spPr>
          <a:xfrm>
            <a:off x="4393814" y="4122324"/>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107" name="Google Shape;430;p28">
            <a:extLst>
              <a:ext uri="{FF2B5EF4-FFF2-40B4-BE49-F238E27FC236}">
                <a16:creationId xmlns:a16="http://schemas.microsoft.com/office/drawing/2014/main" id="{F235459B-A614-4B05-9A13-5B010F086759}"/>
              </a:ext>
            </a:extLst>
          </p:cNvPr>
          <p:cNvSpPr/>
          <p:nvPr/>
        </p:nvSpPr>
        <p:spPr>
          <a:xfrm>
            <a:off x="4393814" y="3179932"/>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427" name="Google Shape;427;p28"/>
          <p:cNvSpPr/>
          <p:nvPr/>
        </p:nvSpPr>
        <p:spPr>
          <a:xfrm>
            <a:off x="6974662" y="1365083"/>
            <a:ext cx="372057" cy="351076"/>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429" name="Google Shape;429;p28"/>
          <p:cNvSpPr/>
          <p:nvPr/>
        </p:nvSpPr>
        <p:spPr>
          <a:xfrm>
            <a:off x="4393815" y="2252270"/>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430" name="Google Shape;430;p28"/>
          <p:cNvSpPr/>
          <p:nvPr/>
        </p:nvSpPr>
        <p:spPr>
          <a:xfrm>
            <a:off x="4393815" y="1370305"/>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431" name="Google Shape;431;p28"/>
          <p:cNvSpPr txBox="1">
            <a:spLocks noGrp="1"/>
          </p:cNvSpPr>
          <p:nvPr>
            <p:ph type="ctrTitle"/>
          </p:nvPr>
        </p:nvSpPr>
        <p:spPr>
          <a:xfrm>
            <a:off x="4402372" y="1355970"/>
            <a:ext cx="1376376" cy="6886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01 </a:t>
            </a:r>
            <a:br>
              <a:rPr lang="en-US" sz="1600"/>
            </a:br>
            <a:r>
              <a:rPr lang="en-US" sz="1600"/>
              <a:t>Introduction</a:t>
            </a:r>
          </a:p>
        </p:txBody>
      </p:sp>
      <p:sp>
        <p:nvSpPr>
          <p:cNvPr id="433" name="Google Shape;433;p28"/>
          <p:cNvSpPr txBox="1">
            <a:spLocks noGrp="1"/>
          </p:cNvSpPr>
          <p:nvPr>
            <p:ph type="ctrTitle" idx="2"/>
          </p:nvPr>
        </p:nvSpPr>
        <p:spPr>
          <a:xfrm>
            <a:off x="4392839" y="2200635"/>
            <a:ext cx="2025534" cy="7025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03 </a:t>
            </a:r>
            <a:br>
              <a:rPr lang="en-US" sz="1600"/>
            </a:br>
            <a:r>
              <a:rPr lang="en-US" sz="1600"/>
              <a:t>METHODOLOGY &amp; analysis</a:t>
            </a:r>
          </a:p>
        </p:txBody>
      </p:sp>
      <p:sp>
        <p:nvSpPr>
          <p:cNvPr id="435" name="Google Shape;435;p28"/>
          <p:cNvSpPr txBox="1">
            <a:spLocks noGrp="1"/>
          </p:cNvSpPr>
          <p:nvPr>
            <p:ph type="ctrTitle" idx="3"/>
          </p:nvPr>
        </p:nvSpPr>
        <p:spPr>
          <a:xfrm>
            <a:off x="6972001" y="1358371"/>
            <a:ext cx="1981740" cy="6862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a:t>02</a:t>
            </a:r>
            <a:br>
              <a:rPr lang="en-US" sz="1600"/>
            </a:br>
            <a:r>
              <a:rPr lang="en-US" sz="1600"/>
              <a:t>LITERATURE findings</a:t>
            </a:r>
          </a:p>
        </p:txBody>
      </p:sp>
      <p:grpSp>
        <p:nvGrpSpPr>
          <p:cNvPr id="95" name="Group 94">
            <a:extLst>
              <a:ext uri="{FF2B5EF4-FFF2-40B4-BE49-F238E27FC236}">
                <a16:creationId xmlns:a16="http://schemas.microsoft.com/office/drawing/2014/main" id="{F78DF805-132C-4266-A110-57DAAEA82274}"/>
              </a:ext>
            </a:extLst>
          </p:cNvPr>
          <p:cNvGrpSpPr/>
          <p:nvPr/>
        </p:nvGrpSpPr>
        <p:grpSpPr>
          <a:xfrm>
            <a:off x="3478335" y="333823"/>
            <a:ext cx="5632250" cy="580634"/>
            <a:chOff x="4277209" y="975940"/>
            <a:chExt cx="3807616" cy="421319"/>
          </a:xfrm>
        </p:grpSpPr>
        <p:sp>
          <p:nvSpPr>
            <p:cNvPr id="96" name="Google Shape;441;p28">
              <a:extLst>
                <a:ext uri="{FF2B5EF4-FFF2-40B4-BE49-F238E27FC236}">
                  <a16:creationId xmlns:a16="http://schemas.microsoft.com/office/drawing/2014/main" id="{9EC1E16E-867B-4878-BE02-78E61F2B89FA}"/>
                </a:ext>
              </a:extLst>
            </p:cNvPr>
            <p:cNvSpPr/>
            <p:nvPr/>
          </p:nvSpPr>
          <p:spPr>
            <a:xfrm>
              <a:off x="4277209" y="975940"/>
              <a:ext cx="3780899" cy="383808"/>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42;p28">
              <a:extLst>
                <a:ext uri="{FF2B5EF4-FFF2-40B4-BE49-F238E27FC236}">
                  <a16:creationId xmlns:a16="http://schemas.microsoft.com/office/drawing/2014/main" id="{8A263C58-10E8-41FE-8482-E2CD47EA6C89}"/>
                </a:ext>
              </a:extLst>
            </p:cNvPr>
            <p:cNvSpPr/>
            <p:nvPr/>
          </p:nvSpPr>
          <p:spPr>
            <a:xfrm>
              <a:off x="4303927" y="1018213"/>
              <a:ext cx="3780898" cy="379046"/>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Title 2">
            <a:extLst>
              <a:ext uri="{FF2B5EF4-FFF2-40B4-BE49-F238E27FC236}">
                <a16:creationId xmlns:a16="http://schemas.microsoft.com/office/drawing/2014/main" id="{F4818557-9B07-471D-9B4B-F157CA3114C8}"/>
              </a:ext>
            </a:extLst>
          </p:cNvPr>
          <p:cNvSpPr txBox="1">
            <a:spLocks/>
          </p:cNvSpPr>
          <p:nvPr/>
        </p:nvSpPr>
        <p:spPr>
          <a:xfrm>
            <a:off x="5020586" y="414980"/>
            <a:ext cx="3194700" cy="481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pPr algn="r"/>
            <a:r>
              <a:rPr lang="en-US" sz="2000"/>
              <a:t>Agenda</a:t>
            </a:r>
          </a:p>
        </p:txBody>
      </p:sp>
      <p:sp>
        <p:nvSpPr>
          <p:cNvPr id="100" name="Google Shape;437;p28">
            <a:extLst>
              <a:ext uri="{FF2B5EF4-FFF2-40B4-BE49-F238E27FC236}">
                <a16:creationId xmlns:a16="http://schemas.microsoft.com/office/drawing/2014/main" id="{2F6B66D8-6BCF-403E-A9B0-0B4AA1403E48}"/>
              </a:ext>
            </a:extLst>
          </p:cNvPr>
          <p:cNvSpPr txBox="1">
            <a:spLocks/>
          </p:cNvSpPr>
          <p:nvPr/>
        </p:nvSpPr>
        <p:spPr>
          <a:xfrm>
            <a:off x="6972001" y="2227997"/>
            <a:ext cx="1557090" cy="6823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US" sz="1600"/>
              <a:t>04</a:t>
            </a:r>
            <a:br>
              <a:rPr lang="en-US" sz="1600"/>
            </a:br>
            <a:r>
              <a:rPr lang="en-US" sz="1600"/>
              <a:t>Results</a:t>
            </a:r>
          </a:p>
        </p:txBody>
      </p:sp>
      <p:sp>
        <p:nvSpPr>
          <p:cNvPr id="102" name="Google Shape;437;p28">
            <a:extLst>
              <a:ext uri="{FF2B5EF4-FFF2-40B4-BE49-F238E27FC236}">
                <a16:creationId xmlns:a16="http://schemas.microsoft.com/office/drawing/2014/main" id="{FEC0F915-2C38-4B8F-ADBA-D0DF6DAD8910}"/>
              </a:ext>
            </a:extLst>
          </p:cNvPr>
          <p:cNvSpPr txBox="1">
            <a:spLocks/>
          </p:cNvSpPr>
          <p:nvPr/>
        </p:nvSpPr>
        <p:spPr>
          <a:xfrm>
            <a:off x="4393814" y="3164671"/>
            <a:ext cx="1557090" cy="6862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US" sz="1600"/>
              <a:t>05</a:t>
            </a:r>
            <a:br>
              <a:rPr lang="en-US" sz="1600"/>
            </a:br>
            <a:r>
              <a:rPr lang="en-US" sz="1600"/>
              <a:t>Discussion</a:t>
            </a:r>
          </a:p>
        </p:txBody>
      </p:sp>
      <p:sp>
        <p:nvSpPr>
          <p:cNvPr id="104" name="Google Shape;437;p28">
            <a:extLst>
              <a:ext uri="{FF2B5EF4-FFF2-40B4-BE49-F238E27FC236}">
                <a16:creationId xmlns:a16="http://schemas.microsoft.com/office/drawing/2014/main" id="{FADDFCE8-F2A1-481F-B13D-E18BCCB1328B}"/>
              </a:ext>
            </a:extLst>
          </p:cNvPr>
          <p:cNvSpPr txBox="1">
            <a:spLocks/>
          </p:cNvSpPr>
          <p:nvPr/>
        </p:nvSpPr>
        <p:spPr>
          <a:xfrm>
            <a:off x="6972001" y="3164671"/>
            <a:ext cx="1557090" cy="6823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US" sz="1600"/>
              <a:t>06</a:t>
            </a:r>
            <a:br>
              <a:rPr lang="en-US" sz="1600"/>
            </a:br>
            <a:r>
              <a:rPr lang="en-US" sz="1600"/>
              <a:t>Conclusion</a:t>
            </a:r>
          </a:p>
        </p:txBody>
      </p:sp>
      <p:sp>
        <p:nvSpPr>
          <p:cNvPr id="106" name="Google Shape;437;p28">
            <a:extLst>
              <a:ext uri="{FF2B5EF4-FFF2-40B4-BE49-F238E27FC236}">
                <a16:creationId xmlns:a16="http://schemas.microsoft.com/office/drawing/2014/main" id="{13CA82BA-BAD5-4695-A183-9C4620C91E7B}"/>
              </a:ext>
            </a:extLst>
          </p:cNvPr>
          <p:cNvSpPr txBox="1">
            <a:spLocks/>
          </p:cNvSpPr>
          <p:nvPr/>
        </p:nvSpPr>
        <p:spPr>
          <a:xfrm>
            <a:off x="4392839" y="4112372"/>
            <a:ext cx="1557090" cy="6873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US" sz="1600"/>
              <a:t>07</a:t>
            </a:r>
            <a:br>
              <a:rPr lang="en-US" sz="1600"/>
            </a:br>
            <a:r>
              <a:rPr lang="en-US" sz="1600"/>
              <a:t>Future Scope </a:t>
            </a:r>
          </a:p>
        </p:txBody>
      </p:sp>
      <p:pic>
        <p:nvPicPr>
          <p:cNvPr id="16" name="Picture 15" descr="A picture containing text, seat, vector graphics, chair&#10;&#10;Description automatically generated">
            <a:extLst>
              <a:ext uri="{FF2B5EF4-FFF2-40B4-BE49-F238E27FC236}">
                <a16:creationId xmlns:a16="http://schemas.microsoft.com/office/drawing/2014/main" id="{22133946-1A9B-4D10-8D03-B256F8D43EEC}"/>
              </a:ext>
            </a:extLst>
          </p:cNvPr>
          <p:cNvPicPr>
            <a:picLocks noChangeAspect="1"/>
          </p:cNvPicPr>
          <p:nvPr/>
        </p:nvPicPr>
        <p:blipFill>
          <a:blip r:embed="rId3"/>
          <a:stretch>
            <a:fillRect/>
          </a:stretch>
        </p:blipFill>
        <p:spPr>
          <a:xfrm>
            <a:off x="486340" y="1532979"/>
            <a:ext cx="2740475" cy="2740475"/>
          </a:xfrm>
          <a:prstGeom prst="rect">
            <a:avLst/>
          </a:prstGeom>
        </p:spPr>
      </p:pic>
      <p:grpSp>
        <p:nvGrpSpPr>
          <p:cNvPr id="5" name="Group 4">
            <a:extLst>
              <a:ext uri="{FF2B5EF4-FFF2-40B4-BE49-F238E27FC236}">
                <a16:creationId xmlns:a16="http://schemas.microsoft.com/office/drawing/2014/main" id="{994A1BAF-C195-4728-A979-F915CDC8200C}"/>
              </a:ext>
            </a:extLst>
          </p:cNvPr>
          <p:cNvGrpSpPr/>
          <p:nvPr/>
        </p:nvGrpSpPr>
        <p:grpSpPr>
          <a:xfrm>
            <a:off x="44845" y="-496"/>
            <a:ext cx="9099155" cy="300901"/>
            <a:chOff x="9619" y="-9758"/>
            <a:chExt cx="9124762" cy="300901"/>
          </a:xfrm>
        </p:grpSpPr>
        <p:cxnSp>
          <p:nvCxnSpPr>
            <p:cNvPr id="93" name="Straight Connector 92">
              <a:extLst>
                <a:ext uri="{FF2B5EF4-FFF2-40B4-BE49-F238E27FC236}">
                  <a16:creationId xmlns:a16="http://schemas.microsoft.com/office/drawing/2014/main" id="{0847C8E1-237B-4544-83F7-C9808BBFF295}"/>
                </a:ext>
              </a:extLst>
            </p:cNvPr>
            <p:cNvCxnSpPr>
              <a:cxnSpLocks/>
            </p:cNvCxnSpPr>
            <p:nvPr/>
          </p:nvCxnSpPr>
          <p:spPr>
            <a:xfrm flipV="1">
              <a:off x="132166" y="-9758"/>
              <a:ext cx="0" cy="180756"/>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F5B340AA-483A-461D-A0AA-83F6837DCB87}"/>
                </a:ext>
              </a:extLst>
            </p:cNvPr>
            <p:cNvCxnSpPr>
              <a:cxnSpLocks/>
            </p:cNvCxnSpPr>
            <p:nvPr/>
          </p:nvCxnSpPr>
          <p:spPr>
            <a:xfrm flipH="1">
              <a:off x="122548" y="157698"/>
              <a:ext cx="901183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1" name="Oval 100">
              <a:extLst>
                <a:ext uri="{FF2B5EF4-FFF2-40B4-BE49-F238E27FC236}">
                  <a16:creationId xmlns:a16="http://schemas.microsoft.com/office/drawing/2014/main" id="{16E13A2B-E1CF-4EE6-8EBD-84992B8A563B}"/>
                </a:ext>
              </a:extLst>
            </p:cNvPr>
            <p:cNvSpPr/>
            <p:nvPr/>
          </p:nvSpPr>
          <p:spPr>
            <a:xfrm>
              <a:off x="9619" y="50852"/>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Google Shape;430;p28">
            <a:extLst>
              <a:ext uri="{FF2B5EF4-FFF2-40B4-BE49-F238E27FC236}">
                <a16:creationId xmlns:a16="http://schemas.microsoft.com/office/drawing/2014/main" id="{1168B8EC-2F69-4686-92B0-08F5FCB856DB}"/>
              </a:ext>
            </a:extLst>
          </p:cNvPr>
          <p:cNvSpPr/>
          <p:nvPr/>
        </p:nvSpPr>
        <p:spPr>
          <a:xfrm>
            <a:off x="6916190" y="4122324"/>
            <a:ext cx="377378" cy="3660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1600"/>
          </a:p>
        </p:txBody>
      </p:sp>
      <p:sp>
        <p:nvSpPr>
          <p:cNvPr id="26" name="Google Shape;437;p28">
            <a:extLst>
              <a:ext uri="{FF2B5EF4-FFF2-40B4-BE49-F238E27FC236}">
                <a16:creationId xmlns:a16="http://schemas.microsoft.com/office/drawing/2014/main" id="{E87EE299-647F-43AF-B447-DE23F6782BEE}"/>
              </a:ext>
            </a:extLst>
          </p:cNvPr>
          <p:cNvSpPr txBox="1">
            <a:spLocks/>
          </p:cNvSpPr>
          <p:nvPr/>
        </p:nvSpPr>
        <p:spPr>
          <a:xfrm>
            <a:off x="6972001" y="4101344"/>
            <a:ext cx="1557090" cy="68735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1200"/>
              <a:buFont typeface="Josefin Sans"/>
              <a:buNone/>
              <a:defRPr sz="1200" b="0" i="0" u="none" strike="noStrike" cap="none">
                <a:solidFill>
                  <a:schemeClr val="dk1"/>
                </a:solidFill>
                <a:latin typeface="Josefin Sans"/>
                <a:ea typeface="Josefin Sans"/>
                <a:cs typeface="Josefin Sans"/>
                <a:sym typeface="Josefin Sans"/>
              </a:defRPr>
            </a:lvl9pPr>
          </a:lstStyle>
          <a:p>
            <a:r>
              <a:rPr lang="en-US" sz="1600"/>
              <a:t>A</a:t>
            </a:r>
            <a:br>
              <a:rPr lang="en-US" sz="1600"/>
            </a:br>
            <a:r>
              <a:rPr lang="en-US" sz="1600"/>
              <a:t>appendix </a:t>
            </a:r>
          </a:p>
        </p:txBody>
      </p:sp>
    </p:spTree>
  </p:cSld>
  <p:clrMapOvr>
    <a:masterClrMapping/>
  </p:clrMapOvr>
  <p:transition spd="slow">
    <p:cover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21A157-5159-4B7F-BCB2-19A1C88A00F1}"/>
              </a:ext>
            </a:extLst>
          </p:cNvPr>
          <p:cNvSpPr>
            <a:spLocks noGrp="1"/>
          </p:cNvSpPr>
          <p:nvPr>
            <p:ph type="ctrTitle"/>
          </p:nvPr>
        </p:nvSpPr>
        <p:spPr>
          <a:xfrm>
            <a:off x="744570" y="1658250"/>
            <a:ext cx="4538400" cy="1827000"/>
          </a:xfrm>
        </p:spPr>
        <p:txBody>
          <a:bodyPr/>
          <a:lstStyle/>
          <a:p>
            <a:r>
              <a:rPr lang="en-US"/>
              <a:t>Questions</a:t>
            </a:r>
          </a:p>
        </p:txBody>
      </p:sp>
      <p:pic>
        <p:nvPicPr>
          <p:cNvPr id="8" name="Picture 7" descr="Diagram, schematic&#10;&#10;Description automatically generated">
            <a:extLst>
              <a:ext uri="{FF2B5EF4-FFF2-40B4-BE49-F238E27FC236}">
                <a16:creationId xmlns:a16="http://schemas.microsoft.com/office/drawing/2014/main" id="{071E78E7-36D1-4BB6-BF69-AE2E41BCD4F1}"/>
              </a:ext>
            </a:extLst>
          </p:cNvPr>
          <p:cNvPicPr>
            <a:picLocks noChangeAspect="1"/>
          </p:cNvPicPr>
          <p:nvPr/>
        </p:nvPicPr>
        <p:blipFill>
          <a:blip r:embed="rId2"/>
          <a:stretch>
            <a:fillRect/>
          </a:stretch>
        </p:blipFill>
        <p:spPr>
          <a:xfrm>
            <a:off x="4354829" y="315572"/>
            <a:ext cx="4344715" cy="4344715"/>
          </a:xfrm>
          <a:prstGeom prst="rect">
            <a:avLst/>
          </a:prstGeom>
        </p:spPr>
      </p:pic>
      <p:cxnSp>
        <p:nvCxnSpPr>
          <p:cNvPr id="4" name="Straight Connector 3">
            <a:extLst>
              <a:ext uri="{FF2B5EF4-FFF2-40B4-BE49-F238E27FC236}">
                <a16:creationId xmlns:a16="http://schemas.microsoft.com/office/drawing/2014/main" id="{A5A37722-5D2A-4140-9183-15B2E4FB85BB}"/>
              </a:ext>
            </a:extLst>
          </p:cNvPr>
          <p:cNvCxnSpPr>
            <a:cxnSpLocks/>
            <a:endCxn id="5" idx="2"/>
          </p:cNvCxnSpPr>
          <p:nvPr/>
        </p:nvCxnSpPr>
        <p:spPr>
          <a:xfrm>
            <a:off x="0" y="253874"/>
            <a:ext cx="434202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486EA678-FBC5-4823-B3D6-FDA23F1E95A0}"/>
              </a:ext>
            </a:extLst>
          </p:cNvPr>
          <p:cNvSpPr/>
          <p:nvPr/>
        </p:nvSpPr>
        <p:spPr>
          <a:xfrm>
            <a:off x="4342028" y="67169"/>
            <a:ext cx="384272" cy="37340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427177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8;p31">
            <a:extLst>
              <a:ext uri="{FF2B5EF4-FFF2-40B4-BE49-F238E27FC236}">
                <a16:creationId xmlns:a16="http://schemas.microsoft.com/office/drawing/2014/main" id="{835A2FFA-AFAF-4408-99C0-7D14A6BE0EC5}"/>
              </a:ext>
            </a:extLst>
          </p:cNvPr>
          <p:cNvSpPr txBox="1">
            <a:spLocks/>
          </p:cNvSpPr>
          <p:nvPr/>
        </p:nvSpPr>
        <p:spPr>
          <a:xfrm>
            <a:off x="3648396" y="1436043"/>
            <a:ext cx="2879795" cy="14964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3000"/>
              <a:buFont typeface="Staatliches"/>
              <a:buNone/>
              <a:defRPr sz="3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2pPr>
            <a:lvl3pPr marR="0" lvl="2"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3pPr>
            <a:lvl4pPr marR="0" lvl="3"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4pPr>
            <a:lvl5pPr marR="0" lvl="4"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5pPr>
            <a:lvl6pPr marR="0" lvl="5"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6pPr>
            <a:lvl7pPr marR="0" lvl="6"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7pPr>
            <a:lvl8pPr marR="0" lvl="7"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8pPr>
            <a:lvl9pPr marR="0" lvl="8"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9pPr>
          </a:lstStyle>
          <a:p>
            <a:pPr algn="l"/>
            <a:r>
              <a:rPr lang="en-US"/>
              <a:t>A. </a:t>
            </a:r>
          </a:p>
          <a:p>
            <a:pPr algn="l"/>
            <a:r>
              <a:rPr lang="en-US"/>
              <a:t>Appendix</a:t>
            </a:r>
          </a:p>
        </p:txBody>
      </p:sp>
    </p:spTree>
    <p:extLst>
      <p:ext uri="{BB962C8B-B14F-4D97-AF65-F5344CB8AC3E}">
        <p14:creationId xmlns:p14="http://schemas.microsoft.com/office/powerpoint/2010/main" val="146863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Existing literature</a:t>
            </a:r>
            <a:endParaRPr/>
          </a:p>
        </p:txBody>
      </p:sp>
      <p:grpSp>
        <p:nvGrpSpPr>
          <p:cNvPr id="817" name="Google Shape;817;p33"/>
          <p:cNvGrpSpPr/>
          <p:nvPr/>
        </p:nvGrpSpPr>
        <p:grpSpPr>
          <a:xfrm>
            <a:off x="5541182" y="1253947"/>
            <a:ext cx="3358978" cy="505887"/>
            <a:chOff x="1575694" y="930575"/>
            <a:chExt cx="1989549"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549658" y="1253947"/>
            <a:ext cx="1989549" cy="576301"/>
            <a:chOff x="1575694" y="930575"/>
            <a:chExt cx="1989549"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3"/>
          <p:cNvSpPr txBox="1">
            <a:spLocks noGrp="1"/>
          </p:cNvSpPr>
          <p:nvPr>
            <p:ph type="subTitle" idx="1"/>
          </p:nvPr>
        </p:nvSpPr>
        <p:spPr>
          <a:xfrm>
            <a:off x="699460" y="2536262"/>
            <a:ext cx="3686995" cy="2262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naheim"/>
                <a:ea typeface="Anaheim"/>
                <a:cs typeface="Anaheim"/>
                <a:sym typeface="Anaheim"/>
              </a:rPr>
              <a:t>Scope 1: Direct Emissions </a:t>
            </a:r>
          </a:p>
          <a:p>
            <a:pPr marL="171450" indent="-171450">
              <a:buFont typeface="Arial" panose="020B0604020202020204" pitchFamily="34" charset="0"/>
              <a:buChar char="•"/>
            </a:pPr>
            <a:r>
              <a:rPr lang="en-US" sz="1100">
                <a:latin typeface="Anaheim"/>
              </a:rPr>
              <a:t>Manufacturing, factories, or combustion emission activities owned or managed by an enterprise.</a:t>
            </a:r>
          </a:p>
          <a:p>
            <a:pPr marL="171450" indent="-171450">
              <a:buFont typeface="Arial" panose="020B0604020202020204" pitchFamily="34" charset="0"/>
              <a:buChar char="•"/>
            </a:pPr>
            <a:endParaRPr lang="en" sz="1100">
              <a:latin typeface="Anaheim"/>
              <a:sym typeface="Anaheim"/>
            </a:endParaRPr>
          </a:p>
          <a:p>
            <a:pPr marL="0" lvl="0" indent="0" algn="l" rtl="0">
              <a:spcBef>
                <a:spcPts val="0"/>
              </a:spcBef>
              <a:spcAft>
                <a:spcPts val="0"/>
              </a:spcAft>
              <a:buNone/>
            </a:pPr>
            <a:r>
              <a:rPr lang="en" b="1">
                <a:latin typeface="Anaheim"/>
                <a:ea typeface="Anaheim"/>
                <a:cs typeface="Anaheim"/>
                <a:sym typeface="Anaheim"/>
              </a:rPr>
              <a:t>Scope 2: Indirect E</a:t>
            </a:r>
            <a:r>
              <a:rPr lang="en-US" b="1">
                <a:latin typeface="Anaheim"/>
                <a:ea typeface="Anaheim"/>
                <a:cs typeface="Anaheim"/>
                <a:sym typeface="Anaheim"/>
              </a:rPr>
              <a:t>m</a:t>
            </a:r>
            <a:r>
              <a:rPr lang="en" b="1">
                <a:latin typeface="Anaheim"/>
                <a:ea typeface="Anaheim"/>
                <a:cs typeface="Anaheim"/>
                <a:sym typeface="Anaheim"/>
              </a:rPr>
              <a:t>issions</a:t>
            </a:r>
          </a:p>
          <a:p>
            <a:pPr marL="171450" lvl="0" indent="-171450">
              <a:buFont typeface="Arial" panose="020B0604020202020204" pitchFamily="34" charset="0"/>
              <a:buChar char="•"/>
            </a:pPr>
            <a:r>
              <a:rPr lang="en-US" sz="1100">
                <a:latin typeface="Anaheim"/>
              </a:rPr>
              <a:t>Purchase of electricity, steam, heating, and cooling by the reporting firm, government, or non-governmental organization.</a:t>
            </a:r>
            <a:endParaRPr lang="en" sz="1100">
              <a:latin typeface="Anaheim"/>
              <a:sym typeface="Anaheim"/>
            </a:endParaRPr>
          </a:p>
          <a:p>
            <a:pPr marL="0" lvl="0" indent="0" algn="l" rtl="0">
              <a:spcBef>
                <a:spcPts val="0"/>
              </a:spcBef>
              <a:spcAft>
                <a:spcPts val="0"/>
              </a:spcAft>
              <a:buNone/>
            </a:pPr>
            <a:endParaRPr lang="en">
              <a:latin typeface="Anaheim"/>
              <a:ea typeface="Anaheim"/>
              <a:cs typeface="Anaheim"/>
              <a:sym typeface="Anaheim"/>
            </a:endParaRPr>
          </a:p>
          <a:p>
            <a:pPr marL="0" lvl="0" indent="0" algn="l" rtl="0">
              <a:spcBef>
                <a:spcPts val="0"/>
              </a:spcBef>
              <a:spcAft>
                <a:spcPts val="0"/>
              </a:spcAft>
              <a:buNone/>
            </a:pPr>
            <a:r>
              <a:rPr lang="en" b="1">
                <a:latin typeface="Anaheim"/>
                <a:ea typeface="Anaheim"/>
                <a:cs typeface="Anaheim"/>
                <a:sym typeface="Anaheim"/>
              </a:rPr>
              <a:t>Scope 3: Other Indirect Emissions</a:t>
            </a:r>
          </a:p>
          <a:p>
            <a:pPr marL="171450" indent="-171450">
              <a:buFont typeface="Arial" panose="020B0604020202020204" pitchFamily="34" charset="0"/>
              <a:buChar char="•"/>
            </a:pPr>
            <a:r>
              <a:rPr lang="en-US" sz="1100">
                <a:latin typeface="Anaheim"/>
              </a:rPr>
              <a:t>Waste disposal, purchased goods, and materials, or transport, business travel, hotel stay, food consumption.</a:t>
            </a:r>
            <a:endParaRPr lang="en-US" sz="1100">
              <a:latin typeface="Anaheim"/>
              <a:sym typeface="Anaheim"/>
            </a:endParaRPr>
          </a:p>
        </p:txBody>
      </p:sp>
      <p:sp>
        <p:nvSpPr>
          <p:cNvPr id="825" name="Google Shape;825;p33"/>
          <p:cNvSpPr txBox="1">
            <a:spLocks noGrp="1"/>
          </p:cNvSpPr>
          <p:nvPr>
            <p:ph type="ctrTitle"/>
          </p:nvPr>
        </p:nvSpPr>
        <p:spPr>
          <a:xfrm>
            <a:off x="575786" y="1329704"/>
            <a:ext cx="1331711" cy="43666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GHG emissions</a:t>
            </a:r>
            <a:endParaRPr sz="1400"/>
          </a:p>
        </p:txBody>
      </p:sp>
      <p:sp>
        <p:nvSpPr>
          <p:cNvPr id="829" name="Google Shape;829;p33"/>
          <p:cNvSpPr txBox="1">
            <a:spLocks noGrp="1"/>
          </p:cNvSpPr>
          <p:nvPr>
            <p:ph type="ctrTitle" idx="6"/>
          </p:nvPr>
        </p:nvSpPr>
        <p:spPr>
          <a:xfrm>
            <a:off x="5530004" y="1175539"/>
            <a:ext cx="3064338"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GHG Protocol Guidelines for calculation</a:t>
            </a:r>
            <a:endParaRPr sz="1400"/>
          </a:p>
        </p:txBody>
      </p:sp>
      <p:sp>
        <p:nvSpPr>
          <p:cNvPr id="830" name="Google Shape;830;p33"/>
          <p:cNvSpPr txBox="1">
            <a:spLocks noGrp="1"/>
          </p:cNvSpPr>
          <p:nvPr>
            <p:ph type="subTitle" idx="7"/>
          </p:nvPr>
        </p:nvSpPr>
        <p:spPr>
          <a:xfrm>
            <a:off x="5363607" y="1988757"/>
            <a:ext cx="3782418" cy="16063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Anaheim"/>
                <a:ea typeface="Anaheim"/>
                <a:cs typeface="Anaheim"/>
                <a:sym typeface="Anaheim"/>
              </a:rPr>
              <a:t>Relative Size </a:t>
            </a:r>
            <a:r>
              <a:rPr lang="en-US">
                <a:latin typeface="Anaheim"/>
              </a:rPr>
              <a:t>of the emissions based on the scope 3 activity.</a:t>
            </a:r>
          </a:p>
          <a:p>
            <a:pPr marL="171450" lvl="0" indent="-171450" algn="l" rtl="0">
              <a:spcBef>
                <a:spcPts val="0"/>
              </a:spcBef>
              <a:spcAft>
                <a:spcPts val="0"/>
              </a:spcAft>
              <a:buFont typeface="Arial" panose="020B0604020202020204" pitchFamily="34" charset="0"/>
              <a:buChar char="•"/>
            </a:pPr>
            <a:r>
              <a:rPr lang="en-US">
                <a:latin typeface="Anaheim"/>
                <a:sym typeface="Anaheim"/>
              </a:rPr>
              <a:t>Company’s business goals.</a:t>
            </a:r>
          </a:p>
          <a:p>
            <a:pPr marL="171450" lvl="0" indent="-171450" algn="l" rtl="0">
              <a:spcBef>
                <a:spcPts val="0"/>
              </a:spcBef>
              <a:spcAft>
                <a:spcPts val="0"/>
              </a:spcAft>
              <a:buFont typeface="Arial" panose="020B0604020202020204" pitchFamily="34" charset="0"/>
              <a:buChar char="•"/>
            </a:pPr>
            <a:r>
              <a:rPr lang="en-US">
                <a:latin typeface="Anaheim"/>
                <a:sym typeface="Anaheim"/>
              </a:rPr>
              <a:t>Data availability.</a:t>
            </a:r>
          </a:p>
          <a:p>
            <a:pPr marL="171450" lvl="0" indent="-171450" algn="l" rtl="0">
              <a:spcBef>
                <a:spcPts val="0"/>
              </a:spcBef>
              <a:spcAft>
                <a:spcPts val="0"/>
              </a:spcAft>
              <a:buFont typeface="Arial" panose="020B0604020202020204" pitchFamily="34" charset="0"/>
              <a:buChar char="•"/>
            </a:pPr>
            <a:r>
              <a:rPr lang="en-US">
                <a:latin typeface="Anaheim"/>
                <a:sym typeface="Anaheim"/>
              </a:rPr>
              <a:t>Data quality.</a:t>
            </a:r>
          </a:p>
          <a:p>
            <a:pPr marL="171450" lvl="0" indent="-171450" algn="l" rtl="0">
              <a:spcBef>
                <a:spcPts val="0"/>
              </a:spcBef>
              <a:spcAft>
                <a:spcPts val="0"/>
              </a:spcAft>
              <a:buFont typeface="Arial" panose="020B0604020202020204" pitchFamily="34" charset="0"/>
              <a:buChar char="•"/>
            </a:pPr>
            <a:r>
              <a:rPr lang="en-US">
                <a:latin typeface="Anaheim"/>
                <a:sym typeface="Anaheim"/>
              </a:rPr>
              <a:t>Cost and effort required to apply each method.</a:t>
            </a:r>
          </a:p>
          <a:p>
            <a:pPr marL="171450" lvl="0" indent="-171450" algn="l" rtl="0">
              <a:spcBef>
                <a:spcPts val="0"/>
              </a:spcBef>
              <a:spcAft>
                <a:spcPts val="0"/>
              </a:spcAft>
              <a:buFont typeface="Arial" panose="020B0604020202020204" pitchFamily="34" charset="0"/>
              <a:buChar char="•"/>
            </a:pPr>
            <a:r>
              <a:rPr lang="en-US">
                <a:latin typeface="Anaheim"/>
                <a:sym typeface="Anaheim"/>
              </a:rPr>
              <a:t>Other criteria identified by the company.</a:t>
            </a:r>
          </a:p>
          <a:p>
            <a:pPr marL="171450" lvl="0" indent="-171450" algn="l" rtl="0">
              <a:spcBef>
                <a:spcPts val="0"/>
              </a:spcBef>
              <a:spcAft>
                <a:spcPts val="0"/>
              </a:spcAft>
              <a:buFont typeface="Arial" panose="020B0604020202020204" pitchFamily="34" charset="0"/>
              <a:buChar char="•"/>
            </a:pPr>
            <a:endParaRPr lang="en-US">
              <a:latin typeface="Anaheim"/>
              <a:sym typeface="Anaheim"/>
            </a:endParaRPr>
          </a:p>
        </p:txBody>
      </p:sp>
      <p:pic>
        <p:nvPicPr>
          <p:cNvPr id="3" name="Picture 2" descr="Shape&#10;&#10;Description automatically generated">
            <a:extLst>
              <a:ext uri="{FF2B5EF4-FFF2-40B4-BE49-F238E27FC236}">
                <a16:creationId xmlns:a16="http://schemas.microsoft.com/office/drawing/2014/main" id="{726768EE-09CE-4A6E-A8E8-1793A6615F29}"/>
              </a:ext>
            </a:extLst>
          </p:cNvPr>
          <p:cNvPicPr>
            <a:picLocks noChangeAspect="1"/>
          </p:cNvPicPr>
          <p:nvPr/>
        </p:nvPicPr>
        <p:blipFill>
          <a:blip r:embed="rId3"/>
          <a:stretch>
            <a:fillRect/>
          </a:stretch>
        </p:blipFill>
        <p:spPr>
          <a:xfrm>
            <a:off x="109513" y="1938996"/>
            <a:ext cx="4405559" cy="3004555"/>
          </a:xfrm>
          <a:prstGeom prst="rect">
            <a:avLst/>
          </a:prstGeom>
        </p:spPr>
      </p:pic>
      <p:sp>
        <p:nvSpPr>
          <p:cNvPr id="15" name="Subtitle 1">
            <a:extLst>
              <a:ext uri="{FF2B5EF4-FFF2-40B4-BE49-F238E27FC236}">
                <a16:creationId xmlns:a16="http://schemas.microsoft.com/office/drawing/2014/main" id="{9681E401-7E59-4099-9578-73B13800DCEC}"/>
              </a:ext>
            </a:extLst>
          </p:cNvPr>
          <p:cNvSpPr txBox="1">
            <a:spLocks/>
          </p:cNvSpPr>
          <p:nvPr/>
        </p:nvSpPr>
        <p:spPr>
          <a:xfrm>
            <a:off x="5445760" y="4238453"/>
            <a:ext cx="2624958" cy="7050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r>
              <a:rPr lang="en-US">
                <a:latin typeface="Anaheim" panose="020B0604020202020204" charset="0"/>
              </a:rPr>
              <a:t>GHG emission (CO</a:t>
            </a:r>
            <a:r>
              <a:rPr lang="en-US" baseline="-25000">
                <a:latin typeface="Anaheim" panose="020B0604020202020204" charset="0"/>
              </a:rPr>
              <a:t>2</a:t>
            </a:r>
            <a:r>
              <a:rPr lang="en-US">
                <a:latin typeface="Anaheim" panose="020B0604020202020204" charset="0"/>
              </a:rPr>
              <a:t>e) = </a:t>
            </a:r>
          </a:p>
          <a:p>
            <a:r>
              <a:rPr lang="en-US">
                <a:latin typeface="Anaheim" panose="020B0604020202020204" charset="0"/>
              </a:rPr>
              <a:t>Activity Data x Emission Factor (EF)</a:t>
            </a:r>
          </a:p>
        </p:txBody>
      </p:sp>
      <p:sp>
        <p:nvSpPr>
          <p:cNvPr id="16" name="Title 4">
            <a:extLst>
              <a:ext uri="{FF2B5EF4-FFF2-40B4-BE49-F238E27FC236}">
                <a16:creationId xmlns:a16="http://schemas.microsoft.com/office/drawing/2014/main" id="{9552FD9C-F446-4345-8937-99ECE98E814A}"/>
              </a:ext>
            </a:extLst>
          </p:cNvPr>
          <p:cNvSpPr txBox="1">
            <a:spLocks/>
          </p:cNvSpPr>
          <p:nvPr/>
        </p:nvSpPr>
        <p:spPr>
          <a:xfrm>
            <a:off x="5600838" y="3889553"/>
            <a:ext cx="1954876" cy="43519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da-DK"/>
              <a:t>GHG Base calulation</a:t>
            </a:r>
            <a:endParaRPr lang="en-US"/>
          </a:p>
        </p:txBody>
      </p:sp>
    </p:spTree>
    <p:extLst>
      <p:ext uri="{BB962C8B-B14F-4D97-AF65-F5344CB8AC3E}">
        <p14:creationId xmlns:p14="http://schemas.microsoft.com/office/powerpoint/2010/main" val="2157262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Existing literature</a:t>
            </a:r>
            <a:endParaRPr/>
          </a:p>
        </p:txBody>
      </p:sp>
      <p:grpSp>
        <p:nvGrpSpPr>
          <p:cNvPr id="817" name="Google Shape;817;p33"/>
          <p:cNvGrpSpPr/>
          <p:nvPr/>
        </p:nvGrpSpPr>
        <p:grpSpPr>
          <a:xfrm>
            <a:off x="5290698" y="1289666"/>
            <a:ext cx="3358977" cy="505887"/>
            <a:chOff x="1575694" y="930575"/>
            <a:chExt cx="1989549" cy="713693"/>
          </a:xfrm>
        </p:grpSpPr>
        <p:sp>
          <p:nvSpPr>
            <p:cNvPr id="818" name="Google Shape;818;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3"/>
          <p:cNvGrpSpPr/>
          <p:nvPr/>
        </p:nvGrpSpPr>
        <p:grpSpPr>
          <a:xfrm>
            <a:off x="1149277" y="1219253"/>
            <a:ext cx="1989549" cy="576300"/>
            <a:chOff x="1575694" y="930575"/>
            <a:chExt cx="1989549" cy="713693"/>
          </a:xfrm>
        </p:grpSpPr>
        <p:sp>
          <p:nvSpPr>
            <p:cNvPr id="821" name="Google Shape;821;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3"/>
          <p:cNvSpPr txBox="1">
            <a:spLocks noGrp="1"/>
          </p:cNvSpPr>
          <p:nvPr>
            <p:ph type="ctrTitle"/>
          </p:nvPr>
        </p:nvSpPr>
        <p:spPr>
          <a:xfrm>
            <a:off x="1239718" y="1269644"/>
            <a:ext cx="1331711" cy="4366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GHG emissions</a:t>
            </a:r>
            <a:endParaRPr sz="1400"/>
          </a:p>
        </p:txBody>
      </p:sp>
      <p:sp>
        <p:nvSpPr>
          <p:cNvPr id="829" name="Google Shape;829;p33"/>
          <p:cNvSpPr txBox="1">
            <a:spLocks noGrp="1"/>
          </p:cNvSpPr>
          <p:nvPr>
            <p:ph type="ctrTitle" idx="6"/>
          </p:nvPr>
        </p:nvSpPr>
        <p:spPr>
          <a:xfrm>
            <a:off x="5405898" y="1150791"/>
            <a:ext cx="3064338"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GHG Protocol Guideline</a:t>
            </a:r>
            <a:endParaRPr sz="1400"/>
          </a:p>
        </p:txBody>
      </p:sp>
      <p:sp>
        <p:nvSpPr>
          <p:cNvPr id="830" name="Google Shape;830;p33"/>
          <p:cNvSpPr txBox="1">
            <a:spLocks noGrp="1"/>
          </p:cNvSpPr>
          <p:nvPr>
            <p:ph type="subTitle" idx="7"/>
          </p:nvPr>
        </p:nvSpPr>
        <p:spPr>
          <a:xfrm>
            <a:off x="5113124" y="2024476"/>
            <a:ext cx="3782418" cy="160638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a:latin typeface="Anaheim"/>
                <a:ea typeface="Anaheim"/>
                <a:cs typeface="Anaheim"/>
                <a:sym typeface="Anaheim"/>
              </a:rPr>
              <a:t>Relative Size </a:t>
            </a:r>
            <a:r>
              <a:rPr lang="en-US">
                <a:latin typeface="Anaheim"/>
              </a:rPr>
              <a:t>of the emissions based on the scope 3 activity.</a:t>
            </a:r>
          </a:p>
          <a:p>
            <a:pPr marL="171450" lvl="0" indent="-171450" algn="l" rtl="0">
              <a:spcBef>
                <a:spcPts val="0"/>
              </a:spcBef>
              <a:spcAft>
                <a:spcPts val="0"/>
              </a:spcAft>
              <a:buFont typeface="Arial" panose="020B0604020202020204" pitchFamily="34" charset="0"/>
              <a:buChar char="•"/>
            </a:pPr>
            <a:r>
              <a:rPr lang="en-US">
                <a:latin typeface="Anaheim"/>
                <a:sym typeface="Anaheim"/>
              </a:rPr>
              <a:t>Company’s business goals.</a:t>
            </a:r>
          </a:p>
          <a:p>
            <a:pPr marL="171450" lvl="0" indent="-171450" algn="l" rtl="0">
              <a:spcBef>
                <a:spcPts val="0"/>
              </a:spcBef>
              <a:spcAft>
                <a:spcPts val="0"/>
              </a:spcAft>
              <a:buFont typeface="Arial" panose="020B0604020202020204" pitchFamily="34" charset="0"/>
              <a:buChar char="•"/>
            </a:pPr>
            <a:r>
              <a:rPr lang="en-US">
                <a:latin typeface="Anaheim"/>
                <a:sym typeface="Anaheim"/>
              </a:rPr>
              <a:t>Data availability.</a:t>
            </a:r>
          </a:p>
          <a:p>
            <a:pPr marL="171450" lvl="0" indent="-171450" algn="l" rtl="0">
              <a:spcBef>
                <a:spcPts val="0"/>
              </a:spcBef>
              <a:spcAft>
                <a:spcPts val="0"/>
              </a:spcAft>
              <a:buFont typeface="Arial" panose="020B0604020202020204" pitchFamily="34" charset="0"/>
              <a:buChar char="•"/>
            </a:pPr>
            <a:r>
              <a:rPr lang="en-US">
                <a:latin typeface="Anaheim"/>
                <a:sym typeface="Anaheim"/>
              </a:rPr>
              <a:t>Data quality.</a:t>
            </a:r>
          </a:p>
          <a:p>
            <a:pPr marL="171450" lvl="0" indent="-171450" algn="l" rtl="0">
              <a:spcBef>
                <a:spcPts val="0"/>
              </a:spcBef>
              <a:spcAft>
                <a:spcPts val="0"/>
              </a:spcAft>
              <a:buFont typeface="Arial" panose="020B0604020202020204" pitchFamily="34" charset="0"/>
              <a:buChar char="•"/>
            </a:pPr>
            <a:r>
              <a:rPr lang="en-US">
                <a:latin typeface="Anaheim"/>
                <a:sym typeface="Anaheim"/>
              </a:rPr>
              <a:t>Cost and effort required to apply each method.</a:t>
            </a:r>
          </a:p>
          <a:p>
            <a:pPr marL="171450" lvl="0" indent="-171450" algn="l" rtl="0">
              <a:spcBef>
                <a:spcPts val="0"/>
              </a:spcBef>
              <a:spcAft>
                <a:spcPts val="0"/>
              </a:spcAft>
              <a:buFont typeface="Arial" panose="020B0604020202020204" pitchFamily="34" charset="0"/>
              <a:buChar char="•"/>
            </a:pPr>
            <a:r>
              <a:rPr lang="en-US">
                <a:latin typeface="Anaheim"/>
                <a:sym typeface="Anaheim"/>
              </a:rPr>
              <a:t>Other criteria identified by the company.</a:t>
            </a:r>
          </a:p>
          <a:p>
            <a:pPr marL="171450" lvl="0" indent="-171450" algn="l" rtl="0">
              <a:spcBef>
                <a:spcPts val="0"/>
              </a:spcBef>
              <a:spcAft>
                <a:spcPts val="0"/>
              </a:spcAft>
              <a:buFont typeface="Arial" panose="020B0604020202020204" pitchFamily="34" charset="0"/>
              <a:buChar char="•"/>
            </a:pPr>
            <a:endParaRPr lang="en-US">
              <a:latin typeface="Anaheim"/>
              <a:sym typeface="Anaheim"/>
            </a:endParaRPr>
          </a:p>
        </p:txBody>
      </p:sp>
      <p:pic>
        <p:nvPicPr>
          <p:cNvPr id="17" name="Picture 16" descr="Shape&#10;&#10;Description automatically generated">
            <a:extLst>
              <a:ext uri="{FF2B5EF4-FFF2-40B4-BE49-F238E27FC236}">
                <a16:creationId xmlns:a16="http://schemas.microsoft.com/office/drawing/2014/main" id="{5C1E3D83-2088-4375-AAE9-E5695AB9D08C}"/>
              </a:ext>
            </a:extLst>
          </p:cNvPr>
          <p:cNvPicPr>
            <a:picLocks noChangeAspect="1"/>
          </p:cNvPicPr>
          <p:nvPr/>
        </p:nvPicPr>
        <p:blipFill>
          <a:blip r:embed="rId3"/>
          <a:stretch>
            <a:fillRect/>
          </a:stretch>
        </p:blipFill>
        <p:spPr>
          <a:xfrm>
            <a:off x="113871" y="1984891"/>
            <a:ext cx="3997283" cy="2726114"/>
          </a:xfrm>
          <a:prstGeom prst="rect">
            <a:avLst/>
          </a:prstGeom>
        </p:spPr>
      </p:pic>
    </p:spTree>
    <p:extLst>
      <p:ext uri="{BB962C8B-B14F-4D97-AF65-F5344CB8AC3E}">
        <p14:creationId xmlns:p14="http://schemas.microsoft.com/office/powerpoint/2010/main" val="4223216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oogle Shape;811;p33">
            <a:extLst>
              <a:ext uri="{FF2B5EF4-FFF2-40B4-BE49-F238E27FC236}">
                <a16:creationId xmlns:a16="http://schemas.microsoft.com/office/drawing/2014/main" id="{C0B1D8D8-3482-4849-8E36-39E0A6AA4BA2}"/>
              </a:ext>
            </a:extLst>
          </p:cNvPr>
          <p:cNvGrpSpPr/>
          <p:nvPr/>
        </p:nvGrpSpPr>
        <p:grpSpPr>
          <a:xfrm>
            <a:off x="795732" y="1278812"/>
            <a:ext cx="1989550" cy="713693"/>
            <a:chOff x="1575694" y="930575"/>
            <a:chExt cx="1989550" cy="713693"/>
          </a:xfrm>
        </p:grpSpPr>
        <p:sp>
          <p:nvSpPr>
            <p:cNvPr id="13" name="Google Shape;812;p33">
              <a:extLst>
                <a:ext uri="{FF2B5EF4-FFF2-40B4-BE49-F238E27FC236}">
                  <a16:creationId xmlns:a16="http://schemas.microsoft.com/office/drawing/2014/main" id="{6CD16F0F-6C78-4E39-8270-403893998E81}"/>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3;p33">
              <a:extLst>
                <a:ext uri="{FF2B5EF4-FFF2-40B4-BE49-F238E27FC236}">
                  <a16:creationId xmlns:a16="http://schemas.microsoft.com/office/drawing/2014/main" id="{2B16DA72-F99B-4FA1-B6C2-38E2CC7ABF48}"/>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28;p33">
            <a:extLst>
              <a:ext uri="{FF2B5EF4-FFF2-40B4-BE49-F238E27FC236}">
                <a16:creationId xmlns:a16="http://schemas.microsoft.com/office/drawing/2014/main" id="{C51C77CD-259D-48B1-A60C-C54AA3ECE95E}"/>
              </a:ext>
            </a:extLst>
          </p:cNvPr>
          <p:cNvSpPr txBox="1">
            <a:spLocks/>
          </p:cNvSpPr>
          <p:nvPr/>
        </p:nvSpPr>
        <p:spPr>
          <a:xfrm>
            <a:off x="4041765" y="885027"/>
            <a:ext cx="3917390" cy="16867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just"/>
            <a:r>
              <a:rPr lang="en" sz="1200">
                <a:latin typeface="Anaheim"/>
                <a:ea typeface="Anaheim"/>
                <a:cs typeface="Anaheim"/>
                <a:sym typeface="Anaheim"/>
              </a:rPr>
              <a:t>- M</a:t>
            </a:r>
            <a:r>
              <a:rPr lang="en-US" sz="1200" err="1">
                <a:latin typeface="Anaheim"/>
                <a:ea typeface="Anaheim"/>
                <a:cs typeface="Anaheim"/>
                <a:sym typeface="Anaheim"/>
              </a:rPr>
              <a:t>easures</a:t>
            </a:r>
            <a:r>
              <a:rPr lang="en-US" sz="1200">
                <a:latin typeface="Anaheim"/>
                <a:ea typeface="Anaheim"/>
                <a:cs typeface="Anaheim"/>
                <a:sym typeface="Anaheim"/>
              </a:rPr>
              <a:t> GHG emissions from the manufacturing, up-stream supply chain activities and end products.</a:t>
            </a:r>
          </a:p>
          <a:p>
            <a:pPr algn="just"/>
            <a:br>
              <a:rPr lang="en-US" sz="1200">
                <a:latin typeface="Anaheim"/>
                <a:ea typeface="Anaheim"/>
                <a:cs typeface="Anaheim"/>
                <a:sym typeface="Anaheim"/>
              </a:rPr>
            </a:br>
            <a:r>
              <a:rPr lang="en-US" sz="1200">
                <a:latin typeface="Anaheim"/>
                <a:ea typeface="Anaheim"/>
                <a:cs typeface="Anaheim"/>
                <a:sym typeface="Anaheim"/>
              </a:rPr>
              <a:t>- Provides an emission factor (EF) to estimate GHG emission.</a:t>
            </a:r>
          </a:p>
          <a:p>
            <a:pPr algn="just"/>
            <a:br>
              <a:rPr lang="en-US" sz="1200">
                <a:latin typeface="Anaheim"/>
                <a:ea typeface="Anaheim"/>
                <a:cs typeface="Anaheim"/>
                <a:sym typeface="Anaheim"/>
              </a:rPr>
            </a:br>
            <a:r>
              <a:rPr lang="en-US" sz="1200">
                <a:latin typeface="Anaheim"/>
                <a:ea typeface="Anaheim"/>
                <a:cs typeface="Anaheim"/>
                <a:sym typeface="Anaheim"/>
              </a:rPr>
              <a:t>- Estimating emission using EEIO on GHG emissions (per unit of revenue) for a certain type of industry/category.</a:t>
            </a:r>
          </a:p>
        </p:txBody>
      </p:sp>
      <p:sp>
        <p:nvSpPr>
          <p:cNvPr id="16" name="Google Shape;824;p33">
            <a:extLst>
              <a:ext uri="{FF2B5EF4-FFF2-40B4-BE49-F238E27FC236}">
                <a16:creationId xmlns:a16="http://schemas.microsoft.com/office/drawing/2014/main" id="{28ED0CE2-D0EA-4335-8EBB-729FB13F6900}"/>
              </a:ext>
            </a:extLst>
          </p:cNvPr>
          <p:cNvSpPr txBox="1">
            <a:spLocks/>
          </p:cNvSpPr>
          <p:nvPr/>
        </p:nvSpPr>
        <p:spPr>
          <a:xfrm>
            <a:off x="785747" y="1255607"/>
            <a:ext cx="1999534" cy="667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1400"/>
              <a:t>EEIO </a:t>
            </a:r>
          </a:p>
          <a:p>
            <a:r>
              <a:rPr lang="en-US" sz="900"/>
              <a:t>(Environmentally-extended input-output)</a:t>
            </a:r>
          </a:p>
        </p:txBody>
      </p:sp>
      <p:grpSp>
        <p:nvGrpSpPr>
          <p:cNvPr id="8" name="Google Shape;814;p33">
            <a:extLst>
              <a:ext uri="{FF2B5EF4-FFF2-40B4-BE49-F238E27FC236}">
                <a16:creationId xmlns:a16="http://schemas.microsoft.com/office/drawing/2014/main" id="{179A9E6B-E83E-40D7-A279-74B52AEA6326}"/>
              </a:ext>
            </a:extLst>
          </p:cNvPr>
          <p:cNvGrpSpPr/>
          <p:nvPr/>
        </p:nvGrpSpPr>
        <p:grpSpPr>
          <a:xfrm>
            <a:off x="785747" y="3507841"/>
            <a:ext cx="1989550" cy="713693"/>
            <a:chOff x="1575694" y="930575"/>
            <a:chExt cx="1989550" cy="713693"/>
          </a:xfrm>
        </p:grpSpPr>
        <p:sp>
          <p:nvSpPr>
            <p:cNvPr id="9" name="Google Shape;815;p33">
              <a:extLst>
                <a:ext uri="{FF2B5EF4-FFF2-40B4-BE49-F238E27FC236}">
                  <a16:creationId xmlns:a16="http://schemas.microsoft.com/office/drawing/2014/main" id="{69D03A29-F252-4F86-B92F-5FDF22279D4F}"/>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6;p33">
              <a:extLst>
                <a:ext uri="{FF2B5EF4-FFF2-40B4-BE49-F238E27FC236}">
                  <a16:creationId xmlns:a16="http://schemas.microsoft.com/office/drawing/2014/main" id="{43A19703-FF6E-4FDC-9DE2-9937CD82745A}"/>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827;p33">
            <a:extLst>
              <a:ext uri="{FF2B5EF4-FFF2-40B4-BE49-F238E27FC236}">
                <a16:creationId xmlns:a16="http://schemas.microsoft.com/office/drawing/2014/main" id="{62EA5027-A20C-447B-A832-BD1AD9715556}"/>
              </a:ext>
            </a:extLst>
          </p:cNvPr>
          <p:cNvSpPr txBox="1">
            <a:spLocks/>
          </p:cNvSpPr>
          <p:nvPr/>
        </p:nvSpPr>
        <p:spPr>
          <a:xfrm>
            <a:off x="4041765" y="2780266"/>
            <a:ext cx="5102235" cy="2215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171450" indent="-171450" algn="just">
              <a:buFont typeface="Arial" panose="020B0604020202020204" pitchFamily="34" charset="0"/>
              <a:buChar char="•"/>
            </a:pPr>
            <a:r>
              <a:rPr lang="en-US">
                <a:latin typeface="Anaheim"/>
                <a:ea typeface="Anaheim"/>
                <a:cs typeface="Anaheim"/>
                <a:sym typeface="Anaheim"/>
              </a:rPr>
              <a:t>Merchant identifier mapped against categories &amp; sub-categories.</a:t>
            </a:r>
          </a:p>
          <a:p>
            <a:pPr marL="171450" indent="-171450" algn="just">
              <a:buFont typeface="Arial" panose="020B0604020202020204" pitchFamily="34" charset="0"/>
              <a:buChar char="•"/>
            </a:pPr>
            <a:endParaRPr lang="en-US">
              <a:latin typeface="Anaheim"/>
              <a:ea typeface="Anaheim"/>
              <a:cs typeface="Anaheim"/>
              <a:sym typeface="Anaheim"/>
            </a:endParaRPr>
          </a:p>
          <a:p>
            <a:pPr marL="171450" indent="-171450" algn="just">
              <a:buFont typeface="Arial" panose="020B0604020202020204" pitchFamily="34" charset="0"/>
              <a:buChar char="•"/>
            </a:pPr>
            <a:r>
              <a:rPr lang="en-US">
                <a:latin typeface="Anaheim"/>
                <a:ea typeface="Anaheim"/>
                <a:cs typeface="Anaheim"/>
                <a:sym typeface="Anaheim"/>
              </a:rPr>
              <a:t>Categories &amp; sub-categories complies with EEIO data.</a:t>
            </a:r>
          </a:p>
          <a:p>
            <a:pPr marL="171450" indent="-171450" algn="just">
              <a:buFont typeface="Arial" panose="020B0604020202020204" pitchFamily="34" charset="0"/>
              <a:buChar char="•"/>
            </a:pPr>
            <a:endParaRPr lang="en-US">
              <a:latin typeface="Anaheim"/>
              <a:sym typeface="Anaheim"/>
            </a:endParaRPr>
          </a:p>
          <a:p>
            <a:pPr marL="171450" indent="-171450" algn="just">
              <a:buFont typeface="Arial" panose="020B0604020202020204" pitchFamily="34" charset="0"/>
              <a:buChar char="•"/>
            </a:pPr>
            <a:r>
              <a:rPr lang="en-US">
                <a:latin typeface="Anaheim"/>
                <a:sym typeface="Anaheim"/>
              </a:rPr>
              <a:t>MCC linked across category &amp; sub-category from EEIO model. </a:t>
            </a:r>
          </a:p>
          <a:p>
            <a:pPr marL="171450" indent="-171450" algn="just">
              <a:buFont typeface="Arial" panose="020B0604020202020204" pitchFamily="34" charset="0"/>
              <a:buChar char="•"/>
            </a:pPr>
            <a:endParaRPr lang="en-US">
              <a:latin typeface="Anaheim"/>
            </a:endParaRPr>
          </a:p>
          <a:p>
            <a:pPr marL="171450" indent="-171450" algn="just">
              <a:buFont typeface="Arial" panose="020B0604020202020204" pitchFamily="34" charset="0"/>
              <a:buChar char="•"/>
            </a:pPr>
            <a:r>
              <a:rPr lang="en-US">
                <a:latin typeface="Anaheim"/>
              </a:rPr>
              <a:t>Weighted Carbon value evaluated for a particular category/sub-category per transaction.</a:t>
            </a:r>
          </a:p>
          <a:p>
            <a:pPr marL="171450" indent="-171450" algn="just">
              <a:buFont typeface="Arial" panose="020B0604020202020204" pitchFamily="34" charset="0"/>
              <a:buChar char="•"/>
            </a:pPr>
            <a:endParaRPr lang="en-US">
              <a:latin typeface="Anaheim"/>
            </a:endParaRPr>
          </a:p>
          <a:p>
            <a:pPr marL="171450" indent="-171450" algn="just">
              <a:buFont typeface="Arial" panose="020B0604020202020204" pitchFamily="34" charset="0"/>
              <a:buChar char="•"/>
            </a:pPr>
            <a:r>
              <a:rPr lang="en-US">
                <a:latin typeface="Anaheim"/>
              </a:rPr>
              <a:t>Weighted Carbon value = EEIO Emission Factor (to be multiplied with transaction amount for evaluating emissions)</a:t>
            </a:r>
            <a:endParaRPr lang="en-US">
              <a:latin typeface="Anaheim"/>
              <a:sym typeface="Anaheim"/>
            </a:endParaRPr>
          </a:p>
          <a:p>
            <a:pPr marL="171450" indent="-171450" algn="just">
              <a:buFont typeface="Arial" panose="020B0604020202020204" pitchFamily="34" charset="0"/>
              <a:buChar char="•"/>
            </a:pPr>
            <a:endParaRPr lang="en-US">
              <a:latin typeface="Anaheim"/>
              <a:ea typeface="Anaheim"/>
              <a:cs typeface="Anaheim"/>
              <a:sym typeface="Anaheim"/>
            </a:endParaRPr>
          </a:p>
        </p:txBody>
      </p:sp>
      <p:sp>
        <p:nvSpPr>
          <p:cNvPr id="18" name="Google Shape;826;p33">
            <a:extLst>
              <a:ext uri="{FF2B5EF4-FFF2-40B4-BE49-F238E27FC236}">
                <a16:creationId xmlns:a16="http://schemas.microsoft.com/office/drawing/2014/main" id="{7897FCF2-746D-46DB-AEB0-8F895DC31FB2}"/>
              </a:ext>
            </a:extLst>
          </p:cNvPr>
          <p:cNvSpPr txBox="1">
            <a:spLocks/>
          </p:cNvSpPr>
          <p:nvPr/>
        </p:nvSpPr>
        <p:spPr>
          <a:xfrm>
            <a:off x="907094" y="3472939"/>
            <a:ext cx="1908651" cy="6213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Clr>
                <a:schemeClr val="dk1"/>
              </a:buClr>
              <a:buSzPts val="1100"/>
              <a:buFont typeface="Arial"/>
              <a:buNone/>
            </a:pPr>
            <a:r>
              <a:rPr lang="en-US" sz="1400"/>
              <a:t>Role of MCC</a:t>
            </a:r>
            <a:br>
              <a:rPr lang="en-US" sz="1400"/>
            </a:br>
            <a:r>
              <a:rPr lang="en-US" sz="1100"/>
              <a:t>(Merchant Category code)</a:t>
            </a:r>
            <a:endParaRPr lang="en-US" sz="1400"/>
          </a:p>
        </p:txBody>
      </p:sp>
    </p:spTree>
    <p:extLst>
      <p:ext uri="{BB962C8B-B14F-4D97-AF65-F5344CB8AC3E}">
        <p14:creationId xmlns:p14="http://schemas.microsoft.com/office/powerpoint/2010/main" val="275377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oogle Shape;814;p33">
            <a:extLst>
              <a:ext uri="{FF2B5EF4-FFF2-40B4-BE49-F238E27FC236}">
                <a16:creationId xmlns:a16="http://schemas.microsoft.com/office/drawing/2014/main" id="{E8492BAA-4B07-408A-86A6-3B27B2FEB751}"/>
              </a:ext>
            </a:extLst>
          </p:cNvPr>
          <p:cNvGrpSpPr/>
          <p:nvPr/>
        </p:nvGrpSpPr>
        <p:grpSpPr>
          <a:xfrm>
            <a:off x="727311" y="1410924"/>
            <a:ext cx="1989550" cy="713693"/>
            <a:chOff x="1575694" y="930575"/>
            <a:chExt cx="1989550" cy="713693"/>
          </a:xfrm>
        </p:grpSpPr>
        <p:sp>
          <p:nvSpPr>
            <p:cNvPr id="18" name="Google Shape;815;p33">
              <a:extLst>
                <a:ext uri="{FF2B5EF4-FFF2-40B4-BE49-F238E27FC236}">
                  <a16:creationId xmlns:a16="http://schemas.microsoft.com/office/drawing/2014/main" id="{AA57B232-F1A8-480D-822B-B9DD9FCB23F0}"/>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6;p33">
              <a:extLst>
                <a:ext uri="{FF2B5EF4-FFF2-40B4-BE49-F238E27FC236}">
                  <a16:creationId xmlns:a16="http://schemas.microsoft.com/office/drawing/2014/main" id="{9E3CAB2D-2402-4B3E-AC75-F0C50306CA6D}"/>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827;p33">
            <a:extLst>
              <a:ext uri="{FF2B5EF4-FFF2-40B4-BE49-F238E27FC236}">
                <a16:creationId xmlns:a16="http://schemas.microsoft.com/office/drawing/2014/main" id="{66C0B1F8-ADDB-4358-AE53-90DE8C2C08B7}"/>
              </a:ext>
            </a:extLst>
          </p:cNvPr>
          <p:cNvSpPr txBox="1">
            <a:spLocks/>
          </p:cNvSpPr>
          <p:nvPr/>
        </p:nvSpPr>
        <p:spPr>
          <a:xfrm>
            <a:off x="3767445" y="754165"/>
            <a:ext cx="5102235" cy="2215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171450" indent="-171450" algn="just">
              <a:buFont typeface="Arial" panose="020B0604020202020204" pitchFamily="34" charset="0"/>
              <a:buChar char="•"/>
            </a:pPr>
            <a:r>
              <a:rPr lang="en-US">
                <a:latin typeface="Anaheim"/>
                <a:ea typeface="Anaheim"/>
                <a:cs typeface="Anaheim"/>
                <a:sym typeface="Anaheim"/>
              </a:rPr>
              <a:t>Merchant identifier mapped against categories &amp; sub-categories.</a:t>
            </a:r>
          </a:p>
          <a:p>
            <a:pPr marL="171450" indent="-171450" algn="just">
              <a:buFont typeface="Arial" panose="020B0604020202020204" pitchFamily="34" charset="0"/>
              <a:buChar char="•"/>
            </a:pPr>
            <a:endParaRPr lang="en-US">
              <a:latin typeface="Anaheim"/>
              <a:ea typeface="Anaheim"/>
              <a:cs typeface="Anaheim"/>
              <a:sym typeface="Anaheim"/>
            </a:endParaRPr>
          </a:p>
          <a:p>
            <a:pPr marL="171450" indent="-171450" algn="just">
              <a:buFont typeface="Arial" panose="020B0604020202020204" pitchFamily="34" charset="0"/>
              <a:buChar char="•"/>
            </a:pPr>
            <a:r>
              <a:rPr lang="en-US">
                <a:latin typeface="Anaheim"/>
                <a:ea typeface="Anaheim"/>
                <a:cs typeface="Anaheim"/>
                <a:sym typeface="Anaheim"/>
              </a:rPr>
              <a:t>Categories &amp; sub-categories complies with EEIO data.</a:t>
            </a:r>
          </a:p>
          <a:p>
            <a:pPr marL="171450" indent="-171450" algn="just">
              <a:buFont typeface="Arial" panose="020B0604020202020204" pitchFamily="34" charset="0"/>
              <a:buChar char="•"/>
            </a:pPr>
            <a:endParaRPr lang="en-US">
              <a:latin typeface="Anaheim"/>
              <a:sym typeface="Anaheim"/>
            </a:endParaRPr>
          </a:p>
          <a:p>
            <a:pPr marL="171450" indent="-171450" algn="just">
              <a:buFont typeface="Arial" panose="020B0604020202020204" pitchFamily="34" charset="0"/>
              <a:buChar char="•"/>
            </a:pPr>
            <a:r>
              <a:rPr lang="en-US">
                <a:latin typeface="Anaheim"/>
                <a:sym typeface="Anaheim"/>
              </a:rPr>
              <a:t>MCC linked across category &amp; sub-category from EEIO model. </a:t>
            </a:r>
          </a:p>
          <a:p>
            <a:pPr marL="171450" indent="-171450" algn="just">
              <a:buFont typeface="Arial" panose="020B0604020202020204" pitchFamily="34" charset="0"/>
              <a:buChar char="•"/>
            </a:pPr>
            <a:endParaRPr lang="en-US">
              <a:latin typeface="Anaheim"/>
            </a:endParaRPr>
          </a:p>
          <a:p>
            <a:pPr marL="171450" indent="-171450" algn="just">
              <a:buFont typeface="Arial" panose="020B0604020202020204" pitchFamily="34" charset="0"/>
              <a:buChar char="•"/>
            </a:pPr>
            <a:r>
              <a:rPr lang="en-US">
                <a:latin typeface="Anaheim"/>
              </a:rPr>
              <a:t>Weighted Carbon value evaluated for a particular category/sub-category per transaction.</a:t>
            </a:r>
          </a:p>
          <a:p>
            <a:pPr marL="171450" indent="-171450" algn="just">
              <a:buFont typeface="Arial" panose="020B0604020202020204" pitchFamily="34" charset="0"/>
              <a:buChar char="•"/>
            </a:pPr>
            <a:endParaRPr lang="en-US">
              <a:latin typeface="Anaheim"/>
            </a:endParaRPr>
          </a:p>
          <a:p>
            <a:pPr marL="171450" indent="-171450" algn="just">
              <a:buFont typeface="Arial" panose="020B0604020202020204" pitchFamily="34" charset="0"/>
              <a:buChar char="•"/>
            </a:pPr>
            <a:r>
              <a:rPr lang="en-US">
                <a:latin typeface="Anaheim"/>
              </a:rPr>
              <a:t>Weighted Carbon value = EEIO Emission Factor (to be multiplied with transaction amount for evaluating emissions)</a:t>
            </a:r>
            <a:endParaRPr lang="en-US">
              <a:latin typeface="Anaheim"/>
              <a:sym typeface="Anaheim"/>
            </a:endParaRPr>
          </a:p>
          <a:p>
            <a:pPr marL="171450" indent="-171450" algn="just">
              <a:buFont typeface="Arial" panose="020B0604020202020204" pitchFamily="34" charset="0"/>
              <a:buChar char="•"/>
            </a:pPr>
            <a:endParaRPr lang="en-US">
              <a:latin typeface="Anaheim"/>
              <a:ea typeface="Anaheim"/>
              <a:cs typeface="Anaheim"/>
              <a:sym typeface="Anaheim"/>
            </a:endParaRPr>
          </a:p>
        </p:txBody>
      </p:sp>
      <p:sp>
        <p:nvSpPr>
          <p:cNvPr id="21" name="Google Shape;826;p33">
            <a:extLst>
              <a:ext uri="{FF2B5EF4-FFF2-40B4-BE49-F238E27FC236}">
                <a16:creationId xmlns:a16="http://schemas.microsoft.com/office/drawing/2014/main" id="{6A651208-7107-4D22-B94D-6941BE397CAE}"/>
              </a:ext>
            </a:extLst>
          </p:cNvPr>
          <p:cNvSpPr txBox="1">
            <a:spLocks/>
          </p:cNvSpPr>
          <p:nvPr/>
        </p:nvSpPr>
        <p:spPr>
          <a:xfrm>
            <a:off x="848658" y="1376022"/>
            <a:ext cx="1908651" cy="6213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6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3"/>
              </a:buClr>
              <a:buSzPts val="3600"/>
              <a:buFont typeface="Josefin Sans"/>
              <a:buNone/>
              <a:defRPr sz="3600" b="1" i="0" u="none" strike="noStrike" cap="none">
                <a:solidFill>
                  <a:schemeClr val="accent3"/>
                </a:solidFill>
                <a:latin typeface="Josefin Sans"/>
                <a:ea typeface="Josefin Sans"/>
                <a:cs typeface="Josefin Sans"/>
                <a:sym typeface="Josefin Sans"/>
              </a:defRPr>
            </a:lvl9pPr>
          </a:lstStyle>
          <a:p>
            <a:pPr algn="l">
              <a:buClr>
                <a:schemeClr val="dk1"/>
              </a:buClr>
              <a:buSzPts val="1100"/>
              <a:buFont typeface="Arial"/>
              <a:buNone/>
            </a:pPr>
            <a:r>
              <a:rPr lang="en-US" sz="1400"/>
              <a:t>Role of MCC</a:t>
            </a:r>
            <a:br>
              <a:rPr lang="en-US" sz="1400"/>
            </a:br>
            <a:r>
              <a:rPr lang="en-US" sz="1100"/>
              <a:t>(Merchant Category code)</a:t>
            </a:r>
            <a:endParaRPr lang="en-US" sz="1400"/>
          </a:p>
        </p:txBody>
      </p:sp>
    </p:spTree>
    <p:extLst>
      <p:ext uri="{BB962C8B-B14F-4D97-AF65-F5344CB8AC3E}">
        <p14:creationId xmlns:p14="http://schemas.microsoft.com/office/powerpoint/2010/main" val="2695995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P</a:t>
            </a:r>
            <a:r>
              <a:rPr lang="en"/>
              <a:t>roject architecture</a:t>
            </a:r>
            <a:endParaRPr/>
          </a:p>
        </p:txBody>
      </p:sp>
      <p:sp>
        <p:nvSpPr>
          <p:cNvPr id="40" name="Google Shape;422;p27">
            <a:extLst>
              <a:ext uri="{FF2B5EF4-FFF2-40B4-BE49-F238E27FC236}">
                <a16:creationId xmlns:a16="http://schemas.microsoft.com/office/drawing/2014/main" id="{9E69827C-46F7-4AB2-87C7-5EA4171E0F40}"/>
              </a:ext>
            </a:extLst>
          </p:cNvPr>
          <p:cNvSpPr txBox="1">
            <a:spLocks/>
          </p:cNvSpPr>
          <p:nvPr/>
        </p:nvSpPr>
        <p:spPr>
          <a:xfrm flipH="1">
            <a:off x="5267331" y="3642738"/>
            <a:ext cx="2157690" cy="319832"/>
          </a:xfrm>
          <a:prstGeom prst="rect">
            <a:avLst/>
          </a:prstGeom>
          <a:noFill/>
          <a:ln>
            <a:noFill/>
          </a:ln>
        </p:spPr>
        <p:txBody>
          <a:bodyPr spcFirstLastPara="1" wrap="square" lIns="91425" tIns="234000" rIns="91425"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lgn="ctr">
              <a:buFont typeface="Josefin Slab"/>
              <a:buNone/>
            </a:pPr>
            <a:r>
              <a:rPr lang="en-US" sz="1400"/>
              <a:t>Fig</a:t>
            </a:r>
            <a:r>
              <a:rPr lang="en-US" sz="1400" b="1"/>
              <a:t>: Mixed Method</a:t>
            </a:r>
          </a:p>
        </p:txBody>
      </p:sp>
      <p:pic>
        <p:nvPicPr>
          <p:cNvPr id="19" name="Picture 18" descr="Graphical user interface&#10;&#10;Description automatically generated">
            <a:extLst>
              <a:ext uri="{FF2B5EF4-FFF2-40B4-BE49-F238E27FC236}">
                <a16:creationId xmlns:a16="http://schemas.microsoft.com/office/drawing/2014/main" id="{38526439-D90A-4A5C-A134-50FB35E92CDF}"/>
              </a:ext>
            </a:extLst>
          </p:cNvPr>
          <p:cNvPicPr>
            <a:picLocks noChangeAspect="1"/>
          </p:cNvPicPr>
          <p:nvPr/>
        </p:nvPicPr>
        <p:blipFill>
          <a:blip r:embed="rId3"/>
          <a:stretch>
            <a:fillRect/>
          </a:stretch>
        </p:blipFill>
        <p:spPr>
          <a:xfrm>
            <a:off x="3638362" y="1746241"/>
            <a:ext cx="5415627" cy="1651017"/>
          </a:xfrm>
          <a:prstGeom prst="rect">
            <a:avLst/>
          </a:prstGeom>
        </p:spPr>
      </p:pic>
      <p:sp>
        <p:nvSpPr>
          <p:cNvPr id="5" name="Google Shape;422;p27">
            <a:extLst>
              <a:ext uri="{FF2B5EF4-FFF2-40B4-BE49-F238E27FC236}">
                <a16:creationId xmlns:a16="http://schemas.microsoft.com/office/drawing/2014/main" id="{6226D2C0-56AE-44B9-8311-67D073C0F38E}"/>
              </a:ext>
            </a:extLst>
          </p:cNvPr>
          <p:cNvSpPr txBox="1">
            <a:spLocks noGrp="1"/>
          </p:cNvSpPr>
          <p:nvPr>
            <p:ph type="subTitle" idx="1"/>
          </p:nvPr>
        </p:nvSpPr>
        <p:spPr>
          <a:xfrm flipH="1">
            <a:off x="175906" y="1048967"/>
            <a:ext cx="3086146" cy="3789733"/>
          </a:xfrm>
          <a:prstGeom prst="rect">
            <a:avLst/>
          </a:prstGeom>
        </p:spPr>
        <p:txBody>
          <a:bodyPr spcFirstLastPara="1" wrap="square" lIns="91425" tIns="234000" rIns="91425" bIns="0" anchor="t" anchorCtr="0">
            <a:noAutofit/>
          </a:bodyPr>
          <a:lstStyle/>
          <a:p>
            <a:pPr marL="171450" indent="-171450" algn="just">
              <a:buFont typeface="Arial" panose="020B0604020202020204" pitchFamily="34" charset="0"/>
              <a:buChar char="•"/>
            </a:pPr>
            <a:r>
              <a:rPr lang="en-US">
                <a:latin typeface="Anaheim" panose="020B0604020202020204" charset="0"/>
              </a:rPr>
              <a:t>To increase in credibility of the analysis and POC. </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To identify the potential opportunities and scalability for the POC.</a:t>
            </a:r>
          </a:p>
          <a:p>
            <a:pPr marL="171450" lvl="0" indent="-171450" algn="just" rtl="0">
              <a:spcBef>
                <a:spcPts val="0"/>
              </a:spcBef>
              <a:spcAft>
                <a:spcPts val="0"/>
              </a:spcAft>
              <a:buFont typeface="Arial" panose="020B0604020202020204" pitchFamily="34" charset="0"/>
              <a:buChar char="•"/>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Broaden the perspective and helped to identify several limitations to the study. </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Use of one method’s outcome to develop hypotheses for other method.</a:t>
            </a:r>
          </a:p>
          <a:p>
            <a:pPr marL="0" lvl="0" indent="0" algn="just" rtl="0">
              <a:spcBef>
                <a:spcPts val="0"/>
              </a:spcBef>
              <a:spcAft>
                <a:spcPts val="0"/>
              </a:spcAft>
            </a:pP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Elaborate on the findings to support and validate the outcome. </a:t>
            </a:r>
          </a:p>
          <a:p>
            <a:pPr marL="628650" lvl="1" indent="-171450" algn="just">
              <a:buFont typeface="Arial" panose="020B0604020202020204" pitchFamily="34" charset="0"/>
              <a:buChar char="•"/>
            </a:pPr>
            <a:r>
              <a:rPr lang="en-US">
                <a:latin typeface="Anaheim" panose="020B0604020202020204" charset="0"/>
              </a:rPr>
              <a:t>By supporting analysis of Quantitative method using Qualitative method.</a:t>
            </a:r>
            <a:br>
              <a:rPr lang="en-US">
                <a:latin typeface="Anaheim" panose="020B0604020202020204" charset="0"/>
              </a:rPr>
            </a:br>
            <a:endParaRPr lang="en-US">
              <a:latin typeface="Anaheim" panose="020B0604020202020204" charset="0"/>
            </a:endParaRPr>
          </a:p>
          <a:p>
            <a:pPr marL="171450" lvl="0" indent="-171450" algn="just" rtl="0">
              <a:spcBef>
                <a:spcPts val="0"/>
              </a:spcBef>
              <a:spcAft>
                <a:spcPts val="0"/>
              </a:spcAft>
              <a:buFont typeface="Arial" panose="020B0604020202020204" pitchFamily="34" charset="0"/>
              <a:buChar char="•"/>
            </a:pPr>
            <a:r>
              <a:rPr lang="en-US">
                <a:latin typeface="Anaheim" panose="020B0604020202020204" charset="0"/>
              </a:rPr>
              <a:t>Sequential method is incorporated to collect data and perform analysis. </a:t>
            </a:r>
          </a:p>
        </p:txBody>
      </p:sp>
    </p:spTree>
    <p:extLst>
      <p:ext uri="{BB962C8B-B14F-4D97-AF65-F5344CB8AC3E}">
        <p14:creationId xmlns:p14="http://schemas.microsoft.com/office/powerpoint/2010/main" val="1695338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4ABF6EF0-5F96-4D8B-99E4-36A69549F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201" y="1168926"/>
            <a:ext cx="6361949" cy="3825596"/>
          </a:xfrm>
          <a:prstGeom prst="rect">
            <a:avLst/>
          </a:prstGeom>
          <a:noFill/>
          <a:ln>
            <a:noFill/>
          </a:ln>
        </p:spPr>
      </p:pic>
      <p:sp>
        <p:nvSpPr>
          <p:cNvPr id="8" name="Google Shape;421;p27">
            <a:extLst>
              <a:ext uri="{FF2B5EF4-FFF2-40B4-BE49-F238E27FC236}">
                <a16:creationId xmlns:a16="http://schemas.microsoft.com/office/drawing/2014/main" id="{F5ADD306-E050-435D-B609-5941581367F0}"/>
              </a:ext>
            </a:extLst>
          </p:cNvPr>
          <p:cNvSpPr txBox="1">
            <a:spLocks noGrp="1"/>
          </p:cNvSpPr>
          <p:nvPr>
            <p:ph type="ctrTitle"/>
          </p:nvPr>
        </p:nvSpPr>
        <p:spPr>
          <a:xfrm>
            <a:off x="4763498" y="463857"/>
            <a:ext cx="3906644"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Qualitative M</a:t>
            </a:r>
            <a:r>
              <a:rPr lang="en-US"/>
              <a:t>e</a:t>
            </a:r>
            <a:r>
              <a:rPr lang="en"/>
              <a:t>thod: 	</a:t>
            </a:r>
            <a:r>
              <a:rPr lang="en" sz="1400" u="sng"/>
              <a:t>Interviews</a:t>
            </a:r>
            <a:endParaRPr u="sng"/>
          </a:p>
        </p:txBody>
      </p:sp>
      <p:pic>
        <p:nvPicPr>
          <p:cNvPr id="5" name="Picture 4" descr="A picture containing application&#10;&#10;Description automatically generated">
            <a:extLst>
              <a:ext uri="{FF2B5EF4-FFF2-40B4-BE49-F238E27FC236}">
                <a16:creationId xmlns:a16="http://schemas.microsoft.com/office/drawing/2014/main" id="{717EE07F-B789-4EF9-B065-5A0A80FE32B6}"/>
              </a:ext>
            </a:extLst>
          </p:cNvPr>
          <p:cNvPicPr>
            <a:picLocks noChangeAspect="1"/>
          </p:cNvPicPr>
          <p:nvPr/>
        </p:nvPicPr>
        <p:blipFill>
          <a:blip r:embed="rId4"/>
          <a:stretch>
            <a:fillRect/>
          </a:stretch>
        </p:blipFill>
        <p:spPr>
          <a:xfrm>
            <a:off x="0" y="3281680"/>
            <a:ext cx="1940248" cy="1940248"/>
          </a:xfrm>
          <a:prstGeom prst="rect">
            <a:avLst/>
          </a:prstGeom>
        </p:spPr>
      </p:pic>
    </p:spTree>
    <p:extLst>
      <p:ext uri="{BB962C8B-B14F-4D97-AF65-F5344CB8AC3E}">
        <p14:creationId xmlns:p14="http://schemas.microsoft.com/office/powerpoint/2010/main" val="3093677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Qualitative M</a:t>
            </a:r>
            <a:r>
              <a:rPr lang="en-US"/>
              <a:t>e</a:t>
            </a:r>
            <a:r>
              <a:rPr lang="en"/>
              <a:t>thod</a:t>
            </a:r>
            <a:r>
              <a:rPr lang="en-US"/>
              <a:t>: 	</a:t>
            </a:r>
            <a:r>
              <a:rPr lang="en-US" sz="1400" u="sng"/>
              <a:t>Survey</a:t>
            </a:r>
            <a:endParaRPr lang="en-US" u="sng"/>
          </a:p>
        </p:txBody>
      </p:sp>
      <p:pic>
        <p:nvPicPr>
          <p:cNvPr id="14" name="Picture 13">
            <a:extLst>
              <a:ext uri="{FF2B5EF4-FFF2-40B4-BE49-F238E27FC236}">
                <a16:creationId xmlns:a16="http://schemas.microsoft.com/office/drawing/2014/main" id="{9BEB1823-9610-44BA-8B79-7631DE01D631}"/>
              </a:ext>
            </a:extLst>
          </p:cNvPr>
          <p:cNvPicPr>
            <a:picLocks noChangeAspect="1"/>
          </p:cNvPicPr>
          <p:nvPr/>
        </p:nvPicPr>
        <p:blipFill rotWithShape="1">
          <a:blip r:embed="rId3"/>
          <a:srcRect l="16780" r="28823" b="31444"/>
          <a:stretch/>
        </p:blipFill>
        <p:spPr>
          <a:xfrm>
            <a:off x="144781" y="1210310"/>
            <a:ext cx="4132730" cy="2863184"/>
          </a:xfrm>
          <a:prstGeom prst="rect">
            <a:avLst/>
          </a:prstGeom>
          <a:ln>
            <a:solidFill>
              <a:schemeClr val="accent1">
                <a:lumMod val="75000"/>
              </a:schemeClr>
            </a:solidFill>
          </a:ln>
        </p:spPr>
      </p:pic>
      <p:pic>
        <p:nvPicPr>
          <p:cNvPr id="16" name="Picture 15">
            <a:extLst>
              <a:ext uri="{FF2B5EF4-FFF2-40B4-BE49-F238E27FC236}">
                <a16:creationId xmlns:a16="http://schemas.microsoft.com/office/drawing/2014/main" id="{F160F640-0738-41D4-A2F4-9C4EF6E4747A}"/>
              </a:ext>
            </a:extLst>
          </p:cNvPr>
          <p:cNvPicPr>
            <a:picLocks noChangeAspect="1"/>
          </p:cNvPicPr>
          <p:nvPr/>
        </p:nvPicPr>
        <p:blipFill>
          <a:blip r:embed="rId4"/>
          <a:stretch>
            <a:fillRect/>
          </a:stretch>
        </p:blipFill>
        <p:spPr>
          <a:xfrm>
            <a:off x="4866489" y="1754367"/>
            <a:ext cx="4132730" cy="3161758"/>
          </a:xfrm>
          <a:prstGeom prst="rect">
            <a:avLst/>
          </a:prstGeom>
          <a:ln>
            <a:solidFill>
              <a:schemeClr val="accent1">
                <a:lumMod val="75000"/>
              </a:schemeClr>
            </a:solidFill>
          </a:ln>
        </p:spPr>
      </p:pic>
    </p:spTree>
    <p:extLst>
      <p:ext uri="{BB962C8B-B14F-4D97-AF65-F5344CB8AC3E}">
        <p14:creationId xmlns:p14="http://schemas.microsoft.com/office/powerpoint/2010/main" val="1300000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Survey R</a:t>
            </a:r>
            <a:r>
              <a:rPr lang="en-US"/>
              <a:t>e</a:t>
            </a:r>
            <a:r>
              <a:rPr lang="en"/>
              <a:t>sults</a:t>
            </a:r>
            <a:endParaRPr/>
          </a:p>
        </p:txBody>
      </p:sp>
      <p:pic>
        <p:nvPicPr>
          <p:cNvPr id="6" name="Picture 5" descr="A picture containing chart&#10;&#10;Description automatically generated">
            <a:extLst>
              <a:ext uri="{FF2B5EF4-FFF2-40B4-BE49-F238E27FC236}">
                <a16:creationId xmlns:a16="http://schemas.microsoft.com/office/drawing/2014/main" id="{D5707339-FCB3-4111-924F-8401CEAF7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905" y="1680932"/>
            <a:ext cx="4055818" cy="1142005"/>
          </a:xfrm>
          <a:prstGeom prst="rect">
            <a:avLst/>
          </a:prstGeom>
          <a:ln/>
        </p:spPr>
        <p:style>
          <a:lnRef idx="1">
            <a:schemeClr val="accent2"/>
          </a:lnRef>
          <a:fillRef idx="2">
            <a:schemeClr val="accent2"/>
          </a:fillRef>
          <a:effectRef idx="1">
            <a:schemeClr val="accent2"/>
          </a:effectRef>
          <a:fontRef idx="minor">
            <a:schemeClr val="dk1"/>
          </a:fontRef>
        </p:style>
      </p:pic>
      <p:pic>
        <p:nvPicPr>
          <p:cNvPr id="7" name="Content Placeholder 4" descr="Chart, pie chart&#10;&#10;Description automatically generated">
            <a:extLst>
              <a:ext uri="{FF2B5EF4-FFF2-40B4-BE49-F238E27FC236}">
                <a16:creationId xmlns:a16="http://schemas.microsoft.com/office/drawing/2014/main" id="{2C2DBDF6-5ABD-4AF0-8310-7E5BC5D28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40" y="1680932"/>
            <a:ext cx="4055818" cy="2860233"/>
          </a:xfrm>
          <a:prstGeom prst="rect">
            <a:avLst/>
          </a:prstGeom>
          <a:ln/>
        </p:spPr>
        <p:style>
          <a:lnRef idx="1">
            <a:schemeClr val="accent2"/>
          </a:lnRef>
          <a:fillRef idx="2">
            <a:schemeClr val="accent2"/>
          </a:fillRef>
          <a:effectRef idx="1">
            <a:schemeClr val="accent2"/>
          </a:effectRef>
          <a:fontRef idx="minor">
            <a:schemeClr val="dk1"/>
          </a:fontRef>
        </p:style>
      </p:pic>
      <p:pic>
        <p:nvPicPr>
          <p:cNvPr id="8" name="Picture 7" descr="A picture containing graphical user interface&#10;&#10;Description automatically generated">
            <a:extLst>
              <a:ext uri="{FF2B5EF4-FFF2-40B4-BE49-F238E27FC236}">
                <a16:creationId xmlns:a16="http://schemas.microsoft.com/office/drawing/2014/main" id="{71ACD666-8945-466C-81E4-3616EA21E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4905" y="3382600"/>
            <a:ext cx="4055818" cy="1158565"/>
          </a:xfrm>
          <a:prstGeom prst="rect">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718815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1"/>
        <p:cNvGrpSpPr/>
        <p:nvPr/>
      </p:nvGrpSpPr>
      <p:grpSpPr>
        <a:xfrm>
          <a:off x="0" y="0"/>
          <a:ext cx="0" cy="0"/>
          <a:chOff x="0" y="0"/>
          <a:chExt cx="0" cy="0"/>
        </a:xfrm>
      </p:grpSpPr>
      <p:sp>
        <p:nvSpPr>
          <p:cNvPr id="698" name="Google Shape;698;p31"/>
          <p:cNvSpPr txBox="1">
            <a:spLocks noGrp="1"/>
          </p:cNvSpPr>
          <p:nvPr>
            <p:ph type="ctrTitle"/>
          </p:nvPr>
        </p:nvSpPr>
        <p:spPr>
          <a:xfrm>
            <a:off x="715029" y="1698717"/>
            <a:ext cx="2879795" cy="149649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 Introduction </a:t>
            </a:r>
            <a:endParaRPr/>
          </a:p>
        </p:txBody>
      </p:sp>
      <p:sp>
        <p:nvSpPr>
          <p:cNvPr id="704" name="Google Shape;704;p31"/>
          <p:cNvSpPr/>
          <p:nvPr/>
        </p:nvSpPr>
        <p:spPr>
          <a:xfrm>
            <a:off x="4548726" y="3865413"/>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4548726" y="2796339"/>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17;p29">
            <a:extLst>
              <a:ext uri="{FF2B5EF4-FFF2-40B4-BE49-F238E27FC236}">
                <a16:creationId xmlns:a16="http://schemas.microsoft.com/office/drawing/2014/main" id="{1323D070-305E-48DE-BBB0-09BA3B8BAC6D}"/>
              </a:ext>
            </a:extLst>
          </p:cNvPr>
          <p:cNvGrpSpPr/>
          <p:nvPr/>
        </p:nvGrpSpPr>
        <p:grpSpPr>
          <a:xfrm>
            <a:off x="5221668" y="2735357"/>
            <a:ext cx="2371910" cy="1507134"/>
            <a:chOff x="4857224" y="3518905"/>
            <a:chExt cx="2371910" cy="1507134"/>
          </a:xfrm>
        </p:grpSpPr>
        <p:sp>
          <p:nvSpPr>
            <p:cNvPr id="51" name="Google Shape;518;p29">
              <a:extLst>
                <a:ext uri="{FF2B5EF4-FFF2-40B4-BE49-F238E27FC236}">
                  <a16:creationId xmlns:a16="http://schemas.microsoft.com/office/drawing/2014/main" id="{215E944D-8E92-40E1-8895-4FEAFF5343A5}"/>
                </a:ext>
              </a:extLst>
            </p:cNvPr>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19;p29">
              <a:extLst>
                <a:ext uri="{FF2B5EF4-FFF2-40B4-BE49-F238E27FC236}">
                  <a16:creationId xmlns:a16="http://schemas.microsoft.com/office/drawing/2014/main" id="{552118CE-6035-411A-BFD7-B0DD48BA06F6}"/>
                </a:ext>
              </a:extLst>
            </p:cNvPr>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0;p29">
              <a:extLst>
                <a:ext uri="{FF2B5EF4-FFF2-40B4-BE49-F238E27FC236}">
                  <a16:creationId xmlns:a16="http://schemas.microsoft.com/office/drawing/2014/main" id="{A5CCE7DD-9B37-4F41-95AB-5926152E2860}"/>
                </a:ext>
              </a:extLst>
            </p:cNvPr>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1;p29">
              <a:extLst>
                <a:ext uri="{FF2B5EF4-FFF2-40B4-BE49-F238E27FC236}">
                  <a16:creationId xmlns:a16="http://schemas.microsoft.com/office/drawing/2014/main" id="{855841B5-D3D3-4DFD-9B99-17A882680226}"/>
                </a:ext>
              </a:extLst>
            </p:cNvPr>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2;p29">
              <a:extLst>
                <a:ext uri="{FF2B5EF4-FFF2-40B4-BE49-F238E27FC236}">
                  <a16:creationId xmlns:a16="http://schemas.microsoft.com/office/drawing/2014/main" id="{736DF51D-BD34-40CC-82F1-7D941336416B}"/>
                </a:ext>
              </a:extLst>
            </p:cNvPr>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3;p29">
              <a:extLst>
                <a:ext uri="{FF2B5EF4-FFF2-40B4-BE49-F238E27FC236}">
                  <a16:creationId xmlns:a16="http://schemas.microsoft.com/office/drawing/2014/main" id="{EDE31FDC-63A5-46ED-85CD-15DA53E782E7}"/>
                </a:ext>
              </a:extLst>
            </p:cNvPr>
            <p:cNvSpPr/>
            <p:nvPr/>
          </p:nvSpPr>
          <p:spPr>
            <a:xfrm flipH="1">
              <a:off x="5636056" y="3518905"/>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4;p29">
              <a:extLst>
                <a:ext uri="{FF2B5EF4-FFF2-40B4-BE49-F238E27FC236}">
                  <a16:creationId xmlns:a16="http://schemas.microsoft.com/office/drawing/2014/main" id="{4A43FC8C-5B7A-491E-A8CC-9BAA463DD585}"/>
                </a:ext>
              </a:extLst>
            </p:cNvPr>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5;p29">
              <a:extLst>
                <a:ext uri="{FF2B5EF4-FFF2-40B4-BE49-F238E27FC236}">
                  <a16:creationId xmlns:a16="http://schemas.microsoft.com/office/drawing/2014/main" id="{40308B81-E843-4DDA-9DDC-6B3DAF03F335}"/>
                </a:ext>
              </a:extLst>
            </p:cNvPr>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27;p29">
            <a:extLst>
              <a:ext uri="{FF2B5EF4-FFF2-40B4-BE49-F238E27FC236}">
                <a16:creationId xmlns:a16="http://schemas.microsoft.com/office/drawing/2014/main" id="{48896A0F-BD1D-42B6-86EE-689A08062B86}"/>
              </a:ext>
            </a:extLst>
          </p:cNvPr>
          <p:cNvGrpSpPr/>
          <p:nvPr/>
        </p:nvGrpSpPr>
        <p:grpSpPr>
          <a:xfrm>
            <a:off x="4543287" y="4237436"/>
            <a:ext cx="4600713" cy="150450"/>
            <a:chOff x="0" y="4397412"/>
            <a:chExt cx="4600713" cy="150450"/>
          </a:xfrm>
        </p:grpSpPr>
        <p:sp>
          <p:nvSpPr>
            <p:cNvPr id="60" name="Google Shape;528;p29">
              <a:extLst>
                <a:ext uri="{FF2B5EF4-FFF2-40B4-BE49-F238E27FC236}">
                  <a16:creationId xmlns:a16="http://schemas.microsoft.com/office/drawing/2014/main" id="{3426AFBC-6E7F-4EA1-BDA7-6E10B7E8C4C3}"/>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p29">
              <a:extLst>
                <a:ext uri="{FF2B5EF4-FFF2-40B4-BE49-F238E27FC236}">
                  <a16:creationId xmlns:a16="http://schemas.microsoft.com/office/drawing/2014/main" id="{192510C9-4E32-4982-A2B0-620D26D44014}"/>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p29">
              <a:extLst>
                <a:ext uri="{FF2B5EF4-FFF2-40B4-BE49-F238E27FC236}">
                  <a16:creationId xmlns:a16="http://schemas.microsoft.com/office/drawing/2014/main" id="{764F7F03-47CF-4602-AF9C-6AC837EB3637}"/>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1;p29">
              <a:extLst>
                <a:ext uri="{FF2B5EF4-FFF2-40B4-BE49-F238E27FC236}">
                  <a16:creationId xmlns:a16="http://schemas.microsoft.com/office/drawing/2014/main" id="{C089969D-4CCD-4F41-804D-C86BE96E49E0}"/>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32;p29">
              <a:extLst>
                <a:ext uri="{FF2B5EF4-FFF2-40B4-BE49-F238E27FC236}">
                  <a16:creationId xmlns:a16="http://schemas.microsoft.com/office/drawing/2014/main" id="{557FAEFF-54EB-48E9-B3BB-082A8F3F3F51}"/>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3323;p48">
            <a:extLst>
              <a:ext uri="{FF2B5EF4-FFF2-40B4-BE49-F238E27FC236}">
                <a16:creationId xmlns:a16="http://schemas.microsoft.com/office/drawing/2014/main" id="{AC8FBFE4-CAC9-4937-AD9E-404E8B568AF3}"/>
              </a:ext>
            </a:extLst>
          </p:cNvPr>
          <p:cNvGrpSpPr/>
          <p:nvPr/>
        </p:nvGrpSpPr>
        <p:grpSpPr>
          <a:xfrm>
            <a:off x="7396324" y="1849763"/>
            <a:ext cx="1128443" cy="2384503"/>
            <a:chOff x="7042300" y="1388275"/>
            <a:chExt cx="1255127" cy="3173775"/>
          </a:xfrm>
        </p:grpSpPr>
        <p:sp>
          <p:nvSpPr>
            <p:cNvPr id="66" name="Google Shape;3324;p48">
              <a:extLst>
                <a:ext uri="{FF2B5EF4-FFF2-40B4-BE49-F238E27FC236}">
                  <a16:creationId xmlns:a16="http://schemas.microsoft.com/office/drawing/2014/main" id="{EA97EE52-9F55-4F65-B336-3D3B4C28E166}"/>
                </a:ext>
              </a:extLst>
            </p:cNvPr>
            <p:cNvSpPr/>
            <p:nvPr/>
          </p:nvSpPr>
          <p:spPr>
            <a:xfrm>
              <a:off x="8053138" y="4183691"/>
              <a:ext cx="244288" cy="328700"/>
            </a:xfrm>
            <a:custGeom>
              <a:avLst/>
              <a:gdLst/>
              <a:ahLst/>
              <a:cxnLst/>
              <a:rect l="l" t="t" r="r" b="b"/>
              <a:pathLst>
                <a:path w="4969" h="6686" extrusionOk="0">
                  <a:moveTo>
                    <a:pt x="2823" y="1"/>
                  </a:moveTo>
                  <a:lnTo>
                    <a:pt x="109" y="2736"/>
                  </a:lnTo>
                  <a:lnTo>
                    <a:pt x="1560" y="4196"/>
                  </a:lnTo>
                  <a:cubicBezTo>
                    <a:pt x="1560" y="4196"/>
                    <a:pt x="0" y="6686"/>
                    <a:pt x="396" y="6686"/>
                  </a:cubicBezTo>
                  <a:cubicBezTo>
                    <a:pt x="423" y="6686"/>
                    <a:pt x="460" y="6674"/>
                    <a:pt x="507" y="6649"/>
                  </a:cubicBezTo>
                  <a:cubicBezTo>
                    <a:pt x="1163" y="6294"/>
                    <a:pt x="4103" y="3091"/>
                    <a:pt x="4811" y="2291"/>
                  </a:cubicBezTo>
                  <a:lnTo>
                    <a:pt x="4969" y="2112"/>
                  </a:lnTo>
                  <a:lnTo>
                    <a:pt x="2823"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25;p48">
              <a:extLst>
                <a:ext uri="{FF2B5EF4-FFF2-40B4-BE49-F238E27FC236}">
                  <a16:creationId xmlns:a16="http://schemas.microsoft.com/office/drawing/2014/main" id="{082DCB7F-AAB4-494B-B6A2-1E872D8028BD}"/>
                </a:ext>
              </a:extLst>
            </p:cNvPr>
            <p:cNvSpPr/>
            <p:nvPr/>
          </p:nvSpPr>
          <p:spPr>
            <a:xfrm>
              <a:off x="8234451" y="4248390"/>
              <a:ext cx="60863" cy="86870"/>
            </a:xfrm>
            <a:custGeom>
              <a:avLst/>
              <a:gdLst/>
              <a:ahLst/>
              <a:cxnLst/>
              <a:rect l="l" t="t" r="r" b="b"/>
              <a:pathLst>
                <a:path w="1238" h="1767" extrusionOk="0">
                  <a:moveTo>
                    <a:pt x="472" y="0"/>
                  </a:moveTo>
                  <a:cubicBezTo>
                    <a:pt x="224" y="214"/>
                    <a:pt x="75" y="516"/>
                    <a:pt x="36" y="839"/>
                  </a:cubicBezTo>
                  <a:cubicBezTo>
                    <a:pt x="0" y="1163"/>
                    <a:pt x="84" y="1499"/>
                    <a:pt x="276" y="1766"/>
                  </a:cubicBezTo>
                  <a:lnTo>
                    <a:pt x="1238" y="761"/>
                  </a:lnTo>
                  <a:lnTo>
                    <a:pt x="4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26;p48">
              <a:extLst>
                <a:ext uri="{FF2B5EF4-FFF2-40B4-BE49-F238E27FC236}">
                  <a16:creationId xmlns:a16="http://schemas.microsoft.com/office/drawing/2014/main" id="{79A82873-4239-4562-9887-79DF8FC54079}"/>
                </a:ext>
              </a:extLst>
            </p:cNvPr>
            <p:cNvSpPr/>
            <p:nvPr/>
          </p:nvSpPr>
          <p:spPr>
            <a:xfrm>
              <a:off x="8060857" y="4284672"/>
              <a:ext cx="236570" cy="228704"/>
            </a:xfrm>
            <a:custGeom>
              <a:avLst/>
              <a:gdLst/>
              <a:ahLst/>
              <a:cxnLst/>
              <a:rect l="l" t="t" r="r" b="b"/>
              <a:pathLst>
                <a:path w="4812" h="4652" extrusionOk="0">
                  <a:moveTo>
                    <a:pt x="4747" y="1"/>
                  </a:moveTo>
                  <a:lnTo>
                    <a:pt x="1163" y="3681"/>
                  </a:lnTo>
                  <a:cubicBezTo>
                    <a:pt x="1163" y="3681"/>
                    <a:pt x="909" y="3524"/>
                    <a:pt x="717" y="3524"/>
                  </a:cubicBezTo>
                  <a:cubicBezTo>
                    <a:pt x="661" y="3524"/>
                    <a:pt x="611" y="3537"/>
                    <a:pt x="573" y="3572"/>
                  </a:cubicBezTo>
                  <a:cubicBezTo>
                    <a:pt x="573" y="3572"/>
                    <a:pt x="1" y="4621"/>
                    <a:pt x="237" y="4651"/>
                  </a:cubicBezTo>
                  <a:cubicBezTo>
                    <a:pt x="238" y="4651"/>
                    <a:pt x="239" y="4651"/>
                    <a:pt x="240" y="4651"/>
                  </a:cubicBezTo>
                  <a:cubicBezTo>
                    <a:pt x="498" y="4651"/>
                    <a:pt x="3573" y="1550"/>
                    <a:pt x="4812" y="58"/>
                  </a:cubicBezTo>
                  <a:lnTo>
                    <a:pt x="47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27;p48">
              <a:extLst>
                <a:ext uri="{FF2B5EF4-FFF2-40B4-BE49-F238E27FC236}">
                  <a16:creationId xmlns:a16="http://schemas.microsoft.com/office/drawing/2014/main" id="{5B0A7F97-2D24-4E24-A487-0F7F85A92D9B}"/>
                </a:ext>
              </a:extLst>
            </p:cNvPr>
            <p:cNvSpPr/>
            <p:nvPr/>
          </p:nvSpPr>
          <p:spPr>
            <a:xfrm>
              <a:off x="8070099" y="4282558"/>
              <a:ext cx="226049" cy="228655"/>
            </a:xfrm>
            <a:custGeom>
              <a:avLst/>
              <a:gdLst/>
              <a:ahLst/>
              <a:cxnLst/>
              <a:rect l="l" t="t" r="r" b="b"/>
              <a:pathLst>
                <a:path w="4598" h="4651" extrusionOk="0">
                  <a:moveTo>
                    <a:pt x="4598" y="1"/>
                  </a:moveTo>
                  <a:cubicBezTo>
                    <a:pt x="4597" y="1"/>
                    <a:pt x="4581" y="13"/>
                    <a:pt x="4549" y="44"/>
                  </a:cubicBezTo>
                  <a:cubicBezTo>
                    <a:pt x="4510" y="88"/>
                    <a:pt x="4466" y="132"/>
                    <a:pt x="4418" y="184"/>
                  </a:cubicBezTo>
                  <a:cubicBezTo>
                    <a:pt x="4287" y="319"/>
                    <a:pt x="4126" y="489"/>
                    <a:pt x="3938" y="691"/>
                  </a:cubicBezTo>
                  <a:cubicBezTo>
                    <a:pt x="3527" y="1119"/>
                    <a:pt x="2963" y="1713"/>
                    <a:pt x="2330" y="2351"/>
                  </a:cubicBezTo>
                  <a:cubicBezTo>
                    <a:pt x="1691" y="2994"/>
                    <a:pt x="1110" y="3567"/>
                    <a:pt x="682" y="3982"/>
                  </a:cubicBezTo>
                  <a:cubicBezTo>
                    <a:pt x="485" y="4174"/>
                    <a:pt x="319" y="4335"/>
                    <a:pt x="180" y="4467"/>
                  </a:cubicBezTo>
                  <a:cubicBezTo>
                    <a:pt x="132" y="4519"/>
                    <a:pt x="88" y="4563"/>
                    <a:pt x="45" y="4602"/>
                  </a:cubicBezTo>
                  <a:cubicBezTo>
                    <a:pt x="13" y="4632"/>
                    <a:pt x="0" y="4650"/>
                    <a:pt x="0" y="4650"/>
                  </a:cubicBezTo>
                  <a:cubicBezTo>
                    <a:pt x="0" y="4650"/>
                    <a:pt x="18" y="4638"/>
                    <a:pt x="53" y="4606"/>
                  </a:cubicBezTo>
                  <a:cubicBezTo>
                    <a:pt x="92" y="4571"/>
                    <a:pt x="140" y="4527"/>
                    <a:pt x="192" y="4480"/>
                  </a:cubicBezTo>
                  <a:cubicBezTo>
                    <a:pt x="333" y="4353"/>
                    <a:pt x="503" y="4192"/>
                    <a:pt x="708" y="4003"/>
                  </a:cubicBezTo>
                  <a:cubicBezTo>
                    <a:pt x="1136" y="3597"/>
                    <a:pt x="1727" y="3029"/>
                    <a:pt x="2360" y="2387"/>
                  </a:cubicBezTo>
                  <a:cubicBezTo>
                    <a:pt x="2998" y="1744"/>
                    <a:pt x="3558" y="1150"/>
                    <a:pt x="3960" y="713"/>
                  </a:cubicBezTo>
                  <a:cubicBezTo>
                    <a:pt x="4148" y="511"/>
                    <a:pt x="4305" y="337"/>
                    <a:pt x="4432" y="197"/>
                  </a:cubicBezTo>
                  <a:cubicBezTo>
                    <a:pt x="4480" y="140"/>
                    <a:pt x="4519" y="96"/>
                    <a:pt x="4559" y="53"/>
                  </a:cubicBezTo>
                  <a:cubicBezTo>
                    <a:pt x="4585" y="17"/>
                    <a:pt x="4597" y="1"/>
                    <a:pt x="459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28;p48">
              <a:extLst>
                <a:ext uri="{FF2B5EF4-FFF2-40B4-BE49-F238E27FC236}">
                  <a16:creationId xmlns:a16="http://schemas.microsoft.com/office/drawing/2014/main" id="{8F0C2F3F-1813-4576-B93A-8CD9903EC6FC}"/>
                </a:ext>
              </a:extLst>
            </p:cNvPr>
            <p:cNvSpPr/>
            <p:nvPr/>
          </p:nvSpPr>
          <p:spPr>
            <a:xfrm>
              <a:off x="8086077" y="4457431"/>
              <a:ext cx="34758" cy="10177"/>
            </a:xfrm>
            <a:custGeom>
              <a:avLst/>
              <a:gdLst/>
              <a:ahLst/>
              <a:cxnLst/>
              <a:rect l="l" t="t" r="r" b="b"/>
              <a:pathLst>
                <a:path w="707" h="207" extrusionOk="0">
                  <a:moveTo>
                    <a:pt x="223" y="1"/>
                  </a:moveTo>
                  <a:cubicBezTo>
                    <a:pt x="92" y="1"/>
                    <a:pt x="1" y="38"/>
                    <a:pt x="8" y="44"/>
                  </a:cubicBezTo>
                  <a:cubicBezTo>
                    <a:pt x="9" y="46"/>
                    <a:pt x="13" y="47"/>
                    <a:pt x="22" y="47"/>
                  </a:cubicBezTo>
                  <a:cubicBezTo>
                    <a:pt x="44" y="47"/>
                    <a:pt x="92" y="42"/>
                    <a:pt x="155" y="42"/>
                  </a:cubicBezTo>
                  <a:cubicBezTo>
                    <a:pt x="215" y="42"/>
                    <a:pt x="288" y="47"/>
                    <a:pt x="366" y="66"/>
                  </a:cubicBezTo>
                  <a:cubicBezTo>
                    <a:pt x="547" y="108"/>
                    <a:pt x="670" y="207"/>
                    <a:pt x="691" y="207"/>
                  </a:cubicBezTo>
                  <a:cubicBezTo>
                    <a:pt x="692" y="207"/>
                    <a:pt x="693" y="207"/>
                    <a:pt x="694" y="206"/>
                  </a:cubicBezTo>
                  <a:cubicBezTo>
                    <a:pt x="706" y="202"/>
                    <a:pt x="585" y="66"/>
                    <a:pt x="375" y="18"/>
                  </a:cubicBezTo>
                  <a:cubicBezTo>
                    <a:pt x="321" y="5"/>
                    <a:pt x="269" y="1"/>
                    <a:pt x="2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29;p48">
              <a:extLst>
                <a:ext uri="{FF2B5EF4-FFF2-40B4-BE49-F238E27FC236}">
                  <a16:creationId xmlns:a16="http://schemas.microsoft.com/office/drawing/2014/main" id="{8F98D73F-4A8B-4710-904D-221A4FA508F4}"/>
                </a:ext>
              </a:extLst>
            </p:cNvPr>
            <p:cNvSpPr/>
            <p:nvPr/>
          </p:nvSpPr>
          <p:spPr>
            <a:xfrm>
              <a:off x="8120983" y="4403647"/>
              <a:ext cx="18583" cy="4523"/>
            </a:xfrm>
            <a:custGeom>
              <a:avLst/>
              <a:gdLst/>
              <a:ahLst/>
              <a:cxnLst/>
              <a:rect l="l" t="t" r="r" b="b"/>
              <a:pathLst>
                <a:path w="378" h="92" extrusionOk="0">
                  <a:moveTo>
                    <a:pt x="30" y="0"/>
                  </a:moveTo>
                  <a:cubicBezTo>
                    <a:pt x="15" y="0"/>
                    <a:pt x="6" y="2"/>
                    <a:pt x="6" y="7"/>
                  </a:cubicBezTo>
                  <a:cubicBezTo>
                    <a:pt x="1" y="19"/>
                    <a:pt x="85" y="45"/>
                    <a:pt x="184" y="67"/>
                  </a:cubicBezTo>
                  <a:cubicBezTo>
                    <a:pt x="256" y="82"/>
                    <a:pt x="318" y="91"/>
                    <a:pt x="351" y="91"/>
                  </a:cubicBezTo>
                  <a:cubicBezTo>
                    <a:pt x="367" y="91"/>
                    <a:pt x="376" y="89"/>
                    <a:pt x="377" y="85"/>
                  </a:cubicBezTo>
                  <a:cubicBezTo>
                    <a:pt x="377" y="72"/>
                    <a:pt x="299" y="45"/>
                    <a:pt x="194" y="24"/>
                  </a:cubicBezTo>
                  <a:cubicBezTo>
                    <a:pt x="125" y="9"/>
                    <a:pt x="63" y="0"/>
                    <a:pt x="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30;p48">
              <a:extLst>
                <a:ext uri="{FF2B5EF4-FFF2-40B4-BE49-F238E27FC236}">
                  <a16:creationId xmlns:a16="http://schemas.microsoft.com/office/drawing/2014/main" id="{3F6569FE-2C0E-4F90-98B6-8D082887E5FE}"/>
                </a:ext>
              </a:extLst>
            </p:cNvPr>
            <p:cNvSpPr/>
            <p:nvPr/>
          </p:nvSpPr>
          <p:spPr>
            <a:xfrm>
              <a:off x="8128505" y="4390520"/>
              <a:ext cx="15978" cy="2556"/>
            </a:xfrm>
            <a:custGeom>
              <a:avLst/>
              <a:gdLst/>
              <a:ahLst/>
              <a:cxnLst/>
              <a:rect l="l" t="t" r="r" b="b"/>
              <a:pathLst>
                <a:path w="325" h="52" extrusionOk="0">
                  <a:moveTo>
                    <a:pt x="227" y="1"/>
                  </a:moveTo>
                  <a:cubicBezTo>
                    <a:pt x="207" y="1"/>
                    <a:pt x="185" y="2"/>
                    <a:pt x="162" y="3"/>
                  </a:cubicBezTo>
                  <a:cubicBezTo>
                    <a:pt x="71" y="7"/>
                    <a:pt x="1" y="20"/>
                    <a:pt x="1" y="33"/>
                  </a:cubicBezTo>
                  <a:cubicBezTo>
                    <a:pt x="1" y="44"/>
                    <a:pt x="49" y="52"/>
                    <a:pt x="114" y="52"/>
                  </a:cubicBezTo>
                  <a:cubicBezTo>
                    <a:pt x="129" y="52"/>
                    <a:pt x="146" y="51"/>
                    <a:pt x="162" y="50"/>
                  </a:cubicBezTo>
                  <a:cubicBezTo>
                    <a:pt x="255" y="42"/>
                    <a:pt x="325" y="29"/>
                    <a:pt x="325" y="16"/>
                  </a:cubicBezTo>
                  <a:cubicBezTo>
                    <a:pt x="325" y="6"/>
                    <a:pt x="284" y="1"/>
                    <a:pt x="2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31;p48">
              <a:extLst>
                <a:ext uri="{FF2B5EF4-FFF2-40B4-BE49-F238E27FC236}">
                  <a16:creationId xmlns:a16="http://schemas.microsoft.com/office/drawing/2014/main" id="{2FB1BB7E-7117-4CB2-BAC3-9D314A3C2766}"/>
                </a:ext>
              </a:extLst>
            </p:cNvPr>
            <p:cNvSpPr/>
            <p:nvPr/>
          </p:nvSpPr>
          <p:spPr>
            <a:xfrm>
              <a:off x="8124424" y="4371691"/>
              <a:ext cx="14650" cy="14503"/>
            </a:xfrm>
            <a:custGeom>
              <a:avLst/>
              <a:gdLst/>
              <a:ahLst/>
              <a:cxnLst/>
              <a:rect l="l" t="t" r="r" b="b"/>
              <a:pathLst>
                <a:path w="298" h="295" extrusionOk="0">
                  <a:moveTo>
                    <a:pt x="287" y="0"/>
                  </a:moveTo>
                  <a:cubicBezTo>
                    <a:pt x="272" y="0"/>
                    <a:pt x="206" y="58"/>
                    <a:pt x="132" y="132"/>
                  </a:cubicBezTo>
                  <a:cubicBezTo>
                    <a:pt x="53" y="211"/>
                    <a:pt x="1" y="285"/>
                    <a:pt x="9" y="294"/>
                  </a:cubicBezTo>
                  <a:cubicBezTo>
                    <a:pt x="10" y="294"/>
                    <a:pt x="11" y="294"/>
                    <a:pt x="12" y="294"/>
                  </a:cubicBezTo>
                  <a:cubicBezTo>
                    <a:pt x="28" y="294"/>
                    <a:pt x="93" y="240"/>
                    <a:pt x="167" y="163"/>
                  </a:cubicBezTo>
                  <a:cubicBezTo>
                    <a:pt x="241" y="84"/>
                    <a:pt x="298" y="9"/>
                    <a:pt x="289" y="1"/>
                  </a:cubicBezTo>
                  <a:cubicBezTo>
                    <a:pt x="289" y="1"/>
                    <a:pt x="288" y="0"/>
                    <a:pt x="28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32;p48">
              <a:extLst>
                <a:ext uri="{FF2B5EF4-FFF2-40B4-BE49-F238E27FC236}">
                  <a16:creationId xmlns:a16="http://schemas.microsoft.com/office/drawing/2014/main" id="{965F45BB-9F83-46F5-A448-1D57BBE0693E}"/>
                </a:ext>
              </a:extLst>
            </p:cNvPr>
            <p:cNvSpPr/>
            <p:nvPr/>
          </p:nvSpPr>
          <p:spPr>
            <a:xfrm>
              <a:off x="8116903" y="4360531"/>
              <a:ext cx="15732" cy="17305"/>
            </a:xfrm>
            <a:custGeom>
              <a:avLst/>
              <a:gdLst/>
              <a:ahLst/>
              <a:cxnLst/>
              <a:rect l="l" t="t" r="r" b="b"/>
              <a:pathLst>
                <a:path w="320" h="352" extrusionOk="0">
                  <a:moveTo>
                    <a:pt x="306" y="0"/>
                  </a:moveTo>
                  <a:cubicBezTo>
                    <a:pt x="291" y="0"/>
                    <a:pt x="239" y="85"/>
                    <a:pt x="158" y="176"/>
                  </a:cubicBezTo>
                  <a:cubicBezTo>
                    <a:pt x="79" y="272"/>
                    <a:pt x="1" y="337"/>
                    <a:pt x="10" y="351"/>
                  </a:cubicBezTo>
                  <a:cubicBezTo>
                    <a:pt x="11" y="351"/>
                    <a:pt x="12" y="352"/>
                    <a:pt x="13" y="352"/>
                  </a:cubicBezTo>
                  <a:cubicBezTo>
                    <a:pt x="31" y="352"/>
                    <a:pt x="116" y="300"/>
                    <a:pt x="194" y="206"/>
                  </a:cubicBezTo>
                  <a:cubicBezTo>
                    <a:pt x="281" y="105"/>
                    <a:pt x="320" y="5"/>
                    <a:pt x="307" y="0"/>
                  </a:cubicBezTo>
                  <a:cubicBezTo>
                    <a:pt x="307" y="0"/>
                    <a:pt x="306" y="0"/>
                    <a:pt x="30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33;p48">
              <a:extLst>
                <a:ext uri="{FF2B5EF4-FFF2-40B4-BE49-F238E27FC236}">
                  <a16:creationId xmlns:a16="http://schemas.microsoft.com/office/drawing/2014/main" id="{B33861C4-A8B0-4C5C-893E-23FED8955785}"/>
                </a:ext>
              </a:extLst>
            </p:cNvPr>
            <p:cNvSpPr/>
            <p:nvPr/>
          </p:nvSpPr>
          <p:spPr>
            <a:xfrm>
              <a:off x="8088781" y="4399222"/>
              <a:ext cx="35495" cy="20845"/>
            </a:xfrm>
            <a:custGeom>
              <a:avLst/>
              <a:gdLst/>
              <a:ahLst/>
              <a:cxnLst/>
              <a:rect l="l" t="t" r="r" b="b"/>
              <a:pathLst>
                <a:path w="722" h="424" extrusionOk="0">
                  <a:moveTo>
                    <a:pt x="447" y="37"/>
                  </a:moveTo>
                  <a:cubicBezTo>
                    <a:pt x="462" y="37"/>
                    <a:pt x="476" y="38"/>
                    <a:pt x="490" y="40"/>
                  </a:cubicBezTo>
                  <a:cubicBezTo>
                    <a:pt x="556" y="44"/>
                    <a:pt x="607" y="58"/>
                    <a:pt x="645" y="73"/>
                  </a:cubicBezTo>
                  <a:lnTo>
                    <a:pt x="645" y="73"/>
                  </a:lnTo>
                  <a:cubicBezTo>
                    <a:pt x="612" y="100"/>
                    <a:pt x="564" y="138"/>
                    <a:pt x="504" y="179"/>
                  </a:cubicBezTo>
                  <a:cubicBezTo>
                    <a:pt x="442" y="223"/>
                    <a:pt x="367" y="272"/>
                    <a:pt x="276" y="315"/>
                  </a:cubicBezTo>
                  <a:cubicBezTo>
                    <a:pt x="232" y="337"/>
                    <a:pt x="184" y="363"/>
                    <a:pt x="137" y="371"/>
                  </a:cubicBezTo>
                  <a:cubicBezTo>
                    <a:pt x="127" y="374"/>
                    <a:pt x="118" y="375"/>
                    <a:pt x="109" y="375"/>
                  </a:cubicBezTo>
                  <a:cubicBezTo>
                    <a:pt x="73" y="375"/>
                    <a:pt x="46" y="353"/>
                    <a:pt x="53" y="315"/>
                  </a:cubicBezTo>
                  <a:cubicBezTo>
                    <a:pt x="75" y="219"/>
                    <a:pt x="167" y="135"/>
                    <a:pt x="246" y="92"/>
                  </a:cubicBezTo>
                  <a:cubicBezTo>
                    <a:pt x="312" y="54"/>
                    <a:pt x="384" y="37"/>
                    <a:pt x="447" y="37"/>
                  </a:cubicBezTo>
                  <a:close/>
                  <a:moveTo>
                    <a:pt x="444" y="1"/>
                  </a:moveTo>
                  <a:cubicBezTo>
                    <a:pt x="293" y="1"/>
                    <a:pt x="76" y="84"/>
                    <a:pt x="5" y="311"/>
                  </a:cubicBezTo>
                  <a:cubicBezTo>
                    <a:pt x="0" y="345"/>
                    <a:pt x="14" y="389"/>
                    <a:pt x="48" y="407"/>
                  </a:cubicBezTo>
                  <a:cubicBezTo>
                    <a:pt x="69" y="420"/>
                    <a:pt x="89" y="423"/>
                    <a:pt x="108" y="423"/>
                  </a:cubicBezTo>
                  <a:cubicBezTo>
                    <a:pt x="123" y="423"/>
                    <a:pt x="136" y="421"/>
                    <a:pt x="149" y="420"/>
                  </a:cubicBezTo>
                  <a:cubicBezTo>
                    <a:pt x="206" y="403"/>
                    <a:pt x="250" y="377"/>
                    <a:pt x="298" y="355"/>
                  </a:cubicBezTo>
                  <a:cubicBezTo>
                    <a:pt x="389" y="306"/>
                    <a:pt x="464" y="254"/>
                    <a:pt x="525" y="210"/>
                  </a:cubicBezTo>
                  <a:cubicBezTo>
                    <a:pt x="588" y="159"/>
                    <a:pt x="635" y="113"/>
                    <a:pt x="664" y="81"/>
                  </a:cubicBezTo>
                  <a:lnTo>
                    <a:pt x="664" y="81"/>
                  </a:lnTo>
                  <a:cubicBezTo>
                    <a:pt x="695" y="94"/>
                    <a:pt x="714" y="106"/>
                    <a:pt x="720" y="106"/>
                  </a:cubicBezTo>
                  <a:cubicBezTo>
                    <a:pt x="721" y="106"/>
                    <a:pt x="721" y="106"/>
                    <a:pt x="722" y="105"/>
                  </a:cubicBezTo>
                  <a:cubicBezTo>
                    <a:pt x="722" y="105"/>
                    <a:pt x="706" y="90"/>
                    <a:pt x="674" y="69"/>
                  </a:cubicBezTo>
                  <a:lnTo>
                    <a:pt x="674" y="69"/>
                  </a:lnTo>
                  <a:cubicBezTo>
                    <a:pt x="693" y="48"/>
                    <a:pt x="701" y="36"/>
                    <a:pt x="700" y="36"/>
                  </a:cubicBezTo>
                  <a:cubicBezTo>
                    <a:pt x="699" y="35"/>
                    <a:pt x="699" y="35"/>
                    <a:pt x="698" y="35"/>
                  </a:cubicBezTo>
                  <a:cubicBezTo>
                    <a:pt x="694" y="35"/>
                    <a:pt x="681" y="45"/>
                    <a:pt x="661" y="61"/>
                  </a:cubicBezTo>
                  <a:lnTo>
                    <a:pt x="661" y="61"/>
                  </a:lnTo>
                  <a:cubicBezTo>
                    <a:pt x="625" y="40"/>
                    <a:pt x="567" y="13"/>
                    <a:pt x="494" y="4"/>
                  </a:cubicBezTo>
                  <a:cubicBezTo>
                    <a:pt x="478" y="2"/>
                    <a:pt x="462" y="1"/>
                    <a:pt x="4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34;p48">
              <a:extLst>
                <a:ext uri="{FF2B5EF4-FFF2-40B4-BE49-F238E27FC236}">
                  <a16:creationId xmlns:a16="http://schemas.microsoft.com/office/drawing/2014/main" id="{D34B96DD-A2DC-487E-9593-9195B0BA704E}"/>
                </a:ext>
              </a:extLst>
            </p:cNvPr>
            <p:cNvSpPr/>
            <p:nvPr/>
          </p:nvSpPr>
          <p:spPr>
            <a:xfrm>
              <a:off x="8109184" y="4377590"/>
              <a:ext cx="14208" cy="26007"/>
            </a:xfrm>
            <a:custGeom>
              <a:avLst/>
              <a:gdLst/>
              <a:ahLst/>
              <a:cxnLst/>
              <a:rect l="l" t="t" r="r" b="b"/>
              <a:pathLst>
                <a:path w="289" h="529" extrusionOk="0">
                  <a:moveTo>
                    <a:pt x="131" y="0"/>
                  </a:moveTo>
                  <a:cubicBezTo>
                    <a:pt x="113" y="0"/>
                    <a:pt x="95" y="5"/>
                    <a:pt x="79" y="16"/>
                  </a:cubicBezTo>
                  <a:cubicBezTo>
                    <a:pt x="0" y="87"/>
                    <a:pt x="18" y="182"/>
                    <a:pt x="27" y="252"/>
                  </a:cubicBezTo>
                  <a:cubicBezTo>
                    <a:pt x="40" y="323"/>
                    <a:pt x="71" y="383"/>
                    <a:pt x="105" y="427"/>
                  </a:cubicBezTo>
                  <a:cubicBezTo>
                    <a:pt x="170" y="507"/>
                    <a:pt x="237" y="529"/>
                    <a:pt x="248" y="529"/>
                  </a:cubicBezTo>
                  <a:cubicBezTo>
                    <a:pt x="250" y="529"/>
                    <a:pt x="250" y="529"/>
                    <a:pt x="250" y="528"/>
                  </a:cubicBezTo>
                  <a:cubicBezTo>
                    <a:pt x="254" y="519"/>
                    <a:pt x="188" y="493"/>
                    <a:pt x="132" y="405"/>
                  </a:cubicBezTo>
                  <a:cubicBezTo>
                    <a:pt x="105" y="366"/>
                    <a:pt x="79" y="309"/>
                    <a:pt x="67" y="244"/>
                  </a:cubicBezTo>
                  <a:cubicBezTo>
                    <a:pt x="57" y="182"/>
                    <a:pt x="57" y="95"/>
                    <a:pt x="105" y="56"/>
                  </a:cubicBezTo>
                  <a:cubicBezTo>
                    <a:pt x="115" y="49"/>
                    <a:pt x="124" y="46"/>
                    <a:pt x="134" y="46"/>
                  </a:cubicBezTo>
                  <a:cubicBezTo>
                    <a:pt x="176" y="46"/>
                    <a:pt x="213" y="110"/>
                    <a:pt x="224" y="161"/>
                  </a:cubicBezTo>
                  <a:cubicBezTo>
                    <a:pt x="241" y="226"/>
                    <a:pt x="250" y="287"/>
                    <a:pt x="254" y="339"/>
                  </a:cubicBezTo>
                  <a:cubicBezTo>
                    <a:pt x="263" y="444"/>
                    <a:pt x="254" y="510"/>
                    <a:pt x="259" y="510"/>
                  </a:cubicBezTo>
                  <a:cubicBezTo>
                    <a:pt x="267" y="510"/>
                    <a:pt x="289" y="450"/>
                    <a:pt x="289" y="339"/>
                  </a:cubicBezTo>
                  <a:cubicBezTo>
                    <a:pt x="289" y="283"/>
                    <a:pt x="281" y="218"/>
                    <a:pt x="263" y="152"/>
                  </a:cubicBezTo>
                  <a:cubicBezTo>
                    <a:pt x="254" y="117"/>
                    <a:pt x="241" y="77"/>
                    <a:pt x="214" y="43"/>
                  </a:cubicBezTo>
                  <a:cubicBezTo>
                    <a:pt x="200" y="19"/>
                    <a:pt x="166" y="0"/>
                    <a:pt x="1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35;p48">
              <a:extLst>
                <a:ext uri="{FF2B5EF4-FFF2-40B4-BE49-F238E27FC236}">
                  <a16:creationId xmlns:a16="http://schemas.microsoft.com/office/drawing/2014/main" id="{481865F6-A1EC-43C6-95F3-EF009492BE6D}"/>
                </a:ext>
              </a:extLst>
            </p:cNvPr>
            <p:cNvSpPr/>
            <p:nvPr/>
          </p:nvSpPr>
          <p:spPr>
            <a:xfrm>
              <a:off x="8230813" y="4248783"/>
              <a:ext cx="26056" cy="85592"/>
            </a:xfrm>
            <a:custGeom>
              <a:avLst/>
              <a:gdLst/>
              <a:ahLst/>
              <a:cxnLst/>
              <a:rect l="l" t="t" r="r" b="b"/>
              <a:pathLst>
                <a:path w="530" h="1741" extrusionOk="0">
                  <a:moveTo>
                    <a:pt x="524" y="1"/>
                  </a:moveTo>
                  <a:cubicBezTo>
                    <a:pt x="519" y="1"/>
                    <a:pt x="494" y="17"/>
                    <a:pt x="459" y="40"/>
                  </a:cubicBezTo>
                  <a:cubicBezTo>
                    <a:pt x="420" y="71"/>
                    <a:pt x="363" y="119"/>
                    <a:pt x="306" y="189"/>
                  </a:cubicBezTo>
                  <a:cubicBezTo>
                    <a:pt x="188" y="325"/>
                    <a:pt x="62" y="552"/>
                    <a:pt x="31" y="827"/>
                  </a:cubicBezTo>
                  <a:cubicBezTo>
                    <a:pt x="1" y="1103"/>
                    <a:pt x="79" y="1352"/>
                    <a:pt x="162" y="1509"/>
                  </a:cubicBezTo>
                  <a:cubicBezTo>
                    <a:pt x="205" y="1588"/>
                    <a:pt x="249" y="1648"/>
                    <a:pt x="280" y="1684"/>
                  </a:cubicBezTo>
                  <a:cubicBezTo>
                    <a:pt x="315" y="1723"/>
                    <a:pt x="336" y="1741"/>
                    <a:pt x="336" y="1741"/>
                  </a:cubicBezTo>
                  <a:cubicBezTo>
                    <a:pt x="346" y="1732"/>
                    <a:pt x="271" y="1654"/>
                    <a:pt x="193" y="1491"/>
                  </a:cubicBezTo>
                  <a:cubicBezTo>
                    <a:pt x="118" y="1339"/>
                    <a:pt x="48" y="1098"/>
                    <a:pt x="74" y="831"/>
                  </a:cubicBezTo>
                  <a:cubicBezTo>
                    <a:pt x="106" y="565"/>
                    <a:pt x="223" y="347"/>
                    <a:pt x="332" y="211"/>
                  </a:cubicBezTo>
                  <a:cubicBezTo>
                    <a:pt x="441" y="71"/>
                    <a:pt x="529" y="6"/>
                    <a:pt x="525" y="2"/>
                  </a:cubicBezTo>
                  <a:cubicBezTo>
                    <a:pt x="525" y="1"/>
                    <a:pt x="525" y="1"/>
                    <a:pt x="5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36;p48">
              <a:extLst>
                <a:ext uri="{FF2B5EF4-FFF2-40B4-BE49-F238E27FC236}">
                  <a16:creationId xmlns:a16="http://schemas.microsoft.com/office/drawing/2014/main" id="{61921743-B61B-4123-9B13-48937D4DE869}"/>
                </a:ext>
              </a:extLst>
            </p:cNvPr>
            <p:cNvSpPr/>
            <p:nvPr/>
          </p:nvSpPr>
          <p:spPr>
            <a:xfrm>
              <a:off x="8186321" y="4207289"/>
              <a:ext cx="56979" cy="54030"/>
            </a:xfrm>
            <a:custGeom>
              <a:avLst/>
              <a:gdLst/>
              <a:ahLst/>
              <a:cxnLst/>
              <a:rect l="l" t="t" r="r" b="b"/>
              <a:pathLst>
                <a:path w="1159" h="1099" extrusionOk="0">
                  <a:moveTo>
                    <a:pt x="10" y="1"/>
                  </a:moveTo>
                  <a:cubicBezTo>
                    <a:pt x="10" y="1"/>
                    <a:pt x="9" y="1"/>
                    <a:pt x="9" y="1"/>
                  </a:cubicBezTo>
                  <a:cubicBezTo>
                    <a:pt x="1" y="11"/>
                    <a:pt x="250" y="264"/>
                    <a:pt x="565" y="566"/>
                  </a:cubicBezTo>
                  <a:cubicBezTo>
                    <a:pt x="873" y="866"/>
                    <a:pt x="1132" y="1099"/>
                    <a:pt x="1149" y="1099"/>
                  </a:cubicBezTo>
                  <a:cubicBezTo>
                    <a:pt x="1150" y="1099"/>
                    <a:pt x="1150" y="1099"/>
                    <a:pt x="1150" y="1098"/>
                  </a:cubicBezTo>
                  <a:cubicBezTo>
                    <a:pt x="1158" y="1090"/>
                    <a:pt x="910" y="836"/>
                    <a:pt x="595" y="535"/>
                  </a:cubicBezTo>
                  <a:cubicBezTo>
                    <a:pt x="288" y="237"/>
                    <a:pt x="32" y="1"/>
                    <a:pt x="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37;p48">
              <a:extLst>
                <a:ext uri="{FF2B5EF4-FFF2-40B4-BE49-F238E27FC236}">
                  <a16:creationId xmlns:a16="http://schemas.microsoft.com/office/drawing/2014/main" id="{957961F7-D177-48A7-A3B0-9B387561007C}"/>
                </a:ext>
              </a:extLst>
            </p:cNvPr>
            <p:cNvSpPr/>
            <p:nvPr/>
          </p:nvSpPr>
          <p:spPr>
            <a:xfrm>
              <a:off x="8178995" y="4339243"/>
              <a:ext cx="39625" cy="39625"/>
            </a:xfrm>
            <a:custGeom>
              <a:avLst/>
              <a:gdLst/>
              <a:ahLst/>
              <a:cxnLst/>
              <a:rect l="l" t="t" r="r" b="b"/>
              <a:pathLst>
                <a:path w="806" h="806" extrusionOk="0">
                  <a:moveTo>
                    <a:pt x="795" y="1"/>
                  </a:moveTo>
                  <a:cubicBezTo>
                    <a:pt x="775" y="1"/>
                    <a:pt x="616" y="190"/>
                    <a:pt x="403" y="407"/>
                  </a:cubicBezTo>
                  <a:cubicBezTo>
                    <a:pt x="189" y="631"/>
                    <a:pt x="1" y="796"/>
                    <a:pt x="10" y="805"/>
                  </a:cubicBezTo>
                  <a:cubicBezTo>
                    <a:pt x="10" y="805"/>
                    <a:pt x="11" y="806"/>
                    <a:pt x="12" y="806"/>
                  </a:cubicBezTo>
                  <a:cubicBezTo>
                    <a:pt x="35" y="806"/>
                    <a:pt x="229" y="652"/>
                    <a:pt x="438" y="438"/>
                  </a:cubicBezTo>
                  <a:cubicBezTo>
                    <a:pt x="656" y="215"/>
                    <a:pt x="805" y="6"/>
                    <a:pt x="797" y="1"/>
                  </a:cubicBezTo>
                  <a:cubicBezTo>
                    <a:pt x="796" y="1"/>
                    <a:pt x="796" y="1"/>
                    <a:pt x="79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38;p48">
              <a:extLst>
                <a:ext uri="{FF2B5EF4-FFF2-40B4-BE49-F238E27FC236}">
                  <a16:creationId xmlns:a16="http://schemas.microsoft.com/office/drawing/2014/main" id="{54D5B562-138E-4E66-9EF4-38BA690403E7}"/>
                </a:ext>
              </a:extLst>
            </p:cNvPr>
            <p:cNvSpPr/>
            <p:nvPr/>
          </p:nvSpPr>
          <p:spPr>
            <a:xfrm>
              <a:off x="8243104" y="4312843"/>
              <a:ext cx="5801" cy="11062"/>
            </a:xfrm>
            <a:custGeom>
              <a:avLst/>
              <a:gdLst/>
              <a:ahLst/>
              <a:cxnLst/>
              <a:rect l="l" t="t" r="r" b="b"/>
              <a:pathLst>
                <a:path w="118" h="225" extrusionOk="0">
                  <a:moveTo>
                    <a:pt x="20" y="0"/>
                  </a:moveTo>
                  <a:lnTo>
                    <a:pt x="20" y="0"/>
                  </a:lnTo>
                  <a:cubicBezTo>
                    <a:pt x="7" y="0"/>
                    <a:pt x="0" y="59"/>
                    <a:pt x="25" y="127"/>
                  </a:cubicBezTo>
                  <a:cubicBezTo>
                    <a:pt x="49" y="187"/>
                    <a:pt x="91" y="225"/>
                    <a:pt x="105" y="225"/>
                  </a:cubicBezTo>
                  <a:cubicBezTo>
                    <a:pt x="106" y="225"/>
                    <a:pt x="108" y="224"/>
                    <a:pt x="108" y="224"/>
                  </a:cubicBezTo>
                  <a:cubicBezTo>
                    <a:pt x="118" y="214"/>
                    <a:pt x="92" y="171"/>
                    <a:pt x="70" y="109"/>
                  </a:cubicBezTo>
                  <a:cubicBezTo>
                    <a:pt x="43" y="49"/>
                    <a:pt x="34" y="0"/>
                    <a:pt x="21" y="0"/>
                  </a:cubicBezTo>
                  <a:cubicBezTo>
                    <a:pt x="21" y="0"/>
                    <a:pt x="20" y="0"/>
                    <a:pt x="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39;p48">
              <a:extLst>
                <a:ext uri="{FF2B5EF4-FFF2-40B4-BE49-F238E27FC236}">
                  <a16:creationId xmlns:a16="http://schemas.microsoft.com/office/drawing/2014/main" id="{5AC2F7BA-84E9-4A70-A863-E2DAF0826F18}"/>
                </a:ext>
              </a:extLst>
            </p:cNvPr>
            <p:cNvSpPr/>
            <p:nvPr/>
          </p:nvSpPr>
          <p:spPr>
            <a:xfrm>
              <a:off x="8240449" y="4290522"/>
              <a:ext cx="2458" cy="10127"/>
            </a:xfrm>
            <a:custGeom>
              <a:avLst/>
              <a:gdLst/>
              <a:ahLst/>
              <a:cxnLst/>
              <a:rect l="l" t="t" r="r" b="b"/>
              <a:pathLst>
                <a:path w="50" h="206" extrusionOk="0">
                  <a:moveTo>
                    <a:pt x="23" y="0"/>
                  </a:moveTo>
                  <a:cubicBezTo>
                    <a:pt x="9" y="0"/>
                    <a:pt x="1" y="48"/>
                    <a:pt x="1" y="105"/>
                  </a:cubicBezTo>
                  <a:cubicBezTo>
                    <a:pt x="1" y="162"/>
                    <a:pt x="14" y="206"/>
                    <a:pt x="27" y="206"/>
                  </a:cubicBezTo>
                  <a:cubicBezTo>
                    <a:pt x="41" y="206"/>
                    <a:pt x="49" y="162"/>
                    <a:pt x="49" y="105"/>
                  </a:cubicBezTo>
                  <a:cubicBezTo>
                    <a:pt x="49" y="48"/>
                    <a:pt x="35" y="0"/>
                    <a:pt x="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0;p48">
              <a:extLst>
                <a:ext uri="{FF2B5EF4-FFF2-40B4-BE49-F238E27FC236}">
                  <a16:creationId xmlns:a16="http://schemas.microsoft.com/office/drawing/2014/main" id="{BBC96F7E-7B5C-48F2-A97A-B3104B223DEE}"/>
                </a:ext>
              </a:extLst>
            </p:cNvPr>
            <p:cNvSpPr/>
            <p:nvPr/>
          </p:nvSpPr>
          <p:spPr>
            <a:xfrm>
              <a:off x="8243792" y="4270562"/>
              <a:ext cx="6637" cy="10324"/>
            </a:xfrm>
            <a:custGeom>
              <a:avLst/>
              <a:gdLst/>
              <a:ahLst/>
              <a:cxnLst/>
              <a:rect l="l" t="t" r="r" b="b"/>
              <a:pathLst>
                <a:path w="135" h="210" extrusionOk="0">
                  <a:moveTo>
                    <a:pt x="121" y="1"/>
                  </a:moveTo>
                  <a:cubicBezTo>
                    <a:pt x="102" y="1"/>
                    <a:pt x="58" y="28"/>
                    <a:pt x="29" y="83"/>
                  </a:cubicBezTo>
                  <a:cubicBezTo>
                    <a:pt x="0" y="150"/>
                    <a:pt x="14" y="209"/>
                    <a:pt x="24" y="209"/>
                  </a:cubicBezTo>
                  <a:cubicBezTo>
                    <a:pt x="24" y="209"/>
                    <a:pt x="25" y="209"/>
                    <a:pt x="25" y="209"/>
                  </a:cubicBezTo>
                  <a:cubicBezTo>
                    <a:pt x="38" y="209"/>
                    <a:pt x="46" y="157"/>
                    <a:pt x="72" y="104"/>
                  </a:cubicBezTo>
                  <a:cubicBezTo>
                    <a:pt x="99" y="52"/>
                    <a:pt x="134" y="13"/>
                    <a:pt x="130" y="4"/>
                  </a:cubicBezTo>
                  <a:cubicBezTo>
                    <a:pt x="128" y="2"/>
                    <a:pt x="125" y="1"/>
                    <a:pt x="1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41;p48">
              <a:extLst>
                <a:ext uri="{FF2B5EF4-FFF2-40B4-BE49-F238E27FC236}">
                  <a16:creationId xmlns:a16="http://schemas.microsoft.com/office/drawing/2014/main" id="{25EE3E14-DF89-4966-83CC-BCFD9774CADA}"/>
                </a:ext>
              </a:extLst>
            </p:cNvPr>
            <p:cNvSpPr/>
            <p:nvPr/>
          </p:nvSpPr>
          <p:spPr>
            <a:xfrm>
              <a:off x="8254460" y="4257829"/>
              <a:ext cx="3687" cy="5900"/>
            </a:xfrm>
            <a:custGeom>
              <a:avLst/>
              <a:gdLst/>
              <a:ahLst/>
              <a:cxnLst/>
              <a:rect l="l" t="t" r="r" b="b"/>
              <a:pathLst>
                <a:path w="75" h="120" extrusionOk="0">
                  <a:moveTo>
                    <a:pt x="57" y="0"/>
                  </a:moveTo>
                  <a:cubicBezTo>
                    <a:pt x="44" y="0"/>
                    <a:pt x="25" y="21"/>
                    <a:pt x="13" y="48"/>
                  </a:cubicBezTo>
                  <a:cubicBezTo>
                    <a:pt x="0" y="84"/>
                    <a:pt x="0" y="110"/>
                    <a:pt x="8" y="119"/>
                  </a:cubicBezTo>
                  <a:cubicBezTo>
                    <a:pt x="10" y="119"/>
                    <a:pt x="11" y="119"/>
                    <a:pt x="12" y="119"/>
                  </a:cubicBezTo>
                  <a:cubicBezTo>
                    <a:pt x="26" y="119"/>
                    <a:pt x="45" y="98"/>
                    <a:pt x="57" y="70"/>
                  </a:cubicBezTo>
                  <a:cubicBezTo>
                    <a:pt x="70" y="36"/>
                    <a:pt x="75" y="10"/>
                    <a:pt x="61" y="1"/>
                  </a:cubicBezTo>
                  <a:cubicBezTo>
                    <a:pt x="60" y="1"/>
                    <a:pt x="58" y="0"/>
                    <a:pt x="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42;p48">
              <a:extLst>
                <a:ext uri="{FF2B5EF4-FFF2-40B4-BE49-F238E27FC236}">
                  <a16:creationId xmlns:a16="http://schemas.microsoft.com/office/drawing/2014/main" id="{7FE38254-5595-4A9C-B680-E77BB56805EA}"/>
                </a:ext>
              </a:extLst>
            </p:cNvPr>
            <p:cNvSpPr/>
            <p:nvPr/>
          </p:nvSpPr>
          <p:spPr>
            <a:xfrm>
              <a:off x="7422083" y="4407383"/>
              <a:ext cx="353478" cy="154370"/>
            </a:xfrm>
            <a:custGeom>
              <a:avLst/>
              <a:gdLst/>
              <a:ahLst/>
              <a:cxnLst/>
              <a:rect l="l" t="t" r="r" b="b"/>
              <a:pathLst>
                <a:path w="7190" h="3140" extrusionOk="0">
                  <a:moveTo>
                    <a:pt x="3340" y="1"/>
                  </a:moveTo>
                  <a:lnTo>
                    <a:pt x="3288" y="2054"/>
                  </a:lnTo>
                  <a:cubicBezTo>
                    <a:pt x="3288" y="2054"/>
                    <a:pt x="1" y="2736"/>
                    <a:pt x="787" y="2990"/>
                  </a:cubicBezTo>
                  <a:cubicBezTo>
                    <a:pt x="1150" y="3106"/>
                    <a:pt x="2468" y="3140"/>
                    <a:pt x="3810" y="3140"/>
                  </a:cubicBezTo>
                  <a:cubicBezTo>
                    <a:pt x="5090" y="3140"/>
                    <a:pt x="6392" y="3109"/>
                    <a:pt x="6911" y="3090"/>
                  </a:cubicBezTo>
                  <a:lnTo>
                    <a:pt x="7151" y="3077"/>
                  </a:lnTo>
                  <a:lnTo>
                    <a:pt x="7189" y="66"/>
                  </a:lnTo>
                  <a:lnTo>
                    <a:pt x="3340"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43;p48">
              <a:extLst>
                <a:ext uri="{FF2B5EF4-FFF2-40B4-BE49-F238E27FC236}">
                  <a16:creationId xmlns:a16="http://schemas.microsoft.com/office/drawing/2014/main" id="{10F0EEB5-CA2C-4749-9E4E-8A288BBCFD44}"/>
                </a:ext>
              </a:extLst>
            </p:cNvPr>
            <p:cNvSpPr/>
            <p:nvPr/>
          </p:nvSpPr>
          <p:spPr>
            <a:xfrm>
              <a:off x="7704868" y="4502711"/>
              <a:ext cx="69663" cy="53390"/>
            </a:xfrm>
            <a:custGeom>
              <a:avLst/>
              <a:gdLst/>
              <a:ahLst/>
              <a:cxnLst/>
              <a:rect l="l" t="t" r="r" b="b"/>
              <a:pathLst>
                <a:path w="1417" h="1086" extrusionOk="0">
                  <a:moveTo>
                    <a:pt x="1300" y="1"/>
                  </a:moveTo>
                  <a:cubicBezTo>
                    <a:pt x="1013" y="1"/>
                    <a:pt x="738" y="99"/>
                    <a:pt x="507" y="273"/>
                  </a:cubicBezTo>
                  <a:cubicBezTo>
                    <a:pt x="249" y="465"/>
                    <a:pt x="61" y="763"/>
                    <a:pt x="1" y="1086"/>
                  </a:cubicBezTo>
                  <a:lnTo>
                    <a:pt x="1394" y="1086"/>
                  </a:lnTo>
                  <a:lnTo>
                    <a:pt x="1417" y="6"/>
                  </a:lnTo>
                  <a:cubicBezTo>
                    <a:pt x="1378" y="3"/>
                    <a:pt x="1339" y="1"/>
                    <a:pt x="1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44;p48">
              <a:extLst>
                <a:ext uri="{FF2B5EF4-FFF2-40B4-BE49-F238E27FC236}">
                  <a16:creationId xmlns:a16="http://schemas.microsoft.com/office/drawing/2014/main" id="{206E2F8F-B816-4BB7-81B9-94E32C59BBE9}"/>
                </a:ext>
              </a:extLst>
            </p:cNvPr>
            <p:cNvSpPr/>
            <p:nvPr/>
          </p:nvSpPr>
          <p:spPr>
            <a:xfrm>
              <a:off x="7448091" y="4527489"/>
              <a:ext cx="325554" cy="34561"/>
            </a:xfrm>
            <a:custGeom>
              <a:avLst/>
              <a:gdLst/>
              <a:ahLst/>
              <a:cxnLst/>
              <a:rect l="l" t="t" r="r" b="b"/>
              <a:pathLst>
                <a:path w="6622" h="703" extrusionOk="0">
                  <a:moveTo>
                    <a:pt x="1150" y="1"/>
                  </a:moveTo>
                  <a:cubicBezTo>
                    <a:pt x="1150" y="1"/>
                    <a:pt x="0" y="311"/>
                    <a:pt x="141" y="503"/>
                  </a:cubicBezTo>
                  <a:cubicBezTo>
                    <a:pt x="229" y="628"/>
                    <a:pt x="2123" y="703"/>
                    <a:pt x="3971" y="703"/>
                  </a:cubicBezTo>
                  <a:cubicBezTo>
                    <a:pt x="4963" y="703"/>
                    <a:pt x="5942" y="681"/>
                    <a:pt x="6622" y="634"/>
                  </a:cubicBezTo>
                  <a:lnTo>
                    <a:pt x="6617" y="547"/>
                  </a:lnTo>
                  <a:lnTo>
                    <a:pt x="1482" y="503"/>
                  </a:lnTo>
                  <a:cubicBezTo>
                    <a:pt x="1482" y="503"/>
                    <a:pt x="1378" y="13"/>
                    <a:pt x="1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45;p48">
              <a:extLst>
                <a:ext uri="{FF2B5EF4-FFF2-40B4-BE49-F238E27FC236}">
                  <a16:creationId xmlns:a16="http://schemas.microsoft.com/office/drawing/2014/main" id="{4EDC8353-5CE0-4A8D-AE3A-71DC3979A56C}"/>
                </a:ext>
              </a:extLst>
            </p:cNvPr>
            <p:cNvSpPr/>
            <p:nvPr/>
          </p:nvSpPr>
          <p:spPr>
            <a:xfrm>
              <a:off x="7502907" y="4525276"/>
              <a:ext cx="19321" cy="29940"/>
            </a:xfrm>
            <a:custGeom>
              <a:avLst/>
              <a:gdLst/>
              <a:ahLst/>
              <a:cxnLst/>
              <a:rect l="l" t="t" r="r" b="b"/>
              <a:pathLst>
                <a:path w="393" h="609" extrusionOk="0">
                  <a:moveTo>
                    <a:pt x="12" y="0"/>
                  </a:moveTo>
                  <a:cubicBezTo>
                    <a:pt x="10" y="0"/>
                    <a:pt x="9" y="1"/>
                    <a:pt x="9" y="2"/>
                  </a:cubicBezTo>
                  <a:cubicBezTo>
                    <a:pt x="0" y="10"/>
                    <a:pt x="144" y="102"/>
                    <a:pt x="245" y="272"/>
                  </a:cubicBezTo>
                  <a:cubicBezTo>
                    <a:pt x="345" y="443"/>
                    <a:pt x="354" y="609"/>
                    <a:pt x="367" y="609"/>
                  </a:cubicBezTo>
                  <a:cubicBezTo>
                    <a:pt x="368" y="609"/>
                    <a:pt x="368" y="609"/>
                    <a:pt x="368" y="609"/>
                  </a:cubicBezTo>
                  <a:cubicBezTo>
                    <a:pt x="380" y="609"/>
                    <a:pt x="392" y="427"/>
                    <a:pt x="285" y="251"/>
                  </a:cubicBezTo>
                  <a:cubicBezTo>
                    <a:pt x="183" y="76"/>
                    <a:pt x="36" y="0"/>
                    <a:pt x="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46;p48">
              <a:extLst>
                <a:ext uri="{FF2B5EF4-FFF2-40B4-BE49-F238E27FC236}">
                  <a16:creationId xmlns:a16="http://schemas.microsoft.com/office/drawing/2014/main" id="{37FAC02E-ABAF-4209-9F9A-F7E8CEC28014}"/>
                </a:ext>
              </a:extLst>
            </p:cNvPr>
            <p:cNvSpPr/>
            <p:nvPr/>
          </p:nvSpPr>
          <p:spPr>
            <a:xfrm>
              <a:off x="7567163" y="4511806"/>
              <a:ext cx="10767" cy="15978"/>
            </a:xfrm>
            <a:custGeom>
              <a:avLst/>
              <a:gdLst/>
              <a:ahLst/>
              <a:cxnLst/>
              <a:rect l="l" t="t" r="r" b="b"/>
              <a:pathLst>
                <a:path w="219" h="325" extrusionOk="0">
                  <a:moveTo>
                    <a:pt x="14" y="0"/>
                  </a:moveTo>
                  <a:cubicBezTo>
                    <a:pt x="14" y="0"/>
                    <a:pt x="13" y="1"/>
                    <a:pt x="13" y="1"/>
                  </a:cubicBezTo>
                  <a:cubicBezTo>
                    <a:pt x="0" y="9"/>
                    <a:pt x="35" y="88"/>
                    <a:pt x="91" y="175"/>
                  </a:cubicBezTo>
                  <a:cubicBezTo>
                    <a:pt x="141" y="262"/>
                    <a:pt x="190" y="324"/>
                    <a:pt x="207" y="324"/>
                  </a:cubicBezTo>
                  <a:cubicBezTo>
                    <a:pt x="208" y="324"/>
                    <a:pt x="209" y="324"/>
                    <a:pt x="210" y="324"/>
                  </a:cubicBezTo>
                  <a:cubicBezTo>
                    <a:pt x="218" y="320"/>
                    <a:pt x="184" y="241"/>
                    <a:pt x="131" y="153"/>
                  </a:cubicBezTo>
                  <a:cubicBezTo>
                    <a:pt x="77" y="65"/>
                    <a:pt x="26" y="0"/>
                    <a:pt x="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47;p48">
              <a:extLst>
                <a:ext uri="{FF2B5EF4-FFF2-40B4-BE49-F238E27FC236}">
                  <a16:creationId xmlns:a16="http://schemas.microsoft.com/office/drawing/2014/main" id="{250E9B4A-79CE-4256-94C8-5579CFD4093E}"/>
                </a:ext>
              </a:extLst>
            </p:cNvPr>
            <p:cNvSpPr/>
            <p:nvPr/>
          </p:nvSpPr>
          <p:spPr>
            <a:xfrm>
              <a:off x="7580879" y="4509102"/>
              <a:ext cx="12487" cy="10963"/>
            </a:xfrm>
            <a:custGeom>
              <a:avLst/>
              <a:gdLst/>
              <a:ahLst/>
              <a:cxnLst/>
              <a:rect l="l" t="t" r="r" b="b"/>
              <a:pathLst>
                <a:path w="254" h="223" extrusionOk="0">
                  <a:moveTo>
                    <a:pt x="15" y="1"/>
                  </a:moveTo>
                  <a:cubicBezTo>
                    <a:pt x="12" y="1"/>
                    <a:pt x="11" y="2"/>
                    <a:pt x="10" y="3"/>
                  </a:cubicBezTo>
                  <a:cubicBezTo>
                    <a:pt x="0" y="12"/>
                    <a:pt x="44" y="68"/>
                    <a:pt x="110" y="129"/>
                  </a:cubicBezTo>
                  <a:cubicBezTo>
                    <a:pt x="169" y="185"/>
                    <a:pt x="225" y="223"/>
                    <a:pt x="242" y="223"/>
                  </a:cubicBezTo>
                  <a:cubicBezTo>
                    <a:pt x="243" y="223"/>
                    <a:pt x="245" y="222"/>
                    <a:pt x="246" y="221"/>
                  </a:cubicBezTo>
                  <a:cubicBezTo>
                    <a:pt x="254" y="213"/>
                    <a:pt x="206" y="155"/>
                    <a:pt x="145" y="95"/>
                  </a:cubicBezTo>
                  <a:cubicBezTo>
                    <a:pt x="87" y="41"/>
                    <a:pt x="33" y="1"/>
                    <a:pt x="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48;p48">
              <a:extLst>
                <a:ext uri="{FF2B5EF4-FFF2-40B4-BE49-F238E27FC236}">
                  <a16:creationId xmlns:a16="http://schemas.microsoft.com/office/drawing/2014/main" id="{A498B423-9D0F-4C23-8740-C94B10C6B4E7}"/>
                </a:ext>
              </a:extLst>
            </p:cNvPr>
            <p:cNvSpPr/>
            <p:nvPr/>
          </p:nvSpPr>
          <p:spPr>
            <a:xfrm>
              <a:off x="7583043" y="4501039"/>
              <a:ext cx="20058" cy="2409"/>
            </a:xfrm>
            <a:custGeom>
              <a:avLst/>
              <a:gdLst/>
              <a:ahLst/>
              <a:cxnLst/>
              <a:rect l="l" t="t" r="r" b="b"/>
              <a:pathLst>
                <a:path w="408" h="49" extrusionOk="0">
                  <a:moveTo>
                    <a:pt x="202" y="1"/>
                  </a:moveTo>
                  <a:cubicBezTo>
                    <a:pt x="93" y="1"/>
                    <a:pt x="0" y="10"/>
                    <a:pt x="0" y="23"/>
                  </a:cubicBezTo>
                  <a:cubicBezTo>
                    <a:pt x="0" y="36"/>
                    <a:pt x="93" y="45"/>
                    <a:pt x="202" y="49"/>
                  </a:cubicBezTo>
                  <a:cubicBezTo>
                    <a:pt x="315" y="49"/>
                    <a:pt x="407" y="36"/>
                    <a:pt x="407" y="23"/>
                  </a:cubicBezTo>
                  <a:cubicBezTo>
                    <a:pt x="407" y="14"/>
                    <a:pt x="315" y="1"/>
                    <a:pt x="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49;p48">
              <a:extLst>
                <a:ext uri="{FF2B5EF4-FFF2-40B4-BE49-F238E27FC236}">
                  <a16:creationId xmlns:a16="http://schemas.microsoft.com/office/drawing/2014/main" id="{BD070564-3FD3-44BA-A422-572ED333FA3A}"/>
                </a:ext>
              </a:extLst>
            </p:cNvPr>
            <p:cNvSpPr/>
            <p:nvPr/>
          </p:nvSpPr>
          <p:spPr>
            <a:xfrm>
              <a:off x="7583928" y="4489437"/>
              <a:ext cx="22762" cy="3392"/>
            </a:xfrm>
            <a:custGeom>
              <a:avLst/>
              <a:gdLst/>
              <a:ahLst/>
              <a:cxnLst/>
              <a:rect l="l" t="t" r="r" b="b"/>
              <a:pathLst>
                <a:path w="463" h="69" extrusionOk="0">
                  <a:moveTo>
                    <a:pt x="443" y="1"/>
                  </a:moveTo>
                  <a:cubicBezTo>
                    <a:pt x="409" y="1"/>
                    <a:pt x="327" y="15"/>
                    <a:pt x="232" y="18"/>
                  </a:cubicBezTo>
                  <a:cubicBezTo>
                    <a:pt x="105" y="27"/>
                    <a:pt x="4" y="18"/>
                    <a:pt x="4" y="31"/>
                  </a:cubicBezTo>
                  <a:cubicBezTo>
                    <a:pt x="1" y="43"/>
                    <a:pt x="78" y="68"/>
                    <a:pt x="187" y="68"/>
                  </a:cubicBezTo>
                  <a:cubicBezTo>
                    <a:pt x="201" y="68"/>
                    <a:pt x="216" y="68"/>
                    <a:pt x="232" y="67"/>
                  </a:cubicBezTo>
                  <a:cubicBezTo>
                    <a:pt x="363" y="57"/>
                    <a:pt x="463" y="18"/>
                    <a:pt x="458" y="5"/>
                  </a:cubicBezTo>
                  <a:cubicBezTo>
                    <a:pt x="457" y="2"/>
                    <a:pt x="452" y="1"/>
                    <a:pt x="44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50;p48">
              <a:extLst>
                <a:ext uri="{FF2B5EF4-FFF2-40B4-BE49-F238E27FC236}">
                  <a16:creationId xmlns:a16="http://schemas.microsoft.com/office/drawing/2014/main" id="{F231CBE1-A810-4B7B-82FD-1F234D62FBB9}"/>
                </a:ext>
              </a:extLst>
            </p:cNvPr>
            <p:cNvSpPr/>
            <p:nvPr/>
          </p:nvSpPr>
          <p:spPr>
            <a:xfrm>
              <a:off x="7535355" y="4493665"/>
              <a:ext cx="35938" cy="20796"/>
            </a:xfrm>
            <a:custGeom>
              <a:avLst/>
              <a:gdLst/>
              <a:ahLst/>
              <a:cxnLst/>
              <a:rect l="l" t="t" r="r" b="b"/>
              <a:pathLst>
                <a:path w="731" h="423" extrusionOk="0">
                  <a:moveTo>
                    <a:pt x="235" y="47"/>
                  </a:moveTo>
                  <a:cubicBezTo>
                    <a:pt x="285" y="47"/>
                    <a:pt x="335" y="55"/>
                    <a:pt x="376" y="68"/>
                  </a:cubicBezTo>
                  <a:cubicBezTo>
                    <a:pt x="468" y="98"/>
                    <a:pt x="538" y="155"/>
                    <a:pt x="585" y="207"/>
                  </a:cubicBezTo>
                  <a:cubicBezTo>
                    <a:pt x="626" y="259"/>
                    <a:pt x="650" y="307"/>
                    <a:pt x="665" y="345"/>
                  </a:cubicBezTo>
                  <a:lnTo>
                    <a:pt x="665" y="345"/>
                  </a:lnTo>
                  <a:cubicBezTo>
                    <a:pt x="624" y="340"/>
                    <a:pt x="564" y="332"/>
                    <a:pt x="490" y="317"/>
                  </a:cubicBezTo>
                  <a:cubicBezTo>
                    <a:pt x="415" y="304"/>
                    <a:pt x="328" y="282"/>
                    <a:pt x="236" y="247"/>
                  </a:cubicBezTo>
                  <a:cubicBezTo>
                    <a:pt x="188" y="229"/>
                    <a:pt x="135" y="212"/>
                    <a:pt x="97" y="186"/>
                  </a:cubicBezTo>
                  <a:cubicBezTo>
                    <a:pt x="52" y="160"/>
                    <a:pt x="40" y="112"/>
                    <a:pt x="79" y="85"/>
                  </a:cubicBezTo>
                  <a:cubicBezTo>
                    <a:pt x="123" y="58"/>
                    <a:pt x="179" y="47"/>
                    <a:pt x="235" y="47"/>
                  </a:cubicBezTo>
                  <a:close/>
                  <a:moveTo>
                    <a:pt x="241" y="1"/>
                  </a:moveTo>
                  <a:cubicBezTo>
                    <a:pt x="180" y="1"/>
                    <a:pt x="116" y="14"/>
                    <a:pt x="52" y="46"/>
                  </a:cubicBezTo>
                  <a:cubicBezTo>
                    <a:pt x="22" y="68"/>
                    <a:pt x="0" y="108"/>
                    <a:pt x="14" y="146"/>
                  </a:cubicBezTo>
                  <a:cubicBezTo>
                    <a:pt x="22" y="181"/>
                    <a:pt x="48" y="207"/>
                    <a:pt x="70" y="225"/>
                  </a:cubicBezTo>
                  <a:cubicBezTo>
                    <a:pt x="123" y="255"/>
                    <a:pt x="175" y="269"/>
                    <a:pt x="223" y="286"/>
                  </a:cubicBezTo>
                  <a:cubicBezTo>
                    <a:pt x="319" y="321"/>
                    <a:pt x="407" y="338"/>
                    <a:pt x="486" y="352"/>
                  </a:cubicBezTo>
                  <a:cubicBezTo>
                    <a:pt x="550" y="361"/>
                    <a:pt x="603" y="364"/>
                    <a:pt x="643" y="364"/>
                  </a:cubicBezTo>
                  <a:cubicBezTo>
                    <a:pt x="654" y="364"/>
                    <a:pt x="664" y="364"/>
                    <a:pt x="673" y="364"/>
                  </a:cubicBezTo>
                  <a:lnTo>
                    <a:pt x="673" y="364"/>
                  </a:lnTo>
                  <a:cubicBezTo>
                    <a:pt x="686" y="400"/>
                    <a:pt x="690" y="422"/>
                    <a:pt x="695" y="422"/>
                  </a:cubicBezTo>
                  <a:cubicBezTo>
                    <a:pt x="695" y="422"/>
                    <a:pt x="695" y="422"/>
                    <a:pt x="695" y="422"/>
                  </a:cubicBezTo>
                  <a:cubicBezTo>
                    <a:pt x="695" y="422"/>
                    <a:pt x="695" y="402"/>
                    <a:pt x="687" y="363"/>
                  </a:cubicBezTo>
                  <a:lnTo>
                    <a:pt x="687" y="363"/>
                  </a:lnTo>
                  <a:cubicBezTo>
                    <a:pt x="715" y="361"/>
                    <a:pt x="730" y="358"/>
                    <a:pt x="730" y="356"/>
                  </a:cubicBezTo>
                  <a:cubicBezTo>
                    <a:pt x="730" y="353"/>
                    <a:pt x="714" y="351"/>
                    <a:pt x="684" y="347"/>
                  </a:cubicBezTo>
                  <a:lnTo>
                    <a:pt x="684" y="347"/>
                  </a:lnTo>
                  <a:cubicBezTo>
                    <a:pt x="675" y="304"/>
                    <a:pt x="653" y="247"/>
                    <a:pt x="612" y="190"/>
                  </a:cubicBezTo>
                  <a:cubicBezTo>
                    <a:pt x="548" y="98"/>
                    <a:pt x="405" y="1"/>
                    <a:pt x="24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51;p48">
              <a:extLst>
                <a:ext uri="{FF2B5EF4-FFF2-40B4-BE49-F238E27FC236}">
                  <a16:creationId xmlns:a16="http://schemas.microsoft.com/office/drawing/2014/main" id="{D6FB6F92-6D19-4244-8A78-01EFC738DA7B}"/>
                </a:ext>
              </a:extLst>
            </p:cNvPr>
            <p:cNvSpPr/>
            <p:nvPr/>
          </p:nvSpPr>
          <p:spPr>
            <a:xfrm>
              <a:off x="7566278" y="4488306"/>
              <a:ext cx="18485" cy="23549"/>
            </a:xfrm>
            <a:custGeom>
              <a:avLst/>
              <a:gdLst/>
              <a:ahLst/>
              <a:cxnLst/>
              <a:rect l="l" t="t" r="r" b="b"/>
              <a:pathLst>
                <a:path w="376" h="479" extrusionOk="0">
                  <a:moveTo>
                    <a:pt x="277" y="1"/>
                  </a:moveTo>
                  <a:cubicBezTo>
                    <a:pt x="178" y="1"/>
                    <a:pt x="125" y="74"/>
                    <a:pt x="83" y="124"/>
                  </a:cubicBezTo>
                  <a:cubicBezTo>
                    <a:pt x="40" y="185"/>
                    <a:pt x="18" y="251"/>
                    <a:pt x="14" y="304"/>
                  </a:cubicBezTo>
                  <a:cubicBezTo>
                    <a:pt x="0" y="417"/>
                    <a:pt x="35" y="479"/>
                    <a:pt x="40" y="479"/>
                  </a:cubicBezTo>
                  <a:cubicBezTo>
                    <a:pt x="44" y="473"/>
                    <a:pt x="22" y="408"/>
                    <a:pt x="44" y="308"/>
                  </a:cubicBezTo>
                  <a:cubicBezTo>
                    <a:pt x="57" y="260"/>
                    <a:pt x="79" y="203"/>
                    <a:pt x="119" y="150"/>
                  </a:cubicBezTo>
                  <a:cubicBezTo>
                    <a:pt x="156" y="104"/>
                    <a:pt x="215" y="45"/>
                    <a:pt x="278" y="45"/>
                  </a:cubicBezTo>
                  <a:cubicBezTo>
                    <a:pt x="280" y="45"/>
                    <a:pt x="282" y="45"/>
                    <a:pt x="285" y="46"/>
                  </a:cubicBezTo>
                  <a:cubicBezTo>
                    <a:pt x="345" y="59"/>
                    <a:pt x="319" y="155"/>
                    <a:pt x="285" y="203"/>
                  </a:cubicBezTo>
                  <a:cubicBezTo>
                    <a:pt x="250" y="264"/>
                    <a:pt x="214" y="312"/>
                    <a:pt x="180" y="352"/>
                  </a:cubicBezTo>
                  <a:cubicBezTo>
                    <a:pt x="109" y="430"/>
                    <a:pt x="53" y="465"/>
                    <a:pt x="57" y="473"/>
                  </a:cubicBezTo>
                  <a:cubicBezTo>
                    <a:pt x="57" y="474"/>
                    <a:pt x="58" y="474"/>
                    <a:pt x="59" y="474"/>
                  </a:cubicBezTo>
                  <a:cubicBezTo>
                    <a:pt x="70" y="474"/>
                    <a:pt x="129" y="442"/>
                    <a:pt x="202" y="374"/>
                  </a:cubicBezTo>
                  <a:cubicBezTo>
                    <a:pt x="241" y="338"/>
                    <a:pt x="285" y="290"/>
                    <a:pt x="323" y="229"/>
                  </a:cubicBezTo>
                  <a:cubicBezTo>
                    <a:pt x="341" y="199"/>
                    <a:pt x="359" y="159"/>
                    <a:pt x="367" y="116"/>
                  </a:cubicBezTo>
                  <a:cubicBezTo>
                    <a:pt x="376" y="76"/>
                    <a:pt x="350" y="11"/>
                    <a:pt x="293" y="2"/>
                  </a:cubicBezTo>
                  <a:cubicBezTo>
                    <a:pt x="288" y="1"/>
                    <a:pt x="282" y="1"/>
                    <a:pt x="27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52;p48">
              <a:extLst>
                <a:ext uri="{FF2B5EF4-FFF2-40B4-BE49-F238E27FC236}">
                  <a16:creationId xmlns:a16="http://schemas.microsoft.com/office/drawing/2014/main" id="{A27499B9-D920-46DB-9B4F-7ED99E22CE3F}"/>
                </a:ext>
              </a:extLst>
            </p:cNvPr>
            <p:cNvSpPr/>
            <p:nvPr/>
          </p:nvSpPr>
          <p:spPr>
            <a:xfrm>
              <a:off x="7705065" y="4500941"/>
              <a:ext cx="68385" cy="54079"/>
            </a:xfrm>
            <a:custGeom>
              <a:avLst/>
              <a:gdLst/>
              <a:ahLst/>
              <a:cxnLst/>
              <a:rect l="l" t="t" r="r" b="b"/>
              <a:pathLst>
                <a:path w="1391" h="1100" extrusionOk="0">
                  <a:moveTo>
                    <a:pt x="1170" y="1"/>
                  </a:moveTo>
                  <a:cubicBezTo>
                    <a:pt x="1149" y="1"/>
                    <a:pt x="1126" y="1"/>
                    <a:pt x="1102" y="3"/>
                  </a:cubicBezTo>
                  <a:cubicBezTo>
                    <a:pt x="923" y="12"/>
                    <a:pt x="673" y="77"/>
                    <a:pt x="451" y="243"/>
                  </a:cubicBezTo>
                  <a:cubicBezTo>
                    <a:pt x="233" y="414"/>
                    <a:pt x="106" y="641"/>
                    <a:pt x="53" y="811"/>
                  </a:cubicBezTo>
                  <a:cubicBezTo>
                    <a:pt x="23" y="898"/>
                    <a:pt x="9" y="968"/>
                    <a:pt x="5" y="1021"/>
                  </a:cubicBezTo>
                  <a:cubicBezTo>
                    <a:pt x="1" y="1069"/>
                    <a:pt x="1" y="1095"/>
                    <a:pt x="5" y="1100"/>
                  </a:cubicBezTo>
                  <a:cubicBezTo>
                    <a:pt x="13" y="1100"/>
                    <a:pt x="23" y="986"/>
                    <a:pt x="84" y="825"/>
                  </a:cubicBezTo>
                  <a:cubicBezTo>
                    <a:pt x="140" y="662"/>
                    <a:pt x="267" y="444"/>
                    <a:pt x="481" y="283"/>
                  </a:cubicBezTo>
                  <a:cubicBezTo>
                    <a:pt x="691" y="121"/>
                    <a:pt x="931" y="51"/>
                    <a:pt x="1106" y="38"/>
                  </a:cubicBezTo>
                  <a:cubicBezTo>
                    <a:pt x="1160" y="33"/>
                    <a:pt x="1208" y="31"/>
                    <a:pt x="1249" y="31"/>
                  </a:cubicBezTo>
                  <a:cubicBezTo>
                    <a:pt x="1314" y="31"/>
                    <a:pt x="1359" y="35"/>
                    <a:pt x="1379" y="35"/>
                  </a:cubicBezTo>
                  <a:cubicBezTo>
                    <a:pt x="1386" y="35"/>
                    <a:pt x="1390" y="35"/>
                    <a:pt x="1390" y="33"/>
                  </a:cubicBezTo>
                  <a:cubicBezTo>
                    <a:pt x="1390" y="29"/>
                    <a:pt x="1364" y="20"/>
                    <a:pt x="1316" y="12"/>
                  </a:cubicBezTo>
                  <a:cubicBezTo>
                    <a:pt x="1277" y="5"/>
                    <a:pt x="1229" y="1"/>
                    <a:pt x="11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53;p48">
              <a:extLst>
                <a:ext uri="{FF2B5EF4-FFF2-40B4-BE49-F238E27FC236}">
                  <a16:creationId xmlns:a16="http://schemas.microsoft.com/office/drawing/2014/main" id="{98535522-C02E-49A6-A8EC-7547B8771817}"/>
                </a:ext>
              </a:extLst>
            </p:cNvPr>
            <p:cNvSpPr/>
            <p:nvPr/>
          </p:nvSpPr>
          <p:spPr>
            <a:xfrm>
              <a:off x="7753589" y="4423263"/>
              <a:ext cx="2655" cy="77824"/>
            </a:xfrm>
            <a:custGeom>
              <a:avLst/>
              <a:gdLst/>
              <a:ahLst/>
              <a:cxnLst/>
              <a:rect l="l" t="t" r="r" b="b"/>
              <a:pathLst>
                <a:path w="54" h="1583" extrusionOk="0">
                  <a:moveTo>
                    <a:pt x="32" y="1"/>
                  </a:moveTo>
                  <a:cubicBezTo>
                    <a:pt x="19" y="1"/>
                    <a:pt x="6" y="354"/>
                    <a:pt x="6" y="792"/>
                  </a:cubicBezTo>
                  <a:cubicBezTo>
                    <a:pt x="1" y="1229"/>
                    <a:pt x="10" y="1583"/>
                    <a:pt x="23" y="1583"/>
                  </a:cubicBezTo>
                  <a:cubicBezTo>
                    <a:pt x="23" y="1583"/>
                    <a:pt x="23" y="1583"/>
                    <a:pt x="23" y="1583"/>
                  </a:cubicBezTo>
                  <a:cubicBezTo>
                    <a:pt x="37" y="1583"/>
                    <a:pt x="49" y="1227"/>
                    <a:pt x="49" y="792"/>
                  </a:cubicBezTo>
                  <a:cubicBezTo>
                    <a:pt x="53" y="354"/>
                    <a:pt x="45" y="1"/>
                    <a:pt x="3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54;p48">
              <a:extLst>
                <a:ext uri="{FF2B5EF4-FFF2-40B4-BE49-F238E27FC236}">
                  <a16:creationId xmlns:a16="http://schemas.microsoft.com/office/drawing/2014/main" id="{B9BB0F48-BDF7-45CF-A49C-721A3C3AC865}"/>
                </a:ext>
              </a:extLst>
            </p:cNvPr>
            <p:cNvSpPr/>
            <p:nvPr/>
          </p:nvSpPr>
          <p:spPr>
            <a:xfrm>
              <a:off x="7625962" y="4536486"/>
              <a:ext cx="55504" cy="2901"/>
            </a:xfrm>
            <a:custGeom>
              <a:avLst/>
              <a:gdLst/>
              <a:ahLst/>
              <a:cxnLst/>
              <a:rect l="l" t="t" r="r" b="b"/>
              <a:pathLst>
                <a:path w="1129" h="59" extrusionOk="0">
                  <a:moveTo>
                    <a:pt x="54" y="0"/>
                  </a:moveTo>
                  <a:cubicBezTo>
                    <a:pt x="21" y="0"/>
                    <a:pt x="2" y="2"/>
                    <a:pt x="1" y="5"/>
                  </a:cubicBezTo>
                  <a:cubicBezTo>
                    <a:pt x="1" y="14"/>
                    <a:pt x="251" y="58"/>
                    <a:pt x="565" y="58"/>
                  </a:cubicBezTo>
                  <a:cubicBezTo>
                    <a:pt x="581" y="58"/>
                    <a:pt x="597" y="58"/>
                    <a:pt x="613" y="58"/>
                  </a:cubicBezTo>
                  <a:cubicBezTo>
                    <a:pt x="905" y="58"/>
                    <a:pt x="1128" y="23"/>
                    <a:pt x="1128" y="14"/>
                  </a:cubicBezTo>
                  <a:cubicBezTo>
                    <a:pt x="1128" y="10"/>
                    <a:pt x="1100" y="8"/>
                    <a:pt x="1051" y="8"/>
                  </a:cubicBezTo>
                  <a:cubicBezTo>
                    <a:pt x="953" y="8"/>
                    <a:pt x="772" y="14"/>
                    <a:pt x="565" y="14"/>
                  </a:cubicBezTo>
                  <a:cubicBezTo>
                    <a:pt x="338" y="11"/>
                    <a:pt x="144"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55;p48">
              <a:extLst>
                <a:ext uri="{FF2B5EF4-FFF2-40B4-BE49-F238E27FC236}">
                  <a16:creationId xmlns:a16="http://schemas.microsoft.com/office/drawing/2014/main" id="{A4736FD1-63F6-45C3-A247-CB7E60F5D10E}"/>
                </a:ext>
              </a:extLst>
            </p:cNvPr>
            <p:cNvSpPr/>
            <p:nvPr/>
          </p:nvSpPr>
          <p:spPr>
            <a:xfrm>
              <a:off x="7712587" y="4537518"/>
              <a:ext cx="6539" cy="10865"/>
            </a:xfrm>
            <a:custGeom>
              <a:avLst/>
              <a:gdLst/>
              <a:ahLst/>
              <a:cxnLst/>
              <a:rect l="l" t="t" r="r" b="b"/>
              <a:pathLst>
                <a:path w="133" h="221" extrusionOk="0">
                  <a:moveTo>
                    <a:pt x="118" y="1"/>
                  </a:moveTo>
                  <a:cubicBezTo>
                    <a:pt x="103" y="1"/>
                    <a:pt x="59" y="35"/>
                    <a:pt x="31" y="93"/>
                  </a:cubicBezTo>
                  <a:cubicBezTo>
                    <a:pt x="1" y="159"/>
                    <a:pt x="5" y="220"/>
                    <a:pt x="18" y="220"/>
                  </a:cubicBezTo>
                  <a:cubicBezTo>
                    <a:pt x="31" y="220"/>
                    <a:pt x="44" y="172"/>
                    <a:pt x="74" y="115"/>
                  </a:cubicBezTo>
                  <a:cubicBezTo>
                    <a:pt x="101" y="59"/>
                    <a:pt x="132" y="15"/>
                    <a:pt x="123" y="2"/>
                  </a:cubicBezTo>
                  <a:cubicBezTo>
                    <a:pt x="122" y="1"/>
                    <a:pt x="120" y="1"/>
                    <a:pt x="1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56;p48">
              <a:extLst>
                <a:ext uri="{FF2B5EF4-FFF2-40B4-BE49-F238E27FC236}">
                  <a16:creationId xmlns:a16="http://schemas.microsoft.com/office/drawing/2014/main" id="{DD720659-34A1-4F92-9D4A-5FE6B35D67F1}"/>
                </a:ext>
              </a:extLst>
            </p:cNvPr>
            <p:cNvSpPr/>
            <p:nvPr/>
          </p:nvSpPr>
          <p:spPr>
            <a:xfrm>
              <a:off x="7725222" y="4520311"/>
              <a:ext cx="8063" cy="7325"/>
            </a:xfrm>
            <a:custGeom>
              <a:avLst/>
              <a:gdLst/>
              <a:ahLst/>
              <a:cxnLst/>
              <a:rect l="l" t="t" r="r" b="b"/>
              <a:pathLst>
                <a:path w="164" h="149" extrusionOk="0">
                  <a:moveTo>
                    <a:pt x="149" y="0"/>
                  </a:moveTo>
                  <a:cubicBezTo>
                    <a:pt x="136" y="0"/>
                    <a:pt x="101" y="25"/>
                    <a:pt x="67" y="58"/>
                  </a:cubicBezTo>
                  <a:cubicBezTo>
                    <a:pt x="23" y="98"/>
                    <a:pt x="1" y="137"/>
                    <a:pt x="10" y="147"/>
                  </a:cubicBezTo>
                  <a:cubicBezTo>
                    <a:pt x="12" y="148"/>
                    <a:pt x="13" y="148"/>
                    <a:pt x="16" y="148"/>
                  </a:cubicBezTo>
                  <a:cubicBezTo>
                    <a:pt x="30" y="148"/>
                    <a:pt x="64" y="127"/>
                    <a:pt x="97" y="94"/>
                  </a:cubicBezTo>
                  <a:cubicBezTo>
                    <a:pt x="141" y="54"/>
                    <a:pt x="163" y="15"/>
                    <a:pt x="154" y="2"/>
                  </a:cubicBezTo>
                  <a:cubicBezTo>
                    <a:pt x="153" y="1"/>
                    <a:pt x="151" y="0"/>
                    <a:pt x="14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57;p48">
              <a:extLst>
                <a:ext uri="{FF2B5EF4-FFF2-40B4-BE49-F238E27FC236}">
                  <a16:creationId xmlns:a16="http://schemas.microsoft.com/office/drawing/2014/main" id="{A0CCDA6F-5472-4F17-AD15-D62AB25FBC1D}"/>
                </a:ext>
              </a:extLst>
            </p:cNvPr>
            <p:cNvSpPr/>
            <p:nvPr/>
          </p:nvSpPr>
          <p:spPr>
            <a:xfrm>
              <a:off x="7741790" y="4511757"/>
              <a:ext cx="11406" cy="4670"/>
            </a:xfrm>
            <a:custGeom>
              <a:avLst/>
              <a:gdLst/>
              <a:ahLst/>
              <a:cxnLst/>
              <a:rect l="l" t="t" r="r" b="b"/>
              <a:pathLst>
                <a:path w="232" h="95" extrusionOk="0">
                  <a:moveTo>
                    <a:pt x="164" y="1"/>
                  </a:moveTo>
                  <a:cubicBezTo>
                    <a:pt x="145" y="1"/>
                    <a:pt x="124" y="3"/>
                    <a:pt x="101" y="10"/>
                  </a:cubicBezTo>
                  <a:cubicBezTo>
                    <a:pt x="31" y="32"/>
                    <a:pt x="1" y="85"/>
                    <a:pt x="10" y="93"/>
                  </a:cubicBezTo>
                  <a:cubicBezTo>
                    <a:pt x="11" y="94"/>
                    <a:pt x="12" y="94"/>
                    <a:pt x="14" y="94"/>
                  </a:cubicBezTo>
                  <a:cubicBezTo>
                    <a:pt x="29" y="94"/>
                    <a:pt x="69" y="69"/>
                    <a:pt x="119" y="54"/>
                  </a:cubicBezTo>
                  <a:cubicBezTo>
                    <a:pt x="176" y="36"/>
                    <a:pt x="224" y="36"/>
                    <a:pt x="228" y="23"/>
                  </a:cubicBezTo>
                  <a:cubicBezTo>
                    <a:pt x="231" y="14"/>
                    <a:pt x="205" y="1"/>
                    <a:pt x="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58;p48">
              <a:extLst>
                <a:ext uri="{FF2B5EF4-FFF2-40B4-BE49-F238E27FC236}">
                  <a16:creationId xmlns:a16="http://schemas.microsoft.com/office/drawing/2014/main" id="{91C5DF76-8576-461E-BD0B-7C8DE45BF167}"/>
                </a:ext>
              </a:extLst>
            </p:cNvPr>
            <p:cNvSpPr/>
            <p:nvPr/>
          </p:nvSpPr>
          <p:spPr>
            <a:xfrm>
              <a:off x="7761356" y="4508954"/>
              <a:ext cx="6244" cy="2999"/>
            </a:xfrm>
            <a:custGeom>
              <a:avLst/>
              <a:gdLst/>
              <a:ahLst/>
              <a:cxnLst/>
              <a:rect l="l" t="t" r="r" b="b"/>
              <a:pathLst>
                <a:path w="127" h="61" extrusionOk="0">
                  <a:moveTo>
                    <a:pt x="100" y="0"/>
                  </a:moveTo>
                  <a:cubicBezTo>
                    <a:pt x="88" y="0"/>
                    <a:pt x="73" y="4"/>
                    <a:pt x="58" y="10"/>
                  </a:cubicBezTo>
                  <a:cubicBezTo>
                    <a:pt x="22" y="19"/>
                    <a:pt x="0" y="41"/>
                    <a:pt x="5" y="53"/>
                  </a:cubicBezTo>
                  <a:cubicBezTo>
                    <a:pt x="7" y="58"/>
                    <a:pt x="16" y="61"/>
                    <a:pt x="28" y="61"/>
                  </a:cubicBezTo>
                  <a:cubicBezTo>
                    <a:pt x="40" y="61"/>
                    <a:pt x="55" y="58"/>
                    <a:pt x="70" y="53"/>
                  </a:cubicBezTo>
                  <a:cubicBezTo>
                    <a:pt x="105" y="41"/>
                    <a:pt x="127" y="19"/>
                    <a:pt x="123" y="10"/>
                  </a:cubicBezTo>
                  <a:cubicBezTo>
                    <a:pt x="121" y="4"/>
                    <a:pt x="112" y="0"/>
                    <a:pt x="1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59;p48">
              <a:extLst>
                <a:ext uri="{FF2B5EF4-FFF2-40B4-BE49-F238E27FC236}">
                  <a16:creationId xmlns:a16="http://schemas.microsoft.com/office/drawing/2014/main" id="{2002B512-C130-4C91-9E27-89DE4FC6E773}"/>
                </a:ext>
              </a:extLst>
            </p:cNvPr>
            <p:cNvSpPr/>
            <p:nvPr/>
          </p:nvSpPr>
          <p:spPr>
            <a:xfrm>
              <a:off x="7378279" y="2300349"/>
              <a:ext cx="514191" cy="879370"/>
            </a:xfrm>
            <a:custGeom>
              <a:avLst/>
              <a:gdLst/>
              <a:ahLst/>
              <a:cxnLst/>
              <a:rect l="l" t="t" r="r" b="b"/>
              <a:pathLst>
                <a:path w="10459" h="17887" extrusionOk="0">
                  <a:moveTo>
                    <a:pt x="10458" y="0"/>
                  </a:moveTo>
                  <a:lnTo>
                    <a:pt x="6245" y="827"/>
                  </a:lnTo>
                  <a:cubicBezTo>
                    <a:pt x="4817" y="5043"/>
                    <a:pt x="2243" y="12683"/>
                    <a:pt x="2243" y="12683"/>
                  </a:cubicBezTo>
                  <a:cubicBezTo>
                    <a:pt x="2059" y="12792"/>
                    <a:pt x="1382" y="13151"/>
                    <a:pt x="1176" y="13194"/>
                  </a:cubicBezTo>
                  <a:cubicBezTo>
                    <a:pt x="972" y="13236"/>
                    <a:pt x="714" y="13281"/>
                    <a:pt x="519" y="13281"/>
                  </a:cubicBezTo>
                  <a:cubicBezTo>
                    <a:pt x="471" y="13281"/>
                    <a:pt x="428" y="13278"/>
                    <a:pt x="389" y="13272"/>
                  </a:cubicBezTo>
                  <a:cubicBezTo>
                    <a:pt x="377" y="13271"/>
                    <a:pt x="365" y="13270"/>
                    <a:pt x="353" y="13270"/>
                  </a:cubicBezTo>
                  <a:cubicBezTo>
                    <a:pt x="134" y="13270"/>
                    <a:pt x="0" y="13525"/>
                    <a:pt x="149" y="13670"/>
                  </a:cubicBezTo>
                  <a:cubicBezTo>
                    <a:pt x="242" y="13760"/>
                    <a:pt x="510" y="13835"/>
                    <a:pt x="868" y="13835"/>
                  </a:cubicBezTo>
                  <a:cubicBezTo>
                    <a:pt x="1118" y="13835"/>
                    <a:pt x="1411" y="13798"/>
                    <a:pt x="1718" y="13705"/>
                  </a:cubicBezTo>
                  <a:cubicBezTo>
                    <a:pt x="1785" y="13686"/>
                    <a:pt x="1841" y="13677"/>
                    <a:pt x="1887" y="13677"/>
                  </a:cubicBezTo>
                  <a:cubicBezTo>
                    <a:pt x="2373" y="13677"/>
                    <a:pt x="1889" y="14652"/>
                    <a:pt x="1666" y="14994"/>
                  </a:cubicBezTo>
                  <a:cubicBezTo>
                    <a:pt x="1420" y="15370"/>
                    <a:pt x="722" y="16602"/>
                    <a:pt x="779" y="16769"/>
                  </a:cubicBezTo>
                  <a:cubicBezTo>
                    <a:pt x="809" y="16858"/>
                    <a:pt x="868" y="16902"/>
                    <a:pt x="942" y="16902"/>
                  </a:cubicBezTo>
                  <a:cubicBezTo>
                    <a:pt x="1071" y="16902"/>
                    <a:pt x="1246" y="16772"/>
                    <a:pt x="1399" y="16528"/>
                  </a:cubicBezTo>
                  <a:cubicBezTo>
                    <a:pt x="1629" y="16154"/>
                    <a:pt x="2310" y="15101"/>
                    <a:pt x="2439" y="15101"/>
                  </a:cubicBezTo>
                  <a:cubicBezTo>
                    <a:pt x="2442" y="15101"/>
                    <a:pt x="2446" y="15102"/>
                    <a:pt x="2448" y="15104"/>
                  </a:cubicBezTo>
                  <a:cubicBezTo>
                    <a:pt x="2653" y="15217"/>
                    <a:pt x="1426" y="17175"/>
                    <a:pt x="1426" y="17175"/>
                  </a:cubicBezTo>
                  <a:cubicBezTo>
                    <a:pt x="1426" y="17175"/>
                    <a:pt x="1141" y="17520"/>
                    <a:pt x="1360" y="17687"/>
                  </a:cubicBezTo>
                  <a:cubicBezTo>
                    <a:pt x="1386" y="17707"/>
                    <a:pt x="1416" y="17717"/>
                    <a:pt x="1448" y="17717"/>
                  </a:cubicBezTo>
                  <a:cubicBezTo>
                    <a:pt x="1905" y="17717"/>
                    <a:pt x="2958" y="15868"/>
                    <a:pt x="3060" y="15680"/>
                  </a:cubicBezTo>
                  <a:cubicBezTo>
                    <a:pt x="3085" y="15633"/>
                    <a:pt x="3113" y="15614"/>
                    <a:pt x="3137" y="15614"/>
                  </a:cubicBezTo>
                  <a:cubicBezTo>
                    <a:pt x="3184" y="15614"/>
                    <a:pt x="3210" y="15697"/>
                    <a:pt x="3151" y="15794"/>
                  </a:cubicBezTo>
                  <a:cubicBezTo>
                    <a:pt x="3056" y="15947"/>
                    <a:pt x="2011" y="17673"/>
                    <a:pt x="2326" y="17870"/>
                  </a:cubicBezTo>
                  <a:cubicBezTo>
                    <a:pt x="2343" y="17881"/>
                    <a:pt x="2362" y="17886"/>
                    <a:pt x="2383" y="17886"/>
                  </a:cubicBezTo>
                  <a:cubicBezTo>
                    <a:pt x="2732" y="17886"/>
                    <a:pt x="3403" y="16327"/>
                    <a:pt x="3689" y="16025"/>
                  </a:cubicBezTo>
                  <a:cubicBezTo>
                    <a:pt x="3720" y="15992"/>
                    <a:pt x="3740" y="15977"/>
                    <a:pt x="3750" y="15977"/>
                  </a:cubicBezTo>
                  <a:cubicBezTo>
                    <a:pt x="3853" y="15977"/>
                    <a:pt x="3026" y="17483"/>
                    <a:pt x="3300" y="17682"/>
                  </a:cubicBezTo>
                  <a:cubicBezTo>
                    <a:pt x="3326" y="17701"/>
                    <a:pt x="3352" y="17718"/>
                    <a:pt x="3383" y="17718"/>
                  </a:cubicBezTo>
                  <a:cubicBezTo>
                    <a:pt x="3481" y="17718"/>
                    <a:pt x="3631" y="17552"/>
                    <a:pt x="4022" y="16764"/>
                  </a:cubicBezTo>
                  <a:cubicBezTo>
                    <a:pt x="4349" y="16100"/>
                    <a:pt x="4847" y="14645"/>
                    <a:pt x="5175" y="13635"/>
                  </a:cubicBezTo>
                  <a:cubicBezTo>
                    <a:pt x="6271" y="11433"/>
                    <a:pt x="9418" y="4633"/>
                    <a:pt x="1045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60;p48">
              <a:extLst>
                <a:ext uri="{FF2B5EF4-FFF2-40B4-BE49-F238E27FC236}">
                  <a16:creationId xmlns:a16="http://schemas.microsoft.com/office/drawing/2014/main" id="{B515E242-6A87-4CE7-87DC-1EB9929D05C1}"/>
                </a:ext>
              </a:extLst>
            </p:cNvPr>
            <p:cNvSpPr/>
            <p:nvPr/>
          </p:nvSpPr>
          <p:spPr>
            <a:xfrm>
              <a:off x="7515788" y="1831481"/>
              <a:ext cx="471862" cy="981087"/>
            </a:xfrm>
            <a:custGeom>
              <a:avLst/>
              <a:gdLst/>
              <a:ahLst/>
              <a:cxnLst/>
              <a:rect l="l" t="t" r="r" b="b"/>
              <a:pathLst>
                <a:path w="9598" h="19956" extrusionOk="0">
                  <a:moveTo>
                    <a:pt x="4783" y="0"/>
                  </a:moveTo>
                  <a:cubicBezTo>
                    <a:pt x="4435" y="0"/>
                    <a:pt x="4204" y="67"/>
                    <a:pt x="4204" y="67"/>
                  </a:cubicBezTo>
                  <a:cubicBezTo>
                    <a:pt x="1945" y="72"/>
                    <a:pt x="1644" y="102"/>
                    <a:pt x="1172" y="1532"/>
                  </a:cubicBezTo>
                  <a:cubicBezTo>
                    <a:pt x="682" y="3026"/>
                    <a:pt x="686" y="13930"/>
                    <a:pt x="346" y="18309"/>
                  </a:cubicBezTo>
                  <a:cubicBezTo>
                    <a:pt x="324" y="18614"/>
                    <a:pt x="1" y="18833"/>
                    <a:pt x="1" y="19322"/>
                  </a:cubicBezTo>
                  <a:cubicBezTo>
                    <a:pt x="5" y="19943"/>
                    <a:pt x="688" y="19955"/>
                    <a:pt x="744" y="19955"/>
                  </a:cubicBezTo>
                  <a:cubicBezTo>
                    <a:pt x="746" y="19955"/>
                    <a:pt x="747" y="19955"/>
                    <a:pt x="747" y="19955"/>
                  </a:cubicBezTo>
                  <a:lnTo>
                    <a:pt x="8740" y="19576"/>
                  </a:lnTo>
                  <a:cubicBezTo>
                    <a:pt x="8740" y="19576"/>
                    <a:pt x="8741" y="19576"/>
                    <a:pt x="8743" y="19576"/>
                  </a:cubicBezTo>
                  <a:cubicBezTo>
                    <a:pt x="8795" y="19576"/>
                    <a:pt x="9597" y="19564"/>
                    <a:pt x="9597" y="18837"/>
                  </a:cubicBezTo>
                  <a:cubicBezTo>
                    <a:pt x="9597" y="18601"/>
                    <a:pt x="9305" y="18335"/>
                    <a:pt x="9274" y="18007"/>
                  </a:cubicBezTo>
                  <a:cubicBezTo>
                    <a:pt x="9252" y="17722"/>
                    <a:pt x="9466" y="17853"/>
                    <a:pt x="9436" y="17513"/>
                  </a:cubicBezTo>
                  <a:cubicBezTo>
                    <a:pt x="9103" y="13872"/>
                    <a:pt x="8246" y="6792"/>
                    <a:pt x="7867" y="3861"/>
                  </a:cubicBezTo>
                  <a:cubicBezTo>
                    <a:pt x="7429" y="467"/>
                    <a:pt x="5701" y="0"/>
                    <a:pt x="4783" y="0"/>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61;p48">
              <a:extLst>
                <a:ext uri="{FF2B5EF4-FFF2-40B4-BE49-F238E27FC236}">
                  <a16:creationId xmlns:a16="http://schemas.microsoft.com/office/drawing/2014/main" id="{17291151-EF19-47A9-ABAB-709A27691AB5}"/>
                </a:ext>
              </a:extLst>
            </p:cNvPr>
            <p:cNvSpPr/>
            <p:nvPr/>
          </p:nvSpPr>
          <p:spPr>
            <a:xfrm>
              <a:off x="7752114" y="1845689"/>
              <a:ext cx="58258" cy="71236"/>
            </a:xfrm>
            <a:custGeom>
              <a:avLst/>
              <a:gdLst/>
              <a:ahLst/>
              <a:cxnLst/>
              <a:rect l="l" t="t" r="r" b="b"/>
              <a:pathLst>
                <a:path w="1185" h="1449" extrusionOk="0">
                  <a:moveTo>
                    <a:pt x="5" y="1"/>
                  </a:moveTo>
                  <a:cubicBezTo>
                    <a:pt x="5" y="1"/>
                    <a:pt x="5" y="1"/>
                    <a:pt x="5" y="1"/>
                  </a:cubicBezTo>
                  <a:cubicBezTo>
                    <a:pt x="0" y="6"/>
                    <a:pt x="62" y="93"/>
                    <a:pt x="167" y="224"/>
                  </a:cubicBezTo>
                  <a:cubicBezTo>
                    <a:pt x="272" y="355"/>
                    <a:pt x="424" y="530"/>
                    <a:pt x="591" y="726"/>
                  </a:cubicBezTo>
                  <a:cubicBezTo>
                    <a:pt x="761" y="918"/>
                    <a:pt x="905" y="1102"/>
                    <a:pt x="1006" y="1233"/>
                  </a:cubicBezTo>
                  <a:cubicBezTo>
                    <a:pt x="1109" y="1366"/>
                    <a:pt x="1169" y="1448"/>
                    <a:pt x="1180" y="1448"/>
                  </a:cubicBezTo>
                  <a:cubicBezTo>
                    <a:pt x="1180" y="1448"/>
                    <a:pt x="1180" y="1448"/>
                    <a:pt x="1180" y="1448"/>
                  </a:cubicBezTo>
                  <a:cubicBezTo>
                    <a:pt x="1184" y="1443"/>
                    <a:pt x="1132" y="1356"/>
                    <a:pt x="1037" y="1216"/>
                  </a:cubicBezTo>
                  <a:cubicBezTo>
                    <a:pt x="936" y="1076"/>
                    <a:pt x="796" y="892"/>
                    <a:pt x="630" y="696"/>
                  </a:cubicBezTo>
                  <a:cubicBezTo>
                    <a:pt x="460" y="499"/>
                    <a:pt x="302" y="329"/>
                    <a:pt x="193" y="202"/>
                  </a:cubicBezTo>
                  <a:cubicBezTo>
                    <a:pt x="82" y="78"/>
                    <a:pt x="1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62;p48">
              <a:extLst>
                <a:ext uri="{FF2B5EF4-FFF2-40B4-BE49-F238E27FC236}">
                  <a16:creationId xmlns:a16="http://schemas.microsoft.com/office/drawing/2014/main" id="{3CBB2155-CFEC-4964-A268-2D46F117B57D}"/>
                </a:ext>
              </a:extLst>
            </p:cNvPr>
            <p:cNvSpPr/>
            <p:nvPr/>
          </p:nvSpPr>
          <p:spPr>
            <a:xfrm>
              <a:off x="7603839" y="1841805"/>
              <a:ext cx="165973" cy="57520"/>
            </a:xfrm>
            <a:custGeom>
              <a:avLst/>
              <a:gdLst/>
              <a:ahLst/>
              <a:cxnLst/>
              <a:rect l="l" t="t" r="r" b="b"/>
              <a:pathLst>
                <a:path w="3376" h="1170" extrusionOk="0">
                  <a:moveTo>
                    <a:pt x="3369" y="0"/>
                  </a:moveTo>
                  <a:cubicBezTo>
                    <a:pt x="3361" y="0"/>
                    <a:pt x="3315" y="18"/>
                    <a:pt x="3240" y="45"/>
                  </a:cubicBezTo>
                  <a:cubicBezTo>
                    <a:pt x="3125" y="85"/>
                    <a:pt x="3008" y="128"/>
                    <a:pt x="2881" y="176"/>
                  </a:cubicBezTo>
                  <a:cubicBezTo>
                    <a:pt x="2580" y="289"/>
                    <a:pt x="2160" y="443"/>
                    <a:pt x="1693" y="600"/>
                  </a:cubicBezTo>
                  <a:cubicBezTo>
                    <a:pt x="1229" y="761"/>
                    <a:pt x="805" y="902"/>
                    <a:pt x="499" y="1003"/>
                  </a:cubicBezTo>
                  <a:cubicBezTo>
                    <a:pt x="368" y="1046"/>
                    <a:pt x="246" y="1086"/>
                    <a:pt x="136" y="1120"/>
                  </a:cubicBezTo>
                  <a:cubicBezTo>
                    <a:pt x="49" y="1151"/>
                    <a:pt x="1" y="1168"/>
                    <a:pt x="1" y="1168"/>
                  </a:cubicBezTo>
                  <a:cubicBezTo>
                    <a:pt x="1" y="1169"/>
                    <a:pt x="3" y="1169"/>
                    <a:pt x="5" y="1169"/>
                  </a:cubicBezTo>
                  <a:cubicBezTo>
                    <a:pt x="18" y="1169"/>
                    <a:pt x="65" y="1157"/>
                    <a:pt x="141" y="1138"/>
                  </a:cubicBezTo>
                  <a:cubicBezTo>
                    <a:pt x="255" y="1108"/>
                    <a:pt x="377" y="1072"/>
                    <a:pt x="509" y="1033"/>
                  </a:cubicBezTo>
                  <a:cubicBezTo>
                    <a:pt x="818" y="941"/>
                    <a:pt x="1243" y="810"/>
                    <a:pt x="1709" y="648"/>
                  </a:cubicBezTo>
                  <a:cubicBezTo>
                    <a:pt x="2173" y="487"/>
                    <a:pt x="2593" y="325"/>
                    <a:pt x="2895" y="207"/>
                  </a:cubicBezTo>
                  <a:cubicBezTo>
                    <a:pt x="3021" y="154"/>
                    <a:pt x="3135" y="106"/>
                    <a:pt x="3244" y="63"/>
                  </a:cubicBezTo>
                  <a:cubicBezTo>
                    <a:pt x="3327" y="27"/>
                    <a:pt x="3375" y="6"/>
                    <a:pt x="3371" y="1"/>
                  </a:cubicBezTo>
                  <a:cubicBezTo>
                    <a:pt x="3371" y="1"/>
                    <a:pt x="3370" y="0"/>
                    <a:pt x="33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63;p48">
              <a:extLst>
                <a:ext uri="{FF2B5EF4-FFF2-40B4-BE49-F238E27FC236}">
                  <a16:creationId xmlns:a16="http://schemas.microsoft.com/office/drawing/2014/main" id="{46726AC2-E653-43E0-B919-598DEE66507E}"/>
                </a:ext>
              </a:extLst>
            </p:cNvPr>
            <p:cNvSpPr/>
            <p:nvPr/>
          </p:nvSpPr>
          <p:spPr>
            <a:xfrm>
              <a:off x="7604330" y="1857095"/>
              <a:ext cx="2360" cy="41985"/>
            </a:xfrm>
            <a:custGeom>
              <a:avLst/>
              <a:gdLst/>
              <a:ahLst/>
              <a:cxnLst/>
              <a:rect l="l" t="t" r="r" b="b"/>
              <a:pathLst>
                <a:path w="48" h="854" extrusionOk="0">
                  <a:moveTo>
                    <a:pt x="27" y="0"/>
                  </a:moveTo>
                  <a:cubicBezTo>
                    <a:pt x="13" y="0"/>
                    <a:pt x="0" y="193"/>
                    <a:pt x="0" y="429"/>
                  </a:cubicBezTo>
                  <a:cubicBezTo>
                    <a:pt x="0" y="665"/>
                    <a:pt x="13" y="853"/>
                    <a:pt x="27" y="853"/>
                  </a:cubicBezTo>
                  <a:cubicBezTo>
                    <a:pt x="39" y="853"/>
                    <a:pt x="48" y="665"/>
                    <a:pt x="48" y="429"/>
                  </a:cubicBezTo>
                  <a:cubicBezTo>
                    <a:pt x="48" y="193"/>
                    <a:pt x="39"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64;p48">
              <a:extLst>
                <a:ext uri="{FF2B5EF4-FFF2-40B4-BE49-F238E27FC236}">
                  <a16:creationId xmlns:a16="http://schemas.microsoft.com/office/drawing/2014/main" id="{362231B9-02E1-4304-ABE7-E6F3C900ADE2}"/>
                </a:ext>
              </a:extLst>
            </p:cNvPr>
            <p:cNvSpPr/>
            <p:nvPr/>
          </p:nvSpPr>
          <p:spPr>
            <a:xfrm>
              <a:off x="7576160" y="1915795"/>
              <a:ext cx="298466" cy="2163"/>
            </a:xfrm>
            <a:custGeom>
              <a:avLst/>
              <a:gdLst/>
              <a:ahLst/>
              <a:cxnLst/>
              <a:rect l="l" t="t" r="r" b="b"/>
              <a:pathLst>
                <a:path w="6071" h="44" extrusionOk="0">
                  <a:moveTo>
                    <a:pt x="3038" y="0"/>
                  </a:moveTo>
                  <a:cubicBezTo>
                    <a:pt x="1360" y="0"/>
                    <a:pt x="1" y="8"/>
                    <a:pt x="1" y="22"/>
                  </a:cubicBezTo>
                  <a:cubicBezTo>
                    <a:pt x="1" y="35"/>
                    <a:pt x="1360" y="43"/>
                    <a:pt x="3038" y="43"/>
                  </a:cubicBezTo>
                  <a:cubicBezTo>
                    <a:pt x="4711" y="43"/>
                    <a:pt x="6070" y="35"/>
                    <a:pt x="6070" y="22"/>
                  </a:cubicBezTo>
                  <a:cubicBezTo>
                    <a:pt x="6070" y="8"/>
                    <a:pt x="4711" y="0"/>
                    <a:pt x="3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65;p48">
              <a:extLst>
                <a:ext uri="{FF2B5EF4-FFF2-40B4-BE49-F238E27FC236}">
                  <a16:creationId xmlns:a16="http://schemas.microsoft.com/office/drawing/2014/main" id="{0F8B3AD7-CA73-408E-82BF-09841DEAD8F1}"/>
                </a:ext>
              </a:extLst>
            </p:cNvPr>
            <p:cNvSpPr/>
            <p:nvPr/>
          </p:nvSpPr>
          <p:spPr>
            <a:xfrm>
              <a:off x="7563279" y="1957043"/>
              <a:ext cx="330470" cy="9046"/>
            </a:xfrm>
            <a:custGeom>
              <a:avLst/>
              <a:gdLst/>
              <a:ahLst/>
              <a:cxnLst/>
              <a:rect l="l" t="t" r="r" b="b"/>
              <a:pathLst>
                <a:path w="6722" h="184" extrusionOk="0">
                  <a:moveTo>
                    <a:pt x="983" y="0"/>
                  </a:moveTo>
                  <a:cubicBezTo>
                    <a:pt x="699" y="4"/>
                    <a:pt x="459" y="4"/>
                    <a:pt x="263" y="4"/>
                  </a:cubicBezTo>
                  <a:cubicBezTo>
                    <a:pt x="192" y="9"/>
                    <a:pt x="127" y="9"/>
                    <a:pt x="70" y="9"/>
                  </a:cubicBezTo>
                  <a:cubicBezTo>
                    <a:pt x="23" y="13"/>
                    <a:pt x="1" y="13"/>
                    <a:pt x="1" y="13"/>
                  </a:cubicBezTo>
                  <a:cubicBezTo>
                    <a:pt x="1" y="17"/>
                    <a:pt x="23" y="17"/>
                    <a:pt x="70" y="17"/>
                  </a:cubicBezTo>
                  <a:cubicBezTo>
                    <a:pt x="127" y="22"/>
                    <a:pt x="192" y="22"/>
                    <a:pt x="263" y="22"/>
                  </a:cubicBezTo>
                  <a:cubicBezTo>
                    <a:pt x="459" y="26"/>
                    <a:pt x="699" y="31"/>
                    <a:pt x="983" y="35"/>
                  </a:cubicBezTo>
                  <a:cubicBezTo>
                    <a:pt x="1622" y="43"/>
                    <a:pt x="2447" y="61"/>
                    <a:pt x="3361" y="79"/>
                  </a:cubicBezTo>
                  <a:cubicBezTo>
                    <a:pt x="4279" y="105"/>
                    <a:pt x="5104" y="131"/>
                    <a:pt x="5739" y="153"/>
                  </a:cubicBezTo>
                  <a:cubicBezTo>
                    <a:pt x="6022" y="162"/>
                    <a:pt x="6263" y="170"/>
                    <a:pt x="6459" y="179"/>
                  </a:cubicBezTo>
                  <a:cubicBezTo>
                    <a:pt x="6534" y="179"/>
                    <a:pt x="6595" y="184"/>
                    <a:pt x="6656" y="184"/>
                  </a:cubicBezTo>
                  <a:lnTo>
                    <a:pt x="6721" y="184"/>
                  </a:lnTo>
                  <a:cubicBezTo>
                    <a:pt x="6721" y="179"/>
                    <a:pt x="6699" y="179"/>
                    <a:pt x="6656" y="174"/>
                  </a:cubicBezTo>
                  <a:cubicBezTo>
                    <a:pt x="6595" y="170"/>
                    <a:pt x="6534" y="166"/>
                    <a:pt x="6459" y="162"/>
                  </a:cubicBezTo>
                  <a:cubicBezTo>
                    <a:pt x="6267" y="148"/>
                    <a:pt x="6027" y="135"/>
                    <a:pt x="5739" y="118"/>
                  </a:cubicBezTo>
                  <a:cubicBezTo>
                    <a:pt x="5130" y="87"/>
                    <a:pt x="4291" y="53"/>
                    <a:pt x="3365" y="31"/>
                  </a:cubicBezTo>
                  <a:cubicBezTo>
                    <a:pt x="2435" y="9"/>
                    <a:pt x="1596" y="0"/>
                    <a:pt x="9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66;p48">
              <a:extLst>
                <a:ext uri="{FF2B5EF4-FFF2-40B4-BE49-F238E27FC236}">
                  <a16:creationId xmlns:a16="http://schemas.microsoft.com/office/drawing/2014/main" id="{E0E6F3A7-DDEF-48CF-A702-BB9CEEC60EA9}"/>
                </a:ext>
              </a:extLst>
            </p:cNvPr>
            <p:cNvSpPr/>
            <p:nvPr/>
          </p:nvSpPr>
          <p:spPr>
            <a:xfrm>
              <a:off x="7561313" y="2008124"/>
              <a:ext cx="337156" cy="2409"/>
            </a:xfrm>
            <a:custGeom>
              <a:avLst/>
              <a:gdLst/>
              <a:ahLst/>
              <a:cxnLst/>
              <a:rect l="l" t="t" r="r" b="b"/>
              <a:pathLst>
                <a:path w="6858" h="49" extrusionOk="0">
                  <a:moveTo>
                    <a:pt x="3431" y="1"/>
                  </a:moveTo>
                  <a:cubicBezTo>
                    <a:pt x="1535" y="1"/>
                    <a:pt x="1" y="10"/>
                    <a:pt x="1" y="23"/>
                  </a:cubicBezTo>
                  <a:cubicBezTo>
                    <a:pt x="1" y="36"/>
                    <a:pt x="1535" y="49"/>
                    <a:pt x="3431" y="49"/>
                  </a:cubicBezTo>
                  <a:cubicBezTo>
                    <a:pt x="5323" y="49"/>
                    <a:pt x="6858" y="36"/>
                    <a:pt x="6858" y="23"/>
                  </a:cubicBezTo>
                  <a:cubicBezTo>
                    <a:pt x="6858" y="10"/>
                    <a:pt x="5323" y="1"/>
                    <a:pt x="343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67;p48">
              <a:extLst>
                <a:ext uri="{FF2B5EF4-FFF2-40B4-BE49-F238E27FC236}">
                  <a16:creationId xmlns:a16="http://schemas.microsoft.com/office/drawing/2014/main" id="{7068C7FB-3E46-4DA6-B4CC-512461434ACE}"/>
                </a:ext>
              </a:extLst>
            </p:cNvPr>
            <p:cNvSpPr/>
            <p:nvPr/>
          </p:nvSpPr>
          <p:spPr>
            <a:xfrm>
              <a:off x="7557675" y="2054976"/>
              <a:ext cx="349398" cy="2458"/>
            </a:xfrm>
            <a:custGeom>
              <a:avLst/>
              <a:gdLst/>
              <a:ahLst/>
              <a:cxnLst/>
              <a:rect l="l" t="t" r="r" b="b"/>
              <a:pathLst>
                <a:path w="7107" h="50" extrusionOk="0">
                  <a:moveTo>
                    <a:pt x="3554" y="1"/>
                  </a:moveTo>
                  <a:cubicBezTo>
                    <a:pt x="1591" y="1"/>
                    <a:pt x="0" y="13"/>
                    <a:pt x="0" y="27"/>
                  </a:cubicBezTo>
                  <a:cubicBezTo>
                    <a:pt x="0" y="40"/>
                    <a:pt x="1591" y="49"/>
                    <a:pt x="3554" y="49"/>
                  </a:cubicBezTo>
                  <a:cubicBezTo>
                    <a:pt x="5516" y="49"/>
                    <a:pt x="7106" y="40"/>
                    <a:pt x="7106" y="27"/>
                  </a:cubicBezTo>
                  <a:cubicBezTo>
                    <a:pt x="7106" y="13"/>
                    <a:pt x="5516" y="1"/>
                    <a:pt x="35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68;p48">
              <a:extLst>
                <a:ext uri="{FF2B5EF4-FFF2-40B4-BE49-F238E27FC236}">
                  <a16:creationId xmlns:a16="http://schemas.microsoft.com/office/drawing/2014/main" id="{0550C7C4-2861-4ED0-A700-7CB2D4FB746C}"/>
                </a:ext>
              </a:extLst>
            </p:cNvPr>
            <p:cNvSpPr/>
            <p:nvPr/>
          </p:nvSpPr>
          <p:spPr>
            <a:xfrm>
              <a:off x="7557675" y="2106548"/>
              <a:ext cx="357362" cy="2409"/>
            </a:xfrm>
            <a:custGeom>
              <a:avLst/>
              <a:gdLst/>
              <a:ahLst/>
              <a:cxnLst/>
              <a:rect l="l" t="t" r="r" b="b"/>
              <a:pathLst>
                <a:path w="7269" h="49" extrusionOk="0">
                  <a:moveTo>
                    <a:pt x="3636" y="1"/>
                  </a:moveTo>
                  <a:cubicBezTo>
                    <a:pt x="1626" y="1"/>
                    <a:pt x="0" y="13"/>
                    <a:pt x="0" y="27"/>
                  </a:cubicBezTo>
                  <a:cubicBezTo>
                    <a:pt x="0" y="40"/>
                    <a:pt x="1626" y="49"/>
                    <a:pt x="3636" y="49"/>
                  </a:cubicBezTo>
                  <a:cubicBezTo>
                    <a:pt x="5643" y="49"/>
                    <a:pt x="7269" y="40"/>
                    <a:pt x="7269" y="27"/>
                  </a:cubicBezTo>
                  <a:cubicBezTo>
                    <a:pt x="7269" y="13"/>
                    <a:pt x="5643" y="1"/>
                    <a:pt x="36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69;p48">
              <a:extLst>
                <a:ext uri="{FF2B5EF4-FFF2-40B4-BE49-F238E27FC236}">
                  <a16:creationId xmlns:a16="http://schemas.microsoft.com/office/drawing/2014/main" id="{BC90F497-67C7-4204-90E2-93AAC38E517B}"/>
                </a:ext>
              </a:extLst>
            </p:cNvPr>
            <p:cNvSpPr/>
            <p:nvPr/>
          </p:nvSpPr>
          <p:spPr>
            <a:xfrm>
              <a:off x="7557675" y="2158121"/>
              <a:ext cx="362278" cy="2409"/>
            </a:xfrm>
            <a:custGeom>
              <a:avLst/>
              <a:gdLst/>
              <a:ahLst/>
              <a:cxnLst/>
              <a:rect l="l" t="t" r="r" b="b"/>
              <a:pathLst>
                <a:path w="7369" h="49" extrusionOk="0">
                  <a:moveTo>
                    <a:pt x="3685" y="1"/>
                  </a:moveTo>
                  <a:cubicBezTo>
                    <a:pt x="1648" y="1"/>
                    <a:pt x="0" y="13"/>
                    <a:pt x="0" y="27"/>
                  </a:cubicBezTo>
                  <a:cubicBezTo>
                    <a:pt x="0" y="39"/>
                    <a:pt x="1648" y="49"/>
                    <a:pt x="3685" y="49"/>
                  </a:cubicBezTo>
                  <a:cubicBezTo>
                    <a:pt x="5716" y="49"/>
                    <a:pt x="7368" y="39"/>
                    <a:pt x="7368" y="27"/>
                  </a:cubicBezTo>
                  <a:cubicBezTo>
                    <a:pt x="7368" y="13"/>
                    <a:pt x="5716" y="1"/>
                    <a:pt x="36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0;p48">
              <a:extLst>
                <a:ext uri="{FF2B5EF4-FFF2-40B4-BE49-F238E27FC236}">
                  <a16:creationId xmlns:a16="http://schemas.microsoft.com/office/drawing/2014/main" id="{2A2832D5-6CF6-4939-87ED-2FAA6CC42D05}"/>
                </a:ext>
              </a:extLst>
            </p:cNvPr>
            <p:cNvSpPr/>
            <p:nvPr/>
          </p:nvSpPr>
          <p:spPr>
            <a:xfrm>
              <a:off x="7557675" y="2213331"/>
              <a:ext cx="368522" cy="2409"/>
            </a:xfrm>
            <a:custGeom>
              <a:avLst/>
              <a:gdLst/>
              <a:ahLst/>
              <a:cxnLst/>
              <a:rect l="l" t="t" r="r" b="b"/>
              <a:pathLst>
                <a:path w="7496" h="49" extrusionOk="0">
                  <a:moveTo>
                    <a:pt x="3750" y="1"/>
                  </a:moveTo>
                  <a:cubicBezTo>
                    <a:pt x="1678" y="1"/>
                    <a:pt x="0" y="13"/>
                    <a:pt x="0" y="27"/>
                  </a:cubicBezTo>
                  <a:cubicBezTo>
                    <a:pt x="0" y="40"/>
                    <a:pt x="1678" y="48"/>
                    <a:pt x="3750" y="48"/>
                  </a:cubicBezTo>
                  <a:cubicBezTo>
                    <a:pt x="5817" y="48"/>
                    <a:pt x="7495" y="40"/>
                    <a:pt x="7495" y="27"/>
                  </a:cubicBezTo>
                  <a:cubicBezTo>
                    <a:pt x="7495" y="13"/>
                    <a:pt x="5817" y="1"/>
                    <a:pt x="375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71;p48">
              <a:extLst>
                <a:ext uri="{FF2B5EF4-FFF2-40B4-BE49-F238E27FC236}">
                  <a16:creationId xmlns:a16="http://schemas.microsoft.com/office/drawing/2014/main" id="{F4835ACD-208F-4EEB-A741-38165E58EA40}"/>
                </a:ext>
              </a:extLst>
            </p:cNvPr>
            <p:cNvSpPr/>
            <p:nvPr/>
          </p:nvSpPr>
          <p:spPr>
            <a:xfrm>
              <a:off x="7557675" y="2261265"/>
              <a:ext cx="374766" cy="2409"/>
            </a:xfrm>
            <a:custGeom>
              <a:avLst/>
              <a:gdLst/>
              <a:ahLst/>
              <a:cxnLst/>
              <a:rect l="l" t="t" r="r" b="b"/>
              <a:pathLst>
                <a:path w="7623" h="49" extrusionOk="0">
                  <a:moveTo>
                    <a:pt x="3812" y="0"/>
                  </a:moveTo>
                  <a:cubicBezTo>
                    <a:pt x="1710" y="0"/>
                    <a:pt x="0" y="13"/>
                    <a:pt x="0" y="26"/>
                  </a:cubicBezTo>
                  <a:cubicBezTo>
                    <a:pt x="0" y="39"/>
                    <a:pt x="1710" y="48"/>
                    <a:pt x="3812" y="48"/>
                  </a:cubicBezTo>
                  <a:cubicBezTo>
                    <a:pt x="5913" y="48"/>
                    <a:pt x="7622" y="39"/>
                    <a:pt x="7622" y="26"/>
                  </a:cubicBezTo>
                  <a:cubicBezTo>
                    <a:pt x="7622" y="13"/>
                    <a:pt x="5913" y="0"/>
                    <a:pt x="381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72;p48">
              <a:extLst>
                <a:ext uri="{FF2B5EF4-FFF2-40B4-BE49-F238E27FC236}">
                  <a16:creationId xmlns:a16="http://schemas.microsoft.com/office/drawing/2014/main" id="{409C1B99-B5AB-410C-A5AD-8DF01F9A5773}"/>
                </a:ext>
              </a:extLst>
            </p:cNvPr>
            <p:cNvSpPr/>
            <p:nvPr/>
          </p:nvSpPr>
          <p:spPr>
            <a:xfrm>
              <a:off x="7557675" y="2313918"/>
              <a:ext cx="382681" cy="2360"/>
            </a:xfrm>
            <a:custGeom>
              <a:avLst/>
              <a:gdLst/>
              <a:ahLst/>
              <a:cxnLst/>
              <a:rect l="l" t="t" r="r" b="b"/>
              <a:pathLst>
                <a:path w="7784" h="48" extrusionOk="0">
                  <a:moveTo>
                    <a:pt x="3894" y="0"/>
                  </a:moveTo>
                  <a:cubicBezTo>
                    <a:pt x="1744" y="0"/>
                    <a:pt x="0" y="9"/>
                    <a:pt x="0" y="21"/>
                  </a:cubicBezTo>
                  <a:cubicBezTo>
                    <a:pt x="0" y="35"/>
                    <a:pt x="1744" y="47"/>
                    <a:pt x="3894" y="47"/>
                  </a:cubicBezTo>
                  <a:cubicBezTo>
                    <a:pt x="6040" y="47"/>
                    <a:pt x="7784" y="35"/>
                    <a:pt x="7784" y="21"/>
                  </a:cubicBezTo>
                  <a:cubicBezTo>
                    <a:pt x="7784" y="9"/>
                    <a:pt x="6040" y="0"/>
                    <a:pt x="38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73;p48">
              <a:extLst>
                <a:ext uri="{FF2B5EF4-FFF2-40B4-BE49-F238E27FC236}">
                  <a16:creationId xmlns:a16="http://schemas.microsoft.com/office/drawing/2014/main" id="{2AE5D61F-A7A1-408B-94E3-2CCF188AF7BD}"/>
                </a:ext>
              </a:extLst>
            </p:cNvPr>
            <p:cNvSpPr/>
            <p:nvPr/>
          </p:nvSpPr>
          <p:spPr>
            <a:xfrm>
              <a:off x="7557675" y="2366474"/>
              <a:ext cx="387204" cy="2212"/>
            </a:xfrm>
            <a:custGeom>
              <a:avLst/>
              <a:gdLst/>
              <a:ahLst/>
              <a:cxnLst/>
              <a:rect l="l" t="t" r="r" b="b"/>
              <a:pathLst>
                <a:path w="7876" h="45" extrusionOk="0">
                  <a:moveTo>
                    <a:pt x="3939" y="1"/>
                  </a:moveTo>
                  <a:cubicBezTo>
                    <a:pt x="1762" y="1"/>
                    <a:pt x="0" y="10"/>
                    <a:pt x="0" y="23"/>
                  </a:cubicBezTo>
                  <a:cubicBezTo>
                    <a:pt x="0" y="37"/>
                    <a:pt x="1762" y="45"/>
                    <a:pt x="3939" y="45"/>
                  </a:cubicBezTo>
                  <a:cubicBezTo>
                    <a:pt x="6110" y="45"/>
                    <a:pt x="7876" y="37"/>
                    <a:pt x="7876" y="23"/>
                  </a:cubicBezTo>
                  <a:cubicBezTo>
                    <a:pt x="7876" y="10"/>
                    <a:pt x="6110" y="1"/>
                    <a:pt x="393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74;p48">
              <a:extLst>
                <a:ext uri="{FF2B5EF4-FFF2-40B4-BE49-F238E27FC236}">
                  <a16:creationId xmlns:a16="http://schemas.microsoft.com/office/drawing/2014/main" id="{4E27AF77-1427-4954-8A05-C098BCC4B60A}"/>
                </a:ext>
              </a:extLst>
            </p:cNvPr>
            <p:cNvSpPr/>
            <p:nvPr/>
          </p:nvSpPr>
          <p:spPr>
            <a:xfrm>
              <a:off x="7557675" y="2418931"/>
              <a:ext cx="393202" cy="2409"/>
            </a:xfrm>
            <a:custGeom>
              <a:avLst/>
              <a:gdLst/>
              <a:ahLst/>
              <a:cxnLst/>
              <a:rect l="l" t="t" r="r" b="b"/>
              <a:pathLst>
                <a:path w="7998" h="49" extrusionOk="0">
                  <a:moveTo>
                    <a:pt x="3999" y="1"/>
                  </a:moveTo>
                  <a:cubicBezTo>
                    <a:pt x="1793" y="1"/>
                    <a:pt x="0" y="14"/>
                    <a:pt x="0" y="27"/>
                  </a:cubicBezTo>
                  <a:cubicBezTo>
                    <a:pt x="0" y="35"/>
                    <a:pt x="1793" y="49"/>
                    <a:pt x="3999" y="49"/>
                  </a:cubicBezTo>
                  <a:cubicBezTo>
                    <a:pt x="6206" y="49"/>
                    <a:pt x="7998" y="35"/>
                    <a:pt x="7998" y="27"/>
                  </a:cubicBezTo>
                  <a:cubicBezTo>
                    <a:pt x="7998" y="14"/>
                    <a:pt x="6206" y="1"/>
                    <a:pt x="399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75;p48">
              <a:extLst>
                <a:ext uri="{FF2B5EF4-FFF2-40B4-BE49-F238E27FC236}">
                  <a16:creationId xmlns:a16="http://schemas.microsoft.com/office/drawing/2014/main" id="{72CF050D-832A-401A-B277-0D1A5940EF63}"/>
                </a:ext>
              </a:extLst>
            </p:cNvPr>
            <p:cNvSpPr/>
            <p:nvPr/>
          </p:nvSpPr>
          <p:spPr>
            <a:xfrm>
              <a:off x="7557675" y="2471585"/>
              <a:ext cx="399052" cy="2409"/>
            </a:xfrm>
            <a:custGeom>
              <a:avLst/>
              <a:gdLst/>
              <a:ahLst/>
              <a:cxnLst/>
              <a:rect l="l" t="t" r="r" b="b"/>
              <a:pathLst>
                <a:path w="8117" h="49" extrusionOk="0">
                  <a:moveTo>
                    <a:pt x="4060" y="0"/>
                  </a:moveTo>
                  <a:cubicBezTo>
                    <a:pt x="1819" y="0"/>
                    <a:pt x="0" y="9"/>
                    <a:pt x="0" y="22"/>
                  </a:cubicBezTo>
                  <a:cubicBezTo>
                    <a:pt x="0" y="35"/>
                    <a:pt x="1819" y="49"/>
                    <a:pt x="4060" y="49"/>
                  </a:cubicBezTo>
                  <a:cubicBezTo>
                    <a:pt x="6303" y="49"/>
                    <a:pt x="8116" y="35"/>
                    <a:pt x="8116" y="22"/>
                  </a:cubicBezTo>
                  <a:cubicBezTo>
                    <a:pt x="8116" y="9"/>
                    <a:pt x="6303" y="0"/>
                    <a:pt x="406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76;p48">
              <a:extLst>
                <a:ext uri="{FF2B5EF4-FFF2-40B4-BE49-F238E27FC236}">
                  <a16:creationId xmlns:a16="http://schemas.microsoft.com/office/drawing/2014/main" id="{17F64EB8-CDD5-44FF-842E-2C9F0053A912}"/>
                </a:ext>
              </a:extLst>
            </p:cNvPr>
            <p:cNvSpPr/>
            <p:nvPr/>
          </p:nvSpPr>
          <p:spPr>
            <a:xfrm>
              <a:off x="7548432" y="2524042"/>
              <a:ext cx="414047" cy="2360"/>
            </a:xfrm>
            <a:custGeom>
              <a:avLst/>
              <a:gdLst/>
              <a:ahLst/>
              <a:cxnLst/>
              <a:rect l="l" t="t" r="r" b="b"/>
              <a:pathLst>
                <a:path w="8422" h="48" extrusionOk="0">
                  <a:moveTo>
                    <a:pt x="4214" y="0"/>
                  </a:moveTo>
                  <a:cubicBezTo>
                    <a:pt x="1884" y="0"/>
                    <a:pt x="0" y="13"/>
                    <a:pt x="0" y="26"/>
                  </a:cubicBezTo>
                  <a:cubicBezTo>
                    <a:pt x="0" y="39"/>
                    <a:pt x="1884" y="47"/>
                    <a:pt x="4214" y="47"/>
                  </a:cubicBezTo>
                  <a:cubicBezTo>
                    <a:pt x="6539" y="47"/>
                    <a:pt x="8422" y="39"/>
                    <a:pt x="8422" y="26"/>
                  </a:cubicBezTo>
                  <a:cubicBezTo>
                    <a:pt x="8422" y="13"/>
                    <a:pt x="6539" y="0"/>
                    <a:pt x="42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77;p48">
              <a:extLst>
                <a:ext uri="{FF2B5EF4-FFF2-40B4-BE49-F238E27FC236}">
                  <a16:creationId xmlns:a16="http://schemas.microsoft.com/office/drawing/2014/main" id="{452C3089-95C3-4438-BA24-096880717B24}"/>
                </a:ext>
              </a:extLst>
            </p:cNvPr>
            <p:cNvSpPr/>
            <p:nvPr/>
          </p:nvSpPr>
          <p:spPr>
            <a:xfrm>
              <a:off x="7540713" y="2576597"/>
              <a:ext cx="427615" cy="2458"/>
            </a:xfrm>
            <a:custGeom>
              <a:avLst/>
              <a:gdLst/>
              <a:ahLst/>
              <a:cxnLst/>
              <a:rect l="l" t="t" r="r" b="b"/>
              <a:pathLst>
                <a:path w="8698" h="50" extrusionOk="0">
                  <a:moveTo>
                    <a:pt x="4349" y="1"/>
                  </a:moveTo>
                  <a:cubicBezTo>
                    <a:pt x="1950" y="1"/>
                    <a:pt x="0" y="15"/>
                    <a:pt x="0" y="23"/>
                  </a:cubicBezTo>
                  <a:cubicBezTo>
                    <a:pt x="0" y="37"/>
                    <a:pt x="1950" y="49"/>
                    <a:pt x="4349" y="49"/>
                  </a:cubicBezTo>
                  <a:cubicBezTo>
                    <a:pt x="6748" y="49"/>
                    <a:pt x="8697" y="37"/>
                    <a:pt x="8697" y="23"/>
                  </a:cubicBezTo>
                  <a:cubicBezTo>
                    <a:pt x="8697" y="15"/>
                    <a:pt x="6748" y="1"/>
                    <a:pt x="434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78;p48">
              <a:extLst>
                <a:ext uri="{FF2B5EF4-FFF2-40B4-BE49-F238E27FC236}">
                  <a16:creationId xmlns:a16="http://schemas.microsoft.com/office/drawing/2014/main" id="{640C3BAB-DB43-4EBB-889B-E42EFBA0A196}"/>
                </a:ext>
              </a:extLst>
            </p:cNvPr>
            <p:cNvSpPr/>
            <p:nvPr/>
          </p:nvSpPr>
          <p:spPr>
            <a:xfrm>
              <a:off x="7539189" y="2629251"/>
              <a:ext cx="434498" cy="2212"/>
            </a:xfrm>
            <a:custGeom>
              <a:avLst/>
              <a:gdLst/>
              <a:ahLst/>
              <a:cxnLst/>
              <a:rect l="l" t="t" r="r" b="b"/>
              <a:pathLst>
                <a:path w="8838" h="45" extrusionOk="0">
                  <a:moveTo>
                    <a:pt x="4419" y="1"/>
                  </a:moveTo>
                  <a:cubicBezTo>
                    <a:pt x="1976" y="1"/>
                    <a:pt x="1" y="10"/>
                    <a:pt x="1" y="23"/>
                  </a:cubicBezTo>
                  <a:cubicBezTo>
                    <a:pt x="1" y="36"/>
                    <a:pt x="1976" y="45"/>
                    <a:pt x="4419" y="45"/>
                  </a:cubicBezTo>
                  <a:cubicBezTo>
                    <a:pt x="6858" y="45"/>
                    <a:pt x="8837" y="36"/>
                    <a:pt x="8837" y="23"/>
                  </a:cubicBezTo>
                  <a:cubicBezTo>
                    <a:pt x="8837" y="10"/>
                    <a:pt x="6858" y="1"/>
                    <a:pt x="44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79;p48">
              <a:extLst>
                <a:ext uri="{FF2B5EF4-FFF2-40B4-BE49-F238E27FC236}">
                  <a16:creationId xmlns:a16="http://schemas.microsoft.com/office/drawing/2014/main" id="{63A2C62E-63AF-4D73-87B8-0555600E0535}"/>
                </a:ext>
              </a:extLst>
            </p:cNvPr>
            <p:cNvSpPr/>
            <p:nvPr/>
          </p:nvSpPr>
          <p:spPr>
            <a:xfrm>
              <a:off x="7539189" y="2681708"/>
              <a:ext cx="439611" cy="2409"/>
            </a:xfrm>
            <a:custGeom>
              <a:avLst/>
              <a:gdLst/>
              <a:ahLst/>
              <a:cxnLst/>
              <a:rect l="l" t="t" r="r" b="b"/>
              <a:pathLst>
                <a:path w="8942" h="49" extrusionOk="0">
                  <a:moveTo>
                    <a:pt x="4472" y="0"/>
                  </a:moveTo>
                  <a:cubicBezTo>
                    <a:pt x="2002" y="0"/>
                    <a:pt x="1" y="13"/>
                    <a:pt x="1" y="27"/>
                  </a:cubicBezTo>
                  <a:cubicBezTo>
                    <a:pt x="1" y="39"/>
                    <a:pt x="2002" y="49"/>
                    <a:pt x="4472" y="49"/>
                  </a:cubicBezTo>
                  <a:cubicBezTo>
                    <a:pt x="6941" y="49"/>
                    <a:pt x="8942" y="39"/>
                    <a:pt x="8942" y="27"/>
                  </a:cubicBezTo>
                  <a:cubicBezTo>
                    <a:pt x="8942" y="13"/>
                    <a:pt x="6941" y="0"/>
                    <a:pt x="447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80;p48">
              <a:extLst>
                <a:ext uri="{FF2B5EF4-FFF2-40B4-BE49-F238E27FC236}">
                  <a16:creationId xmlns:a16="http://schemas.microsoft.com/office/drawing/2014/main" id="{63295914-6C3F-4C3A-B2B2-C248C00E82C8}"/>
                </a:ext>
              </a:extLst>
            </p:cNvPr>
            <p:cNvSpPr/>
            <p:nvPr/>
          </p:nvSpPr>
          <p:spPr>
            <a:xfrm>
              <a:off x="7532749" y="2731264"/>
              <a:ext cx="443102" cy="4572"/>
            </a:xfrm>
            <a:custGeom>
              <a:avLst/>
              <a:gdLst/>
              <a:ahLst/>
              <a:cxnLst/>
              <a:rect l="l" t="t" r="r" b="b"/>
              <a:pathLst>
                <a:path w="9013" h="93" extrusionOk="0">
                  <a:moveTo>
                    <a:pt x="606" y="0"/>
                  </a:moveTo>
                  <a:cubicBezTo>
                    <a:pt x="221" y="0"/>
                    <a:pt x="1" y="2"/>
                    <a:pt x="1" y="7"/>
                  </a:cubicBezTo>
                  <a:cubicBezTo>
                    <a:pt x="1" y="19"/>
                    <a:pt x="2020" y="45"/>
                    <a:pt x="4506" y="68"/>
                  </a:cubicBezTo>
                  <a:cubicBezTo>
                    <a:pt x="6110" y="84"/>
                    <a:pt x="7519" y="92"/>
                    <a:pt x="8317" y="92"/>
                  </a:cubicBezTo>
                  <a:cubicBezTo>
                    <a:pt x="8757" y="92"/>
                    <a:pt x="9012" y="90"/>
                    <a:pt x="9012" y="85"/>
                  </a:cubicBezTo>
                  <a:cubicBezTo>
                    <a:pt x="9012" y="72"/>
                    <a:pt x="6993" y="45"/>
                    <a:pt x="4506" y="23"/>
                  </a:cubicBezTo>
                  <a:cubicBezTo>
                    <a:pt x="2841" y="9"/>
                    <a:pt x="1385" y="0"/>
                    <a:pt x="6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81;p48">
              <a:extLst>
                <a:ext uri="{FF2B5EF4-FFF2-40B4-BE49-F238E27FC236}">
                  <a16:creationId xmlns:a16="http://schemas.microsoft.com/office/drawing/2014/main" id="{D43E9A27-FF76-4421-B371-9F687F8CBF5B}"/>
                </a:ext>
              </a:extLst>
            </p:cNvPr>
            <p:cNvSpPr/>
            <p:nvPr/>
          </p:nvSpPr>
          <p:spPr>
            <a:xfrm>
              <a:off x="7516673" y="2783672"/>
              <a:ext cx="459178" cy="5162"/>
            </a:xfrm>
            <a:custGeom>
              <a:avLst/>
              <a:gdLst/>
              <a:ahLst/>
              <a:cxnLst/>
              <a:rect l="l" t="t" r="r" b="b"/>
              <a:pathLst>
                <a:path w="9340" h="105" extrusionOk="0">
                  <a:moveTo>
                    <a:pt x="8794" y="1"/>
                  </a:moveTo>
                  <a:cubicBezTo>
                    <a:pt x="8010" y="1"/>
                    <a:pt x="6457" y="10"/>
                    <a:pt x="4668" y="28"/>
                  </a:cubicBezTo>
                  <a:cubicBezTo>
                    <a:pt x="2089" y="55"/>
                    <a:pt x="0" y="85"/>
                    <a:pt x="0" y="99"/>
                  </a:cubicBezTo>
                  <a:cubicBezTo>
                    <a:pt x="0" y="102"/>
                    <a:pt x="197" y="104"/>
                    <a:pt x="545" y="104"/>
                  </a:cubicBezTo>
                  <a:cubicBezTo>
                    <a:pt x="1330" y="104"/>
                    <a:pt x="2882" y="95"/>
                    <a:pt x="4672" y="77"/>
                  </a:cubicBezTo>
                  <a:cubicBezTo>
                    <a:pt x="7250" y="50"/>
                    <a:pt x="9339" y="20"/>
                    <a:pt x="9339" y="6"/>
                  </a:cubicBezTo>
                  <a:cubicBezTo>
                    <a:pt x="9339" y="2"/>
                    <a:pt x="9142" y="1"/>
                    <a:pt x="87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82;p48">
              <a:extLst>
                <a:ext uri="{FF2B5EF4-FFF2-40B4-BE49-F238E27FC236}">
                  <a16:creationId xmlns:a16="http://schemas.microsoft.com/office/drawing/2014/main" id="{161360E7-03C4-4F7F-81C2-AC7833BD5B9A}"/>
                </a:ext>
              </a:extLst>
            </p:cNvPr>
            <p:cNvSpPr/>
            <p:nvPr/>
          </p:nvSpPr>
          <p:spPr>
            <a:xfrm>
              <a:off x="7679500" y="2059499"/>
              <a:ext cx="215725" cy="479039"/>
            </a:xfrm>
            <a:custGeom>
              <a:avLst/>
              <a:gdLst/>
              <a:ahLst/>
              <a:cxnLst/>
              <a:rect l="l" t="t" r="r" b="b"/>
              <a:pathLst>
                <a:path w="4388" h="9744" extrusionOk="0">
                  <a:moveTo>
                    <a:pt x="4297" y="0"/>
                  </a:moveTo>
                  <a:cubicBezTo>
                    <a:pt x="4030" y="2033"/>
                    <a:pt x="3409" y="4240"/>
                    <a:pt x="2889" y="5476"/>
                  </a:cubicBezTo>
                  <a:cubicBezTo>
                    <a:pt x="2216" y="7067"/>
                    <a:pt x="1578" y="8217"/>
                    <a:pt x="451" y="9523"/>
                  </a:cubicBezTo>
                  <a:lnTo>
                    <a:pt x="1" y="9728"/>
                  </a:lnTo>
                  <a:cubicBezTo>
                    <a:pt x="83" y="9739"/>
                    <a:pt x="166" y="9744"/>
                    <a:pt x="248" y="9744"/>
                  </a:cubicBezTo>
                  <a:cubicBezTo>
                    <a:pt x="682" y="9744"/>
                    <a:pt x="1108" y="9601"/>
                    <a:pt x="1461" y="9348"/>
                  </a:cubicBezTo>
                  <a:cubicBezTo>
                    <a:pt x="1884" y="9042"/>
                    <a:pt x="2212" y="8627"/>
                    <a:pt x="2500" y="8195"/>
                  </a:cubicBezTo>
                  <a:cubicBezTo>
                    <a:pt x="3558" y="6630"/>
                    <a:pt x="4192" y="4782"/>
                    <a:pt x="4313" y="2898"/>
                  </a:cubicBezTo>
                  <a:cubicBezTo>
                    <a:pt x="4340" y="2474"/>
                    <a:pt x="4388" y="712"/>
                    <a:pt x="4297" y="0"/>
                  </a:cubicBez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83;p48">
              <a:extLst>
                <a:ext uri="{FF2B5EF4-FFF2-40B4-BE49-F238E27FC236}">
                  <a16:creationId xmlns:a16="http://schemas.microsoft.com/office/drawing/2014/main" id="{BC35FF23-429E-4222-866F-1173A11052C0}"/>
                </a:ext>
              </a:extLst>
            </p:cNvPr>
            <p:cNvSpPr/>
            <p:nvPr/>
          </p:nvSpPr>
          <p:spPr>
            <a:xfrm>
              <a:off x="7601282" y="2585397"/>
              <a:ext cx="325997" cy="154567"/>
            </a:xfrm>
            <a:custGeom>
              <a:avLst/>
              <a:gdLst/>
              <a:ahLst/>
              <a:cxnLst/>
              <a:rect l="l" t="t" r="r" b="b"/>
              <a:pathLst>
                <a:path w="6631" h="3144" extrusionOk="0">
                  <a:moveTo>
                    <a:pt x="6630" y="1"/>
                  </a:moveTo>
                  <a:cubicBezTo>
                    <a:pt x="6627" y="1"/>
                    <a:pt x="6609" y="18"/>
                    <a:pt x="6574" y="50"/>
                  </a:cubicBezTo>
                  <a:cubicBezTo>
                    <a:pt x="6529" y="94"/>
                    <a:pt x="6477" y="142"/>
                    <a:pt x="6416" y="198"/>
                  </a:cubicBezTo>
                  <a:cubicBezTo>
                    <a:pt x="6281" y="334"/>
                    <a:pt x="6075" y="513"/>
                    <a:pt x="5813" y="731"/>
                  </a:cubicBezTo>
                  <a:cubicBezTo>
                    <a:pt x="5555" y="945"/>
                    <a:pt x="5228" y="1185"/>
                    <a:pt x="4856" y="1431"/>
                  </a:cubicBezTo>
                  <a:cubicBezTo>
                    <a:pt x="4480" y="1671"/>
                    <a:pt x="4052" y="1920"/>
                    <a:pt x="3584" y="2143"/>
                  </a:cubicBezTo>
                  <a:cubicBezTo>
                    <a:pt x="3117" y="2361"/>
                    <a:pt x="2658" y="2536"/>
                    <a:pt x="2233" y="2676"/>
                  </a:cubicBezTo>
                  <a:cubicBezTo>
                    <a:pt x="1806" y="2807"/>
                    <a:pt x="1412" y="2908"/>
                    <a:pt x="1080" y="2974"/>
                  </a:cubicBezTo>
                  <a:cubicBezTo>
                    <a:pt x="748" y="3039"/>
                    <a:pt x="477" y="3083"/>
                    <a:pt x="289" y="3105"/>
                  </a:cubicBezTo>
                  <a:cubicBezTo>
                    <a:pt x="210" y="3113"/>
                    <a:pt x="136" y="3122"/>
                    <a:pt x="75" y="3131"/>
                  </a:cubicBezTo>
                  <a:cubicBezTo>
                    <a:pt x="23" y="3139"/>
                    <a:pt x="0" y="3144"/>
                    <a:pt x="0" y="3144"/>
                  </a:cubicBezTo>
                  <a:cubicBezTo>
                    <a:pt x="0" y="3144"/>
                    <a:pt x="420" y="3131"/>
                    <a:pt x="1089" y="3004"/>
                  </a:cubicBezTo>
                  <a:cubicBezTo>
                    <a:pt x="1421" y="2942"/>
                    <a:pt x="1814" y="2847"/>
                    <a:pt x="2247" y="2716"/>
                  </a:cubicBezTo>
                  <a:cubicBezTo>
                    <a:pt x="2671" y="2580"/>
                    <a:pt x="3134" y="2405"/>
                    <a:pt x="3606" y="2182"/>
                  </a:cubicBezTo>
                  <a:cubicBezTo>
                    <a:pt x="4074" y="1959"/>
                    <a:pt x="4502" y="1710"/>
                    <a:pt x="4878" y="1465"/>
                  </a:cubicBezTo>
                  <a:cubicBezTo>
                    <a:pt x="5254" y="1217"/>
                    <a:pt x="5577" y="976"/>
                    <a:pt x="5835" y="753"/>
                  </a:cubicBezTo>
                  <a:cubicBezTo>
                    <a:pt x="6355" y="316"/>
                    <a:pt x="6630" y="1"/>
                    <a:pt x="6630" y="1"/>
                  </a:cubicBezTo>
                  <a:cubicBezTo>
                    <a:pt x="6630" y="1"/>
                    <a:pt x="6630" y="1"/>
                    <a:pt x="66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84;p48">
              <a:extLst>
                <a:ext uri="{FF2B5EF4-FFF2-40B4-BE49-F238E27FC236}">
                  <a16:creationId xmlns:a16="http://schemas.microsoft.com/office/drawing/2014/main" id="{C74CEEDD-B8AA-4D9B-B3C2-444841C24667}"/>
                </a:ext>
              </a:extLst>
            </p:cNvPr>
            <p:cNvSpPr/>
            <p:nvPr/>
          </p:nvSpPr>
          <p:spPr>
            <a:xfrm>
              <a:off x="7608214" y="2265050"/>
              <a:ext cx="211153" cy="71826"/>
            </a:xfrm>
            <a:custGeom>
              <a:avLst/>
              <a:gdLst/>
              <a:ahLst/>
              <a:cxnLst/>
              <a:rect l="l" t="t" r="r" b="b"/>
              <a:pathLst>
                <a:path w="4295" h="1461" extrusionOk="0">
                  <a:moveTo>
                    <a:pt x="3" y="0"/>
                  </a:moveTo>
                  <a:cubicBezTo>
                    <a:pt x="1" y="0"/>
                    <a:pt x="0" y="1"/>
                    <a:pt x="0" y="2"/>
                  </a:cubicBezTo>
                  <a:cubicBezTo>
                    <a:pt x="0" y="2"/>
                    <a:pt x="13" y="6"/>
                    <a:pt x="43" y="14"/>
                  </a:cubicBezTo>
                  <a:cubicBezTo>
                    <a:pt x="83" y="28"/>
                    <a:pt x="126" y="41"/>
                    <a:pt x="170" y="54"/>
                  </a:cubicBezTo>
                  <a:cubicBezTo>
                    <a:pt x="305" y="89"/>
                    <a:pt x="463" y="133"/>
                    <a:pt x="638" y="185"/>
                  </a:cubicBezTo>
                  <a:cubicBezTo>
                    <a:pt x="1031" y="299"/>
                    <a:pt x="1573" y="470"/>
                    <a:pt x="2159" y="688"/>
                  </a:cubicBezTo>
                  <a:cubicBezTo>
                    <a:pt x="2731" y="902"/>
                    <a:pt x="3246" y="1090"/>
                    <a:pt x="3666" y="1247"/>
                  </a:cubicBezTo>
                  <a:cubicBezTo>
                    <a:pt x="3837" y="1309"/>
                    <a:pt x="3990" y="1361"/>
                    <a:pt x="4125" y="1408"/>
                  </a:cubicBezTo>
                  <a:cubicBezTo>
                    <a:pt x="4169" y="1422"/>
                    <a:pt x="4212" y="1435"/>
                    <a:pt x="4252" y="1448"/>
                  </a:cubicBezTo>
                  <a:cubicBezTo>
                    <a:pt x="4282" y="1457"/>
                    <a:pt x="4295" y="1461"/>
                    <a:pt x="4295" y="1461"/>
                  </a:cubicBezTo>
                  <a:cubicBezTo>
                    <a:pt x="4295" y="1457"/>
                    <a:pt x="4282" y="1452"/>
                    <a:pt x="4256" y="1440"/>
                  </a:cubicBezTo>
                  <a:cubicBezTo>
                    <a:pt x="4216" y="1422"/>
                    <a:pt x="4173" y="1408"/>
                    <a:pt x="4133" y="1392"/>
                  </a:cubicBezTo>
                  <a:cubicBezTo>
                    <a:pt x="3998" y="1339"/>
                    <a:pt x="3849" y="1283"/>
                    <a:pt x="3679" y="1216"/>
                  </a:cubicBezTo>
                  <a:cubicBezTo>
                    <a:pt x="3294" y="1073"/>
                    <a:pt x="2766" y="863"/>
                    <a:pt x="2176" y="644"/>
                  </a:cubicBezTo>
                  <a:cubicBezTo>
                    <a:pt x="1586" y="426"/>
                    <a:pt x="1044" y="260"/>
                    <a:pt x="646" y="150"/>
                  </a:cubicBezTo>
                  <a:cubicBezTo>
                    <a:pt x="446" y="97"/>
                    <a:pt x="288" y="59"/>
                    <a:pt x="174" y="32"/>
                  </a:cubicBezTo>
                  <a:cubicBezTo>
                    <a:pt x="126" y="24"/>
                    <a:pt x="87" y="14"/>
                    <a:pt x="43" y="6"/>
                  </a:cubicBezTo>
                  <a:cubicBezTo>
                    <a:pt x="22" y="3"/>
                    <a:pt x="9" y="0"/>
                    <a:pt x="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85;p48">
              <a:extLst>
                <a:ext uri="{FF2B5EF4-FFF2-40B4-BE49-F238E27FC236}">
                  <a16:creationId xmlns:a16="http://schemas.microsoft.com/office/drawing/2014/main" id="{084F4213-63D0-44D3-9D4F-C575E987B857}"/>
                </a:ext>
              </a:extLst>
            </p:cNvPr>
            <p:cNvSpPr/>
            <p:nvPr/>
          </p:nvSpPr>
          <p:spPr>
            <a:xfrm>
              <a:off x="7609689" y="1915746"/>
              <a:ext cx="284749" cy="421126"/>
            </a:xfrm>
            <a:custGeom>
              <a:avLst/>
              <a:gdLst/>
              <a:ahLst/>
              <a:cxnLst/>
              <a:rect l="l" t="t" r="r" b="b"/>
              <a:pathLst>
                <a:path w="5792" h="8566" extrusionOk="0">
                  <a:moveTo>
                    <a:pt x="3818" y="1"/>
                  </a:moveTo>
                  <a:cubicBezTo>
                    <a:pt x="3707" y="1"/>
                    <a:pt x="3598" y="12"/>
                    <a:pt x="3492" y="31"/>
                  </a:cubicBezTo>
                  <a:cubicBezTo>
                    <a:pt x="3186" y="80"/>
                    <a:pt x="2902" y="207"/>
                    <a:pt x="2653" y="377"/>
                  </a:cubicBezTo>
                  <a:cubicBezTo>
                    <a:pt x="2403" y="542"/>
                    <a:pt x="2199" y="766"/>
                    <a:pt x="2058" y="1019"/>
                  </a:cubicBezTo>
                  <a:cubicBezTo>
                    <a:pt x="1915" y="1268"/>
                    <a:pt x="1814" y="1530"/>
                    <a:pt x="1727" y="1788"/>
                  </a:cubicBezTo>
                  <a:cubicBezTo>
                    <a:pt x="1386" y="2819"/>
                    <a:pt x="1080" y="3751"/>
                    <a:pt x="822" y="4537"/>
                  </a:cubicBezTo>
                  <a:cubicBezTo>
                    <a:pt x="568" y="5310"/>
                    <a:pt x="363" y="5944"/>
                    <a:pt x="214" y="6390"/>
                  </a:cubicBezTo>
                  <a:cubicBezTo>
                    <a:pt x="148" y="6605"/>
                    <a:pt x="96" y="6770"/>
                    <a:pt x="53" y="6897"/>
                  </a:cubicBezTo>
                  <a:cubicBezTo>
                    <a:pt x="17" y="7010"/>
                    <a:pt x="0" y="7071"/>
                    <a:pt x="0" y="7071"/>
                  </a:cubicBezTo>
                  <a:cubicBezTo>
                    <a:pt x="0" y="7071"/>
                    <a:pt x="22" y="7015"/>
                    <a:pt x="61" y="6901"/>
                  </a:cubicBezTo>
                  <a:cubicBezTo>
                    <a:pt x="105" y="6774"/>
                    <a:pt x="162" y="6609"/>
                    <a:pt x="232" y="6399"/>
                  </a:cubicBezTo>
                  <a:cubicBezTo>
                    <a:pt x="384" y="5949"/>
                    <a:pt x="594" y="5320"/>
                    <a:pt x="852" y="4546"/>
                  </a:cubicBezTo>
                  <a:cubicBezTo>
                    <a:pt x="1114" y="3763"/>
                    <a:pt x="1425" y="2833"/>
                    <a:pt x="1766" y="1801"/>
                  </a:cubicBezTo>
                  <a:cubicBezTo>
                    <a:pt x="1941" y="1294"/>
                    <a:pt x="2173" y="735"/>
                    <a:pt x="2679" y="411"/>
                  </a:cubicBezTo>
                  <a:cubicBezTo>
                    <a:pt x="2919" y="250"/>
                    <a:pt x="3199" y="128"/>
                    <a:pt x="3500" y="76"/>
                  </a:cubicBezTo>
                  <a:cubicBezTo>
                    <a:pt x="3601" y="57"/>
                    <a:pt x="3705" y="48"/>
                    <a:pt x="3810" y="48"/>
                  </a:cubicBezTo>
                  <a:cubicBezTo>
                    <a:pt x="4011" y="48"/>
                    <a:pt x="4213" y="83"/>
                    <a:pt x="4396" y="167"/>
                  </a:cubicBezTo>
                  <a:cubicBezTo>
                    <a:pt x="4541" y="228"/>
                    <a:pt x="4664" y="320"/>
                    <a:pt x="4777" y="425"/>
                  </a:cubicBezTo>
                  <a:cubicBezTo>
                    <a:pt x="4894" y="525"/>
                    <a:pt x="5004" y="635"/>
                    <a:pt x="5104" y="748"/>
                  </a:cubicBezTo>
                  <a:cubicBezTo>
                    <a:pt x="5305" y="975"/>
                    <a:pt x="5459" y="1238"/>
                    <a:pt x="5555" y="1512"/>
                  </a:cubicBezTo>
                  <a:cubicBezTo>
                    <a:pt x="5743" y="2073"/>
                    <a:pt x="5707" y="2658"/>
                    <a:pt x="5624" y="3191"/>
                  </a:cubicBezTo>
                  <a:cubicBezTo>
                    <a:pt x="5471" y="4271"/>
                    <a:pt x="5319" y="5241"/>
                    <a:pt x="5104" y="6036"/>
                  </a:cubicBezTo>
                  <a:cubicBezTo>
                    <a:pt x="4890" y="6831"/>
                    <a:pt x="4664" y="7456"/>
                    <a:pt x="4510" y="7894"/>
                  </a:cubicBezTo>
                  <a:cubicBezTo>
                    <a:pt x="4436" y="8099"/>
                    <a:pt x="4375" y="8265"/>
                    <a:pt x="4327" y="8392"/>
                  </a:cubicBezTo>
                  <a:cubicBezTo>
                    <a:pt x="4287" y="8505"/>
                    <a:pt x="4265" y="8566"/>
                    <a:pt x="4265" y="8566"/>
                  </a:cubicBezTo>
                  <a:cubicBezTo>
                    <a:pt x="4265" y="8566"/>
                    <a:pt x="4366" y="8330"/>
                    <a:pt x="4527" y="7898"/>
                  </a:cubicBezTo>
                  <a:cubicBezTo>
                    <a:pt x="4685" y="7465"/>
                    <a:pt x="4916" y="6841"/>
                    <a:pt x="5136" y="6044"/>
                  </a:cubicBezTo>
                  <a:cubicBezTo>
                    <a:pt x="5354" y="5245"/>
                    <a:pt x="5511" y="4275"/>
                    <a:pt x="5668" y="3200"/>
                  </a:cubicBezTo>
                  <a:cubicBezTo>
                    <a:pt x="5751" y="2662"/>
                    <a:pt x="5791" y="2073"/>
                    <a:pt x="5598" y="1500"/>
                  </a:cubicBezTo>
                  <a:cubicBezTo>
                    <a:pt x="5497" y="1216"/>
                    <a:pt x="5345" y="949"/>
                    <a:pt x="5140" y="717"/>
                  </a:cubicBezTo>
                  <a:cubicBezTo>
                    <a:pt x="5039" y="600"/>
                    <a:pt x="4926" y="490"/>
                    <a:pt x="4807" y="390"/>
                  </a:cubicBezTo>
                  <a:cubicBezTo>
                    <a:pt x="4694" y="285"/>
                    <a:pt x="4563" y="189"/>
                    <a:pt x="4418" y="123"/>
                  </a:cubicBezTo>
                  <a:cubicBezTo>
                    <a:pt x="4228" y="38"/>
                    <a:pt x="4022" y="1"/>
                    <a:pt x="38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86;p48">
              <a:extLst>
                <a:ext uri="{FF2B5EF4-FFF2-40B4-BE49-F238E27FC236}">
                  <a16:creationId xmlns:a16="http://schemas.microsoft.com/office/drawing/2014/main" id="{81A9E9D2-38DB-4BF7-8043-29993CEE419F}"/>
                </a:ext>
              </a:extLst>
            </p:cNvPr>
            <p:cNvSpPr/>
            <p:nvPr/>
          </p:nvSpPr>
          <p:spPr>
            <a:xfrm>
              <a:off x="7724632" y="2967690"/>
              <a:ext cx="512421" cy="1414553"/>
            </a:xfrm>
            <a:custGeom>
              <a:avLst/>
              <a:gdLst/>
              <a:ahLst/>
              <a:cxnLst/>
              <a:rect l="l" t="t" r="r" b="b"/>
              <a:pathLst>
                <a:path w="10423" h="28773" extrusionOk="0">
                  <a:moveTo>
                    <a:pt x="3824" y="0"/>
                  </a:moveTo>
                  <a:lnTo>
                    <a:pt x="218" y="1267"/>
                  </a:lnTo>
                  <a:cubicBezTo>
                    <a:pt x="218" y="1267"/>
                    <a:pt x="0" y="16113"/>
                    <a:pt x="218" y="18595"/>
                  </a:cubicBezTo>
                  <a:cubicBezTo>
                    <a:pt x="647" y="23481"/>
                    <a:pt x="7290" y="28773"/>
                    <a:pt x="7290" y="28773"/>
                  </a:cubicBezTo>
                  <a:lnTo>
                    <a:pt x="10423" y="25110"/>
                  </a:lnTo>
                  <a:cubicBezTo>
                    <a:pt x="10423" y="25110"/>
                    <a:pt x="6699" y="20937"/>
                    <a:pt x="5642" y="19460"/>
                  </a:cubicBezTo>
                  <a:cubicBezTo>
                    <a:pt x="4948" y="18486"/>
                    <a:pt x="4523" y="16921"/>
                    <a:pt x="4283" y="15715"/>
                  </a:cubicBezTo>
                  <a:cubicBezTo>
                    <a:pt x="4103" y="14832"/>
                    <a:pt x="4012" y="13936"/>
                    <a:pt x="3998" y="13036"/>
                  </a:cubicBezTo>
                  <a:lnTo>
                    <a:pt x="38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87;p48">
              <a:extLst>
                <a:ext uri="{FF2B5EF4-FFF2-40B4-BE49-F238E27FC236}">
                  <a16:creationId xmlns:a16="http://schemas.microsoft.com/office/drawing/2014/main" id="{8AB0861C-7448-4D20-BA50-1D20A21C1384}"/>
                </a:ext>
              </a:extLst>
            </p:cNvPr>
            <p:cNvSpPr/>
            <p:nvPr/>
          </p:nvSpPr>
          <p:spPr>
            <a:xfrm>
              <a:off x="7548432" y="2793849"/>
              <a:ext cx="404804" cy="1676933"/>
            </a:xfrm>
            <a:custGeom>
              <a:avLst/>
              <a:gdLst/>
              <a:ahLst/>
              <a:cxnLst/>
              <a:rect l="l" t="t" r="r" b="b"/>
              <a:pathLst>
                <a:path w="8234" h="34110" extrusionOk="0">
                  <a:moveTo>
                    <a:pt x="8076" y="1"/>
                  </a:moveTo>
                  <a:lnTo>
                    <a:pt x="83" y="380"/>
                  </a:lnTo>
                  <a:lnTo>
                    <a:pt x="0" y="34110"/>
                  </a:lnTo>
                  <a:lnTo>
                    <a:pt x="5192" y="34110"/>
                  </a:lnTo>
                  <a:lnTo>
                    <a:pt x="6110" y="4764"/>
                  </a:lnTo>
                  <a:cubicBezTo>
                    <a:pt x="6110" y="4764"/>
                    <a:pt x="7614" y="3772"/>
                    <a:pt x="7876" y="2509"/>
                  </a:cubicBezTo>
                  <a:cubicBezTo>
                    <a:pt x="8234" y="796"/>
                    <a:pt x="8076" y="1"/>
                    <a:pt x="80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88;p48">
              <a:extLst>
                <a:ext uri="{FF2B5EF4-FFF2-40B4-BE49-F238E27FC236}">
                  <a16:creationId xmlns:a16="http://schemas.microsoft.com/office/drawing/2014/main" id="{8521F876-2CA5-4D13-8E89-C3C6900B5477}"/>
                </a:ext>
              </a:extLst>
            </p:cNvPr>
            <p:cNvSpPr/>
            <p:nvPr/>
          </p:nvSpPr>
          <p:spPr>
            <a:xfrm>
              <a:off x="7536830" y="4430834"/>
              <a:ext cx="277424" cy="39969"/>
            </a:xfrm>
            <a:custGeom>
              <a:avLst/>
              <a:gdLst/>
              <a:ahLst/>
              <a:cxnLst/>
              <a:rect l="l" t="t" r="r" b="b"/>
              <a:pathLst>
                <a:path w="5643" h="813" extrusionOk="0">
                  <a:moveTo>
                    <a:pt x="0" y="0"/>
                  </a:moveTo>
                  <a:lnTo>
                    <a:pt x="0" y="813"/>
                  </a:lnTo>
                  <a:lnTo>
                    <a:pt x="5642" y="813"/>
                  </a:lnTo>
                  <a:lnTo>
                    <a:pt x="564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89;p48">
              <a:extLst>
                <a:ext uri="{FF2B5EF4-FFF2-40B4-BE49-F238E27FC236}">
                  <a16:creationId xmlns:a16="http://schemas.microsoft.com/office/drawing/2014/main" id="{EFE48EC2-EA08-4B7E-9BBC-0F2EA53B213C}"/>
                </a:ext>
              </a:extLst>
            </p:cNvPr>
            <p:cNvSpPr/>
            <p:nvPr/>
          </p:nvSpPr>
          <p:spPr>
            <a:xfrm>
              <a:off x="8041044" y="4165255"/>
              <a:ext cx="220101" cy="228851"/>
            </a:xfrm>
            <a:custGeom>
              <a:avLst/>
              <a:gdLst/>
              <a:ahLst/>
              <a:cxnLst/>
              <a:rect l="l" t="t" r="r" b="b"/>
              <a:pathLst>
                <a:path w="4477" h="4655" extrusionOk="0">
                  <a:moveTo>
                    <a:pt x="3887" y="1"/>
                  </a:moveTo>
                  <a:lnTo>
                    <a:pt x="1" y="4095"/>
                  </a:lnTo>
                  <a:lnTo>
                    <a:pt x="591" y="4654"/>
                  </a:lnTo>
                  <a:lnTo>
                    <a:pt x="4476" y="560"/>
                  </a:lnTo>
                  <a:lnTo>
                    <a:pt x="388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0;p48">
              <a:extLst>
                <a:ext uri="{FF2B5EF4-FFF2-40B4-BE49-F238E27FC236}">
                  <a16:creationId xmlns:a16="http://schemas.microsoft.com/office/drawing/2014/main" id="{2152B2F9-C877-4DE2-865E-6B3D002E6B4A}"/>
                </a:ext>
              </a:extLst>
            </p:cNvPr>
            <p:cNvSpPr/>
            <p:nvPr/>
          </p:nvSpPr>
          <p:spPr>
            <a:xfrm>
              <a:off x="8052647" y="4179807"/>
              <a:ext cx="168529" cy="174330"/>
            </a:xfrm>
            <a:custGeom>
              <a:avLst/>
              <a:gdLst/>
              <a:ahLst/>
              <a:cxnLst/>
              <a:rect l="l" t="t" r="r" b="b"/>
              <a:pathLst>
                <a:path w="3428" h="3546" extrusionOk="0">
                  <a:moveTo>
                    <a:pt x="3427" y="1"/>
                  </a:moveTo>
                  <a:cubicBezTo>
                    <a:pt x="3424" y="1"/>
                    <a:pt x="3412" y="13"/>
                    <a:pt x="3389" y="32"/>
                  </a:cubicBezTo>
                  <a:cubicBezTo>
                    <a:pt x="3357" y="62"/>
                    <a:pt x="3323" y="98"/>
                    <a:pt x="3288" y="132"/>
                  </a:cubicBezTo>
                  <a:cubicBezTo>
                    <a:pt x="3196" y="219"/>
                    <a:pt x="3069" y="346"/>
                    <a:pt x="2917" y="508"/>
                  </a:cubicBezTo>
                  <a:cubicBezTo>
                    <a:pt x="2584" y="858"/>
                    <a:pt x="2173" y="1295"/>
                    <a:pt x="1719" y="1776"/>
                  </a:cubicBezTo>
                  <a:cubicBezTo>
                    <a:pt x="1255" y="2248"/>
                    <a:pt x="836" y="2676"/>
                    <a:pt x="499" y="3021"/>
                  </a:cubicBezTo>
                  <a:cubicBezTo>
                    <a:pt x="360" y="3166"/>
                    <a:pt x="242" y="3293"/>
                    <a:pt x="132" y="3402"/>
                  </a:cubicBezTo>
                  <a:cubicBezTo>
                    <a:pt x="97" y="3440"/>
                    <a:pt x="67" y="3471"/>
                    <a:pt x="37" y="3507"/>
                  </a:cubicBezTo>
                  <a:cubicBezTo>
                    <a:pt x="15" y="3533"/>
                    <a:pt x="1" y="3545"/>
                    <a:pt x="6" y="3545"/>
                  </a:cubicBezTo>
                  <a:cubicBezTo>
                    <a:pt x="6" y="3545"/>
                    <a:pt x="19" y="3537"/>
                    <a:pt x="45" y="3515"/>
                  </a:cubicBezTo>
                  <a:cubicBezTo>
                    <a:pt x="75" y="3480"/>
                    <a:pt x="111" y="3450"/>
                    <a:pt x="146" y="3414"/>
                  </a:cubicBezTo>
                  <a:cubicBezTo>
                    <a:pt x="255" y="3305"/>
                    <a:pt x="382" y="3182"/>
                    <a:pt x="525" y="3043"/>
                  </a:cubicBezTo>
                  <a:cubicBezTo>
                    <a:pt x="862" y="2702"/>
                    <a:pt x="1286" y="2278"/>
                    <a:pt x="1754" y="1806"/>
                  </a:cubicBezTo>
                  <a:cubicBezTo>
                    <a:pt x="2226" y="1317"/>
                    <a:pt x="2637" y="858"/>
                    <a:pt x="2938" y="530"/>
                  </a:cubicBezTo>
                  <a:cubicBezTo>
                    <a:pt x="3078" y="386"/>
                    <a:pt x="3196" y="255"/>
                    <a:pt x="3301" y="146"/>
                  </a:cubicBezTo>
                  <a:cubicBezTo>
                    <a:pt x="3336" y="106"/>
                    <a:pt x="3367" y="72"/>
                    <a:pt x="3397" y="41"/>
                  </a:cubicBezTo>
                  <a:cubicBezTo>
                    <a:pt x="3419" y="15"/>
                    <a:pt x="3428" y="1"/>
                    <a:pt x="3428" y="1"/>
                  </a:cubicBezTo>
                  <a:cubicBezTo>
                    <a:pt x="3428" y="1"/>
                    <a:pt x="3427" y="1"/>
                    <a:pt x="34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391;p48">
              <a:extLst>
                <a:ext uri="{FF2B5EF4-FFF2-40B4-BE49-F238E27FC236}">
                  <a16:creationId xmlns:a16="http://schemas.microsoft.com/office/drawing/2014/main" id="{C10E4953-2930-4023-B5E7-6EBAAD28B070}"/>
                </a:ext>
              </a:extLst>
            </p:cNvPr>
            <p:cNvSpPr/>
            <p:nvPr/>
          </p:nvSpPr>
          <p:spPr>
            <a:xfrm>
              <a:off x="7646414" y="2803977"/>
              <a:ext cx="100586" cy="1629835"/>
            </a:xfrm>
            <a:custGeom>
              <a:avLst/>
              <a:gdLst/>
              <a:ahLst/>
              <a:cxnLst/>
              <a:rect l="l" t="t" r="r" b="b"/>
              <a:pathLst>
                <a:path w="2046" h="33152" extrusionOk="0">
                  <a:moveTo>
                    <a:pt x="2045" y="0"/>
                  </a:moveTo>
                  <a:cubicBezTo>
                    <a:pt x="2045" y="0"/>
                    <a:pt x="2037" y="27"/>
                    <a:pt x="2023" y="83"/>
                  </a:cubicBezTo>
                  <a:cubicBezTo>
                    <a:pt x="2011" y="136"/>
                    <a:pt x="1985" y="218"/>
                    <a:pt x="1941" y="323"/>
                  </a:cubicBezTo>
                  <a:cubicBezTo>
                    <a:pt x="1898" y="424"/>
                    <a:pt x="1823" y="541"/>
                    <a:pt x="1718" y="668"/>
                  </a:cubicBezTo>
                  <a:cubicBezTo>
                    <a:pt x="1613" y="791"/>
                    <a:pt x="1473" y="922"/>
                    <a:pt x="1321" y="1066"/>
                  </a:cubicBezTo>
                  <a:cubicBezTo>
                    <a:pt x="1168" y="1215"/>
                    <a:pt x="992" y="1376"/>
                    <a:pt x="839" y="1590"/>
                  </a:cubicBezTo>
                  <a:cubicBezTo>
                    <a:pt x="682" y="1809"/>
                    <a:pt x="696" y="2115"/>
                    <a:pt x="678" y="2408"/>
                  </a:cubicBezTo>
                  <a:cubicBezTo>
                    <a:pt x="656" y="3016"/>
                    <a:pt x="630" y="3702"/>
                    <a:pt x="603" y="4462"/>
                  </a:cubicBezTo>
                  <a:cubicBezTo>
                    <a:pt x="573" y="5222"/>
                    <a:pt x="547" y="6053"/>
                    <a:pt x="512" y="6949"/>
                  </a:cubicBezTo>
                  <a:cubicBezTo>
                    <a:pt x="486" y="7840"/>
                    <a:pt x="460" y="8797"/>
                    <a:pt x="429" y="9803"/>
                  </a:cubicBezTo>
                  <a:cubicBezTo>
                    <a:pt x="377" y="11812"/>
                    <a:pt x="298" y="14024"/>
                    <a:pt x="250" y="16344"/>
                  </a:cubicBezTo>
                  <a:cubicBezTo>
                    <a:pt x="175" y="20981"/>
                    <a:pt x="109" y="25181"/>
                    <a:pt x="66" y="28231"/>
                  </a:cubicBezTo>
                  <a:cubicBezTo>
                    <a:pt x="44" y="29747"/>
                    <a:pt x="26" y="30976"/>
                    <a:pt x="14" y="31832"/>
                  </a:cubicBezTo>
                  <a:cubicBezTo>
                    <a:pt x="10" y="32252"/>
                    <a:pt x="4" y="32579"/>
                    <a:pt x="0" y="32811"/>
                  </a:cubicBezTo>
                  <a:lnTo>
                    <a:pt x="0" y="33152"/>
                  </a:lnTo>
                  <a:cubicBezTo>
                    <a:pt x="10" y="32837"/>
                    <a:pt x="40" y="31199"/>
                    <a:pt x="97" y="28231"/>
                  </a:cubicBezTo>
                  <a:cubicBezTo>
                    <a:pt x="149" y="25185"/>
                    <a:pt x="219" y="20985"/>
                    <a:pt x="298" y="16344"/>
                  </a:cubicBezTo>
                  <a:cubicBezTo>
                    <a:pt x="341" y="14024"/>
                    <a:pt x="420" y="11812"/>
                    <a:pt x="472" y="9803"/>
                  </a:cubicBezTo>
                  <a:cubicBezTo>
                    <a:pt x="498" y="8797"/>
                    <a:pt x="525" y="7844"/>
                    <a:pt x="551" y="6949"/>
                  </a:cubicBezTo>
                  <a:cubicBezTo>
                    <a:pt x="581" y="6057"/>
                    <a:pt x="607" y="5222"/>
                    <a:pt x="634" y="4462"/>
                  </a:cubicBezTo>
                  <a:cubicBezTo>
                    <a:pt x="660" y="3702"/>
                    <a:pt x="682" y="3016"/>
                    <a:pt x="704" y="2413"/>
                  </a:cubicBezTo>
                  <a:cubicBezTo>
                    <a:pt x="722" y="2115"/>
                    <a:pt x="708" y="1818"/>
                    <a:pt x="857" y="1600"/>
                  </a:cubicBezTo>
                  <a:cubicBezTo>
                    <a:pt x="1006" y="1394"/>
                    <a:pt x="1180" y="1228"/>
                    <a:pt x="1333" y="1079"/>
                  </a:cubicBezTo>
                  <a:cubicBezTo>
                    <a:pt x="1486" y="931"/>
                    <a:pt x="1626" y="804"/>
                    <a:pt x="1731" y="678"/>
                  </a:cubicBezTo>
                  <a:cubicBezTo>
                    <a:pt x="1836" y="551"/>
                    <a:pt x="1906" y="428"/>
                    <a:pt x="1950" y="323"/>
                  </a:cubicBezTo>
                  <a:cubicBezTo>
                    <a:pt x="1993" y="223"/>
                    <a:pt x="2015" y="140"/>
                    <a:pt x="2029" y="83"/>
                  </a:cubicBezTo>
                  <a:cubicBezTo>
                    <a:pt x="2041" y="27"/>
                    <a:pt x="2045" y="0"/>
                    <a:pt x="204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392;p48">
              <a:extLst>
                <a:ext uri="{FF2B5EF4-FFF2-40B4-BE49-F238E27FC236}">
                  <a16:creationId xmlns:a16="http://schemas.microsoft.com/office/drawing/2014/main" id="{3790F57D-B8BA-463C-9540-89B276EE63BD}"/>
                </a:ext>
              </a:extLst>
            </p:cNvPr>
            <p:cNvSpPr/>
            <p:nvPr/>
          </p:nvSpPr>
          <p:spPr>
            <a:xfrm>
              <a:off x="7588598" y="2814055"/>
              <a:ext cx="6293" cy="9783"/>
            </a:xfrm>
            <a:custGeom>
              <a:avLst/>
              <a:gdLst/>
              <a:ahLst/>
              <a:cxnLst/>
              <a:rect l="l" t="t" r="r" b="b"/>
              <a:pathLst>
                <a:path w="128" h="199" extrusionOk="0">
                  <a:moveTo>
                    <a:pt x="16" y="0"/>
                  </a:moveTo>
                  <a:cubicBezTo>
                    <a:pt x="15" y="0"/>
                    <a:pt x="15" y="1"/>
                    <a:pt x="14" y="1"/>
                  </a:cubicBezTo>
                  <a:cubicBezTo>
                    <a:pt x="0" y="5"/>
                    <a:pt x="14" y="57"/>
                    <a:pt x="45" y="110"/>
                  </a:cubicBezTo>
                  <a:cubicBezTo>
                    <a:pt x="72" y="161"/>
                    <a:pt x="100" y="198"/>
                    <a:pt x="115" y="198"/>
                  </a:cubicBezTo>
                  <a:cubicBezTo>
                    <a:pt x="116" y="198"/>
                    <a:pt x="118" y="198"/>
                    <a:pt x="119" y="197"/>
                  </a:cubicBezTo>
                  <a:cubicBezTo>
                    <a:pt x="127" y="193"/>
                    <a:pt x="115" y="140"/>
                    <a:pt x="84" y="88"/>
                  </a:cubicBezTo>
                  <a:cubicBezTo>
                    <a:pt x="60" y="39"/>
                    <a:pt x="27" y="0"/>
                    <a:pt x="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393;p48">
              <a:extLst>
                <a:ext uri="{FF2B5EF4-FFF2-40B4-BE49-F238E27FC236}">
                  <a16:creationId xmlns:a16="http://schemas.microsoft.com/office/drawing/2014/main" id="{E2A369D7-B712-45C1-9F9F-7EF171AABCAF}"/>
                </a:ext>
              </a:extLst>
            </p:cNvPr>
            <p:cNvSpPr/>
            <p:nvPr/>
          </p:nvSpPr>
          <p:spPr>
            <a:xfrm>
              <a:off x="7600643" y="2832442"/>
              <a:ext cx="8898" cy="7964"/>
            </a:xfrm>
            <a:custGeom>
              <a:avLst/>
              <a:gdLst/>
              <a:ahLst/>
              <a:cxnLst/>
              <a:rect l="l" t="t" r="r" b="b"/>
              <a:pathLst>
                <a:path w="181" h="162" extrusionOk="0">
                  <a:moveTo>
                    <a:pt x="14" y="1"/>
                  </a:moveTo>
                  <a:cubicBezTo>
                    <a:pt x="12" y="1"/>
                    <a:pt x="10" y="1"/>
                    <a:pt x="9" y="2"/>
                  </a:cubicBezTo>
                  <a:cubicBezTo>
                    <a:pt x="1" y="11"/>
                    <a:pt x="27" y="55"/>
                    <a:pt x="75" y="99"/>
                  </a:cubicBezTo>
                  <a:cubicBezTo>
                    <a:pt x="113" y="136"/>
                    <a:pt x="151" y="161"/>
                    <a:pt x="166" y="161"/>
                  </a:cubicBezTo>
                  <a:cubicBezTo>
                    <a:pt x="168" y="161"/>
                    <a:pt x="170" y="161"/>
                    <a:pt x="171" y="160"/>
                  </a:cubicBezTo>
                  <a:cubicBezTo>
                    <a:pt x="180" y="146"/>
                    <a:pt x="149" y="107"/>
                    <a:pt x="106" y="63"/>
                  </a:cubicBezTo>
                  <a:cubicBezTo>
                    <a:pt x="67" y="26"/>
                    <a:pt x="29" y="1"/>
                    <a:pt x="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394;p48">
              <a:extLst>
                <a:ext uri="{FF2B5EF4-FFF2-40B4-BE49-F238E27FC236}">
                  <a16:creationId xmlns:a16="http://schemas.microsoft.com/office/drawing/2014/main" id="{F4DF11D3-E444-4CCD-9973-B02BC9CED373}"/>
                </a:ext>
              </a:extLst>
            </p:cNvPr>
            <p:cNvSpPr/>
            <p:nvPr/>
          </p:nvSpPr>
          <p:spPr>
            <a:xfrm>
              <a:off x="7617604" y="2846503"/>
              <a:ext cx="10373" cy="5654"/>
            </a:xfrm>
            <a:custGeom>
              <a:avLst/>
              <a:gdLst/>
              <a:ahLst/>
              <a:cxnLst/>
              <a:rect l="l" t="t" r="r" b="b"/>
              <a:pathLst>
                <a:path w="211" h="115" extrusionOk="0">
                  <a:moveTo>
                    <a:pt x="17" y="0"/>
                  </a:moveTo>
                  <a:cubicBezTo>
                    <a:pt x="11" y="0"/>
                    <a:pt x="7" y="1"/>
                    <a:pt x="5" y="5"/>
                  </a:cubicBezTo>
                  <a:cubicBezTo>
                    <a:pt x="1" y="13"/>
                    <a:pt x="40" y="49"/>
                    <a:pt x="97" y="79"/>
                  </a:cubicBezTo>
                  <a:cubicBezTo>
                    <a:pt x="136" y="102"/>
                    <a:pt x="175" y="114"/>
                    <a:pt x="194" y="114"/>
                  </a:cubicBezTo>
                  <a:cubicBezTo>
                    <a:pt x="201" y="114"/>
                    <a:pt x="205" y="113"/>
                    <a:pt x="207" y="110"/>
                  </a:cubicBezTo>
                  <a:cubicBezTo>
                    <a:pt x="211" y="96"/>
                    <a:pt x="171" y="66"/>
                    <a:pt x="118" y="35"/>
                  </a:cubicBezTo>
                  <a:cubicBezTo>
                    <a:pt x="75" y="15"/>
                    <a:pt x="37" y="0"/>
                    <a:pt x="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395;p48">
              <a:extLst>
                <a:ext uri="{FF2B5EF4-FFF2-40B4-BE49-F238E27FC236}">
                  <a16:creationId xmlns:a16="http://schemas.microsoft.com/office/drawing/2014/main" id="{1D9805EB-4E9F-4ECD-9FB9-35B9DE909B1F}"/>
                </a:ext>
              </a:extLst>
            </p:cNvPr>
            <p:cNvSpPr/>
            <p:nvPr/>
          </p:nvSpPr>
          <p:spPr>
            <a:xfrm>
              <a:off x="7637859" y="2855205"/>
              <a:ext cx="11160" cy="3196"/>
            </a:xfrm>
            <a:custGeom>
              <a:avLst/>
              <a:gdLst/>
              <a:ahLst/>
              <a:cxnLst/>
              <a:rect l="l" t="t" r="r" b="b"/>
              <a:pathLst>
                <a:path w="227" h="65" extrusionOk="0">
                  <a:moveTo>
                    <a:pt x="41" y="0"/>
                  </a:moveTo>
                  <a:cubicBezTo>
                    <a:pt x="21" y="0"/>
                    <a:pt x="6" y="2"/>
                    <a:pt x="4" y="7"/>
                  </a:cubicBezTo>
                  <a:cubicBezTo>
                    <a:pt x="0" y="20"/>
                    <a:pt x="47" y="42"/>
                    <a:pt x="109" y="55"/>
                  </a:cubicBezTo>
                  <a:cubicBezTo>
                    <a:pt x="140" y="62"/>
                    <a:pt x="168" y="65"/>
                    <a:pt x="189" y="65"/>
                  </a:cubicBezTo>
                  <a:cubicBezTo>
                    <a:pt x="209" y="65"/>
                    <a:pt x="222" y="62"/>
                    <a:pt x="222" y="55"/>
                  </a:cubicBezTo>
                  <a:cubicBezTo>
                    <a:pt x="227" y="42"/>
                    <a:pt x="178" y="20"/>
                    <a:pt x="118" y="7"/>
                  </a:cubicBezTo>
                  <a:cubicBezTo>
                    <a:pt x="89" y="2"/>
                    <a:pt x="62" y="0"/>
                    <a:pt x="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396;p48">
              <a:extLst>
                <a:ext uri="{FF2B5EF4-FFF2-40B4-BE49-F238E27FC236}">
                  <a16:creationId xmlns:a16="http://schemas.microsoft.com/office/drawing/2014/main" id="{BAF682DA-29AA-454F-B063-82569BE1E3CD}"/>
                </a:ext>
              </a:extLst>
            </p:cNvPr>
            <p:cNvSpPr/>
            <p:nvPr/>
          </p:nvSpPr>
          <p:spPr>
            <a:xfrm>
              <a:off x="7659983" y="2856385"/>
              <a:ext cx="10963" cy="2802"/>
            </a:xfrm>
            <a:custGeom>
              <a:avLst/>
              <a:gdLst/>
              <a:ahLst/>
              <a:cxnLst/>
              <a:rect l="l" t="t" r="r" b="b"/>
              <a:pathLst>
                <a:path w="223" h="57" extrusionOk="0">
                  <a:moveTo>
                    <a:pt x="167" y="0"/>
                  </a:moveTo>
                  <a:cubicBezTo>
                    <a:pt x="148" y="0"/>
                    <a:pt x="127" y="2"/>
                    <a:pt x="105" y="5"/>
                  </a:cubicBezTo>
                  <a:cubicBezTo>
                    <a:pt x="48" y="13"/>
                    <a:pt x="0" y="26"/>
                    <a:pt x="0" y="40"/>
                  </a:cubicBezTo>
                  <a:cubicBezTo>
                    <a:pt x="0" y="49"/>
                    <a:pt x="25" y="56"/>
                    <a:pt x="63" y="56"/>
                  </a:cubicBezTo>
                  <a:cubicBezTo>
                    <a:pt x="78" y="56"/>
                    <a:pt x="95" y="55"/>
                    <a:pt x="113" y="52"/>
                  </a:cubicBezTo>
                  <a:cubicBezTo>
                    <a:pt x="174" y="44"/>
                    <a:pt x="222" y="26"/>
                    <a:pt x="222" y="13"/>
                  </a:cubicBezTo>
                  <a:cubicBezTo>
                    <a:pt x="220" y="5"/>
                    <a:pt x="198" y="0"/>
                    <a:pt x="1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397;p48">
              <a:extLst>
                <a:ext uri="{FF2B5EF4-FFF2-40B4-BE49-F238E27FC236}">
                  <a16:creationId xmlns:a16="http://schemas.microsoft.com/office/drawing/2014/main" id="{F254F12E-A76D-4F05-B15E-717E380427C8}"/>
                </a:ext>
              </a:extLst>
            </p:cNvPr>
            <p:cNvSpPr/>
            <p:nvPr/>
          </p:nvSpPr>
          <p:spPr>
            <a:xfrm>
              <a:off x="7681221" y="2849256"/>
              <a:ext cx="10570" cy="5064"/>
            </a:xfrm>
            <a:custGeom>
              <a:avLst/>
              <a:gdLst/>
              <a:ahLst/>
              <a:cxnLst/>
              <a:rect l="l" t="t" r="r" b="b"/>
              <a:pathLst>
                <a:path w="215" h="103" extrusionOk="0">
                  <a:moveTo>
                    <a:pt x="195" y="0"/>
                  </a:moveTo>
                  <a:cubicBezTo>
                    <a:pt x="175" y="0"/>
                    <a:pt x="138" y="12"/>
                    <a:pt x="97" y="32"/>
                  </a:cubicBezTo>
                  <a:cubicBezTo>
                    <a:pt x="40" y="54"/>
                    <a:pt x="0" y="84"/>
                    <a:pt x="4" y="98"/>
                  </a:cubicBezTo>
                  <a:cubicBezTo>
                    <a:pt x="6" y="101"/>
                    <a:pt x="10" y="103"/>
                    <a:pt x="17" y="103"/>
                  </a:cubicBezTo>
                  <a:cubicBezTo>
                    <a:pt x="36" y="103"/>
                    <a:pt x="72" y="91"/>
                    <a:pt x="115" y="71"/>
                  </a:cubicBezTo>
                  <a:cubicBezTo>
                    <a:pt x="175" y="45"/>
                    <a:pt x="214" y="14"/>
                    <a:pt x="210" y="5"/>
                  </a:cubicBezTo>
                  <a:cubicBezTo>
                    <a:pt x="208" y="2"/>
                    <a:pt x="203" y="0"/>
                    <a:pt x="1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398;p48">
              <a:extLst>
                <a:ext uri="{FF2B5EF4-FFF2-40B4-BE49-F238E27FC236}">
                  <a16:creationId xmlns:a16="http://schemas.microsoft.com/office/drawing/2014/main" id="{3FA6BF61-C4F9-44AF-A24A-9F5B5704743E}"/>
                </a:ext>
              </a:extLst>
            </p:cNvPr>
            <p:cNvSpPr/>
            <p:nvPr/>
          </p:nvSpPr>
          <p:spPr>
            <a:xfrm>
              <a:off x="7700345" y="2836326"/>
              <a:ext cx="9292" cy="7374"/>
            </a:xfrm>
            <a:custGeom>
              <a:avLst/>
              <a:gdLst/>
              <a:ahLst/>
              <a:cxnLst/>
              <a:rect l="l" t="t" r="r" b="b"/>
              <a:pathLst>
                <a:path w="189" h="150" extrusionOk="0">
                  <a:moveTo>
                    <a:pt x="174" y="0"/>
                  </a:moveTo>
                  <a:cubicBezTo>
                    <a:pt x="158" y="0"/>
                    <a:pt x="120" y="20"/>
                    <a:pt x="79" y="54"/>
                  </a:cubicBezTo>
                  <a:cubicBezTo>
                    <a:pt x="31" y="98"/>
                    <a:pt x="0" y="137"/>
                    <a:pt x="9" y="146"/>
                  </a:cubicBezTo>
                  <a:cubicBezTo>
                    <a:pt x="10" y="148"/>
                    <a:pt x="13" y="149"/>
                    <a:pt x="17" y="149"/>
                  </a:cubicBezTo>
                  <a:cubicBezTo>
                    <a:pt x="34" y="149"/>
                    <a:pt x="70" y="126"/>
                    <a:pt x="109" y="93"/>
                  </a:cubicBezTo>
                  <a:cubicBezTo>
                    <a:pt x="158" y="50"/>
                    <a:pt x="188" y="10"/>
                    <a:pt x="180" y="2"/>
                  </a:cubicBezTo>
                  <a:cubicBezTo>
                    <a:pt x="178" y="1"/>
                    <a:pt x="176" y="0"/>
                    <a:pt x="1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399;p48">
              <a:extLst>
                <a:ext uri="{FF2B5EF4-FFF2-40B4-BE49-F238E27FC236}">
                  <a16:creationId xmlns:a16="http://schemas.microsoft.com/office/drawing/2014/main" id="{3CF6E2B8-2764-46C9-A3AE-02DBDB6E0628}"/>
                </a:ext>
              </a:extLst>
            </p:cNvPr>
            <p:cNvSpPr/>
            <p:nvPr/>
          </p:nvSpPr>
          <p:spPr>
            <a:xfrm>
              <a:off x="7715782" y="2818726"/>
              <a:ext cx="7178" cy="9390"/>
            </a:xfrm>
            <a:custGeom>
              <a:avLst/>
              <a:gdLst/>
              <a:ahLst/>
              <a:cxnLst/>
              <a:rect l="l" t="t" r="r" b="b"/>
              <a:pathLst>
                <a:path w="146" h="191" extrusionOk="0">
                  <a:moveTo>
                    <a:pt x="134" y="1"/>
                  </a:moveTo>
                  <a:cubicBezTo>
                    <a:pt x="120" y="1"/>
                    <a:pt x="86" y="35"/>
                    <a:pt x="53" y="84"/>
                  </a:cubicBezTo>
                  <a:cubicBezTo>
                    <a:pt x="23" y="137"/>
                    <a:pt x="1" y="181"/>
                    <a:pt x="15" y="189"/>
                  </a:cubicBezTo>
                  <a:cubicBezTo>
                    <a:pt x="15" y="190"/>
                    <a:pt x="17" y="191"/>
                    <a:pt x="18" y="191"/>
                  </a:cubicBezTo>
                  <a:cubicBezTo>
                    <a:pt x="30" y="191"/>
                    <a:pt x="61" y="157"/>
                    <a:pt x="93" y="110"/>
                  </a:cubicBezTo>
                  <a:cubicBezTo>
                    <a:pt x="128" y="58"/>
                    <a:pt x="146" y="11"/>
                    <a:pt x="136" y="1"/>
                  </a:cubicBezTo>
                  <a:cubicBezTo>
                    <a:pt x="136" y="1"/>
                    <a:pt x="135" y="1"/>
                    <a:pt x="1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00;p48">
              <a:extLst>
                <a:ext uri="{FF2B5EF4-FFF2-40B4-BE49-F238E27FC236}">
                  <a16:creationId xmlns:a16="http://schemas.microsoft.com/office/drawing/2014/main" id="{E7078EFC-AF4F-4AFD-B6D5-8A61C89299D0}"/>
                </a:ext>
              </a:extLst>
            </p:cNvPr>
            <p:cNvSpPr/>
            <p:nvPr/>
          </p:nvSpPr>
          <p:spPr>
            <a:xfrm>
              <a:off x="7726107" y="2805009"/>
              <a:ext cx="2851" cy="3736"/>
            </a:xfrm>
            <a:custGeom>
              <a:avLst/>
              <a:gdLst/>
              <a:ahLst/>
              <a:cxnLst/>
              <a:rect l="l" t="t" r="r" b="b"/>
              <a:pathLst>
                <a:path w="58" h="76" extrusionOk="0">
                  <a:moveTo>
                    <a:pt x="36" y="0"/>
                  </a:moveTo>
                  <a:cubicBezTo>
                    <a:pt x="26" y="0"/>
                    <a:pt x="13" y="13"/>
                    <a:pt x="5" y="32"/>
                  </a:cubicBezTo>
                  <a:cubicBezTo>
                    <a:pt x="1" y="54"/>
                    <a:pt x="5" y="70"/>
                    <a:pt x="19" y="75"/>
                  </a:cubicBezTo>
                  <a:cubicBezTo>
                    <a:pt x="20" y="75"/>
                    <a:pt x="22" y="76"/>
                    <a:pt x="24" y="76"/>
                  </a:cubicBezTo>
                  <a:cubicBezTo>
                    <a:pt x="35" y="76"/>
                    <a:pt x="46" y="63"/>
                    <a:pt x="53" y="44"/>
                  </a:cubicBezTo>
                  <a:cubicBezTo>
                    <a:pt x="57" y="27"/>
                    <a:pt x="53" y="5"/>
                    <a:pt x="41" y="1"/>
                  </a:cubicBezTo>
                  <a:cubicBezTo>
                    <a:pt x="39" y="1"/>
                    <a:pt x="38" y="0"/>
                    <a:pt x="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01;p48">
              <a:extLst>
                <a:ext uri="{FF2B5EF4-FFF2-40B4-BE49-F238E27FC236}">
                  <a16:creationId xmlns:a16="http://schemas.microsoft.com/office/drawing/2014/main" id="{F6A159DA-4112-4BEE-97B8-FCBA536258C9}"/>
                </a:ext>
              </a:extLst>
            </p:cNvPr>
            <p:cNvSpPr/>
            <p:nvPr/>
          </p:nvSpPr>
          <p:spPr>
            <a:xfrm>
              <a:off x="7659294" y="2889275"/>
              <a:ext cx="2606" cy="10963"/>
            </a:xfrm>
            <a:custGeom>
              <a:avLst/>
              <a:gdLst/>
              <a:ahLst/>
              <a:cxnLst/>
              <a:rect l="l" t="t" r="r" b="b"/>
              <a:pathLst>
                <a:path w="53" h="223" extrusionOk="0">
                  <a:moveTo>
                    <a:pt x="31" y="0"/>
                  </a:moveTo>
                  <a:cubicBezTo>
                    <a:pt x="18" y="0"/>
                    <a:pt x="5" y="48"/>
                    <a:pt x="0" y="109"/>
                  </a:cubicBezTo>
                  <a:cubicBezTo>
                    <a:pt x="0" y="170"/>
                    <a:pt x="10" y="222"/>
                    <a:pt x="22" y="222"/>
                  </a:cubicBezTo>
                  <a:cubicBezTo>
                    <a:pt x="36" y="222"/>
                    <a:pt x="49" y="175"/>
                    <a:pt x="49" y="109"/>
                  </a:cubicBezTo>
                  <a:cubicBezTo>
                    <a:pt x="53" y="48"/>
                    <a:pt x="44"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02;p48">
              <a:extLst>
                <a:ext uri="{FF2B5EF4-FFF2-40B4-BE49-F238E27FC236}">
                  <a16:creationId xmlns:a16="http://schemas.microsoft.com/office/drawing/2014/main" id="{2825B138-9452-41A5-B26F-385ED13D0691}"/>
                </a:ext>
              </a:extLst>
            </p:cNvPr>
            <p:cNvSpPr/>
            <p:nvPr/>
          </p:nvSpPr>
          <p:spPr>
            <a:xfrm>
              <a:off x="7658655" y="2911152"/>
              <a:ext cx="2458" cy="11012"/>
            </a:xfrm>
            <a:custGeom>
              <a:avLst/>
              <a:gdLst/>
              <a:ahLst/>
              <a:cxnLst/>
              <a:rect l="l" t="t" r="r" b="b"/>
              <a:pathLst>
                <a:path w="50" h="224" extrusionOk="0">
                  <a:moveTo>
                    <a:pt x="27" y="1"/>
                  </a:moveTo>
                  <a:cubicBezTo>
                    <a:pt x="13" y="1"/>
                    <a:pt x="1" y="53"/>
                    <a:pt x="1" y="114"/>
                  </a:cubicBezTo>
                  <a:cubicBezTo>
                    <a:pt x="1" y="176"/>
                    <a:pt x="9" y="223"/>
                    <a:pt x="18" y="223"/>
                  </a:cubicBezTo>
                  <a:cubicBezTo>
                    <a:pt x="18" y="223"/>
                    <a:pt x="19" y="223"/>
                    <a:pt x="20" y="223"/>
                  </a:cubicBezTo>
                  <a:cubicBezTo>
                    <a:pt x="32" y="223"/>
                    <a:pt x="44" y="173"/>
                    <a:pt x="49"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03;p48">
              <a:extLst>
                <a:ext uri="{FF2B5EF4-FFF2-40B4-BE49-F238E27FC236}">
                  <a16:creationId xmlns:a16="http://schemas.microsoft.com/office/drawing/2014/main" id="{DF95DEF5-02AB-48A0-A228-A4E27DB3CEC6}"/>
                </a:ext>
              </a:extLst>
            </p:cNvPr>
            <p:cNvSpPr/>
            <p:nvPr/>
          </p:nvSpPr>
          <p:spPr>
            <a:xfrm>
              <a:off x="7657819" y="2933276"/>
              <a:ext cx="2606" cy="11062"/>
            </a:xfrm>
            <a:custGeom>
              <a:avLst/>
              <a:gdLst/>
              <a:ahLst/>
              <a:cxnLst/>
              <a:rect l="l" t="t" r="r" b="b"/>
              <a:pathLst>
                <a:path w="53" h="225" extrusionOk="0">
                  <a:moveTo>
                    <a:pt x="30" y="1"/>
                  </a:moveTo>
                  <a:cubicBezTo>
                    <a:pt x="18" y="1"/>
                    <a:pt x="4" y="49"/>
                    <a:pt x="4" y="110"/>
                  </a:cubicBezTo>
                  <a:cubicBezTo>
                    <a:pt x="0" y="172"/>
                    <a:pt x="8" y="224"/>
                    <a:pt x="22" y="224"/>
                  </a:cubicBezTo>
                  <a:cubicBezTo>
                    <a:pt x="35" y="224"/>
                    <a:pt x="48" y="176"/>
                    <a:pt x="48" y="114"/>
                  </a:cubicBezTo>
                  <a:cubicBezTo>
                    <a:pt x="52" y="49"/>
                    <a:pt x="44" y="1"/>
                    <a:pt x="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04;p48">
              <a:extLst>
                <a:ext uri="{FF2B5EF4-FFF2-40B4-BE49-F238E27FC236}">
                  <a16:creationId xmlns:a16="http://schemas.microsoft.com/office/drawing/2014/main" id="{F1AAA9DF-34EA-48CE-9356-E6BD21C04B79}"/>
                </a:ext>
              </a:extLst>
            </p:cNvPr>
            <p:cNvSpPr/>
            <p:nvPr/>
          </p:nvSpPr>
          <p:spPr>
            <a:xfrm>
              <a:off x="7657180" y="2955202"/>
              <a:ext cx="2360" cy="11258"/>
            </a:xfrm>
            <a:custGeom>
              <a:avLst/>
              <a:gdLst/>
              <a:ahLst/>
              <a:cxnLst/>
              <a:rect l="l" t="t" r="r" b="b"/>
              <a:pathLst>
                <a:path w="48" h="229" extrusionOk="0">
                  <a:moveTo>
                    <a:pt x="27" y="0"/>
                  </a:moveTo>
                  <a:cubicBezTo>
                    <a:pt x="17" y="0"/>
                    <a:pt x="5" y="53"/>
                    <a:pt x="0" y="114"/>
                  </a:cubicBezTo>
                  <a:cubicBezTo>
                    <a:pt x="0" y="176"/>
                    <a:pt x="9" y="228"/>
                    <a:pt x="21" y="228"/>
                  </a:cubicBezTo>
                  <a:cubicBezTo>
                    <a:pt x="35" y="228"/>
                    <a:pt x="48" y="176"/>
                    <a:pt x="48" y="114"/>
                  </a:cubicBezTo>
                  <a:cubicBezTo>
                    <a:pt x="48"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05;p48">
              <a:extLst>
                <a:ext uri="{FF2B5EF4-FFF2-40B4-BE49-F238E27FC236}">
                  <a16:creationId xmlns:a16="http://schemas.microsoft.com/office/drawing/2014/main" id="{59BF7CB5-37F0-49D7-A619-FB564E4C7D08}"/>
                </a:ext>
              </a:extLst>
            </p:cNvPr>
            <p:cNvSpPr/>
            <p:nvPr/>
          </p:nvSpPr>
          <p:spPr>
            <a:xfrm>
              <a:off x="7656492" y="2977326"/>
              <a:ext cx="2458" cy="11012"/>
            </a:xfrm>
            <a:custGeom>
              <a:avLst/>
              <a:gdLst/>
              <a:ahLst/>
              <a:cxnLst/>
              <a:rect l="l" t="t" r="r" b="b"/>
              <a:pathLst>
                <a:path w="50" h="224" extrusionOk="0">
                  <a:moveTo>
                    <a:pt x="27" y="0"/>
                  </a:moveTo>
                  <a:cubicBezTo>
                    <a:pt x="14" y="0"/>
                    <a:pt x="5" y="49"/>
                    <a:pt x="1" y="110"/>
                  </a:cubicBezTo>
                  <a:cubicBezTo>
                    <a:pt x="1" y="176"/>
                    <a:pt x="9" y="224"/>
                    <a:pt x="23" y="224"/>
                  </a:cubicBezTo>
                  <a:cubicBezTo>
                    <a:pt x="35" y="224"/>
                    <a:pt x="45" y="176"/>
                    <a:pt x="49" y="115"/>
                  </a:cubicBezTo>
                  <a:cubicBezTo>
                    <a:pt x="49" y="53"/>
                    <a:pt x="41"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06;p48">
              <a:extLst>
                <a:ext uri="{FF2B5EF4-FFF2-40B4-BE49-F238E27FC236}">
                  <a16:creationId xmlns:a16="http://schemas.microsoft.com/office/drawing/2014/main" id="{891F9F87-8306-4154-9BAB-F8DDCA38C8D8}"/>
                </a:ext>
              </a:extLst>
            </p:cNvPr>
            <p:cNvSpPr/>
            <p:nvPr/>
          </p:nvSpPr>
          <p:spPr>
            <a:xfrm>
              <a:off x="7655902" y="2999449"/>
              <a:ext cx="2360" cy="11012"/>
            </a:xfrm>
            <a:custGeom>
              <a:avLst/>
              <a:gdLst/>
              <a:ahLst/>
              <a:cxnLst/>
              <a:rect l="l" t="t" r="r" b="b"/>
              <a:pathLst>
                <a:path w="48" h="224" extrusionOk="0">
                  <a:moveTo>
                    <a:pt x="25" y="0"/>
                  </a:moveTo>
                  <a:cubicBezTo>
                    <a:pt x="12" y="0"/>
                    <a:pt x="0" y="51"/>
                    <a:pt x="0" y="111"/>
                  </a:cubicBezTo>
                  <a:cubicBezTo>
                    <a:pt x="0" y="171"/>
                    <a:pt x="9" y="224"/>
                    <a:pt x="21" y="224"/>
                  </a:cubicBezTo>
                  <a:cubicBezTo>
                    <a:pt x="31" y="224"/>
                    <a:pt x="43" y="176"/>
                    <a:pt x="47" y="111"/>
                  </a:cubicBezTo>
                  <a:cubicBezTo>
                    <a:pt x="47" y="49"/>
                    <a:pt x="39" y="0"/>
                    <a:pt x="26" y="0"/>
                  </a:cubicBezTo>
                  <a:cubicBezTo>
                    <a:pt x="26" y="0"/>
                    <a:pt x="25" y="0"/>
                    <a:pt x="2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07;p48">
              <a:extLst>
                <a:ext uri="{FF2B5EF4-FFF2-40B4-BE49-F238E27FC236}">
                  <a16:creationId xmlns:a16="http://schemas.microsoft.com/office/drawing/2014/main" id="{A0D0575E-A862-4DBD-A20C-BD2D4402DD7A}"/>
                </a:ext>
              </a:extLst>
            </p:cNvPr>
            <p:cNvSpPr/>
            <p:nvPr/>
          </p:nvSpPr>
          <p:spPr>
            <a:xfrm>
              <a:off x="7655017" y="3021376"/>
              <a:ext cx="2606" cy="11012"/>
            </a:xfrm>
            <a:custGeom>
              <a:avLst/>
              <a:gdLst/>
              <a:ahLst/>
              <a:cxnLst/>
              <a:rect l="l" t="t" r="r" b="b"/>
              <a:pathLst>
                <a:path w="53" h="224" extrusionOk="0">
                  <a:moveTo>
                    <a:pt x="31" y="0"/>
                  </a:moveTo>
                  <a:cubicBezTo>
                    <a:pt x="18" y="0"/>
                    <a:pt x="5" y="48"/>
                    <a:pt x="5" y="114"/>
                  </a:cubicBezTo>
                  <a:cubicBezTo>
                    <a:pt x="0" y="175"/>
                    <a:pt x="13" y="224"/>
                    <a:pt x="22" y="224"/>
                  </a:cubicBezTo>
                  <a:cubicBezTo>
                    <a:pt x="23" y="224"/>
                    <a:pt x="23" y="224"/>
                    <a:pt x="24" y="224"/>
                  </a:cubicBezTo>
                  <a:cubicBezTo>
                    <a:pt x="36" y="224"/>
                    <a:pt x="49" y="173"/>
                    <a:pt x="53" y="114"/>
                  </a:cubicBezTo>
                  <a:cubicBezTo>
                    <a:pt x="53" y="53"/>
                    <a:pt x="44"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08;p48">
              <a:extLst>
                <a:ext uri="{FF2B5EF4-FFF2-40B4-BE49-F238E27FC236}">
                  <a16:creationId xmlns:a16="http://schemas.microsoft.com/office/drawing/2014/main" id="{CCC90442-70B5-4F0A-861D-772E87452B07}"/>
                </a:ext>
              </a:extLst>
            </p:cNvPr>
            <p:cNvSpPr/>
            <p:nvPr/>
          </p:nvSpPr>
          <p:spPr>
            <a:xfrm>
              <a:off x="7654329" y="3043549"/>
              <a:ext cx="2655" cy="10963"/>
            </a:xfrm>
            <a:custGeom>
              <a:avLst/>
              <a:gdLst/>
              <a:ahLst/>
              <a:cxnLst/>
              <a:rect l="l" t="t" r="r" b="b"/>
              <a:pathLst>
                <a:path w="54" h="223" extrusionOk="0">
                  <a:moveTo>
                    <a:pt x="32" y="0"/>
                  </a:moveTo>
                  <a:cubicBezTo>
                    <a:pt x="19" y="0"/>
                    <a:pt x="6" y="47"/>
                    <a:pt x="6" y="109"/>
                  </a:cubicBezTo>
                  <a:cubicBezTo>
                    <a:pt x="1" y="170"/>
                    <a:pt x="14" y="222"/>
                    <a:pt x="23" y="222"/>
                  </a:cubicBezTo>
                  <a:cubicBezTo>
                    <a:pt x="36" y="222"/>
                    <a:pt x="49" y="174"/>
                    <a:pt x="53" y="113"/>
                  </a:cubicBezTo>
                  <a:cubicBezTo>
                    <a:pt x="53" y="47"/>
                    <a:pt x="45" y="0"/>
                    <a:pt x="3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09;p48">
              <a:extLst>
                <a:ext uri="{FF2B5EF4-FFF2-40B4-BE49-F238E27FC236}">
                  <a16:creationId xmlns:a16="http://schemas.microsoft.com/office/drawing/2014/main" id="{C9C3E134-E09A-499E-9E0C-45AF2A9DF704}"/>
                </a:ext>
              </a:extLst>
            </p:cNvPr>
            <p:cNvSpPr/>
            <p:nvPr/>
          </p:nvSpPr>
          <p:spPr>
            <a:xfrm>
              <a:off x="7653936" y="3065426"/>
              <a:ext cx="2409" cy="11209"/>
            </a:xfrm>
            <a:custGeom>
              <a:avLst/>
              <a:gdLst/>
              <a:ahLst/>
              <a:cxnLst/>
              <a:rect l="l" t="t" r="r" b="b"/>
              <a:pathLst>
                <a:path w="49" h="228" extrusionOk="0">
                  <a:moveTo>
                    <a:pt x="27" y="1"/>
                  </a:moveTo>
                  <a:cubicBezTo>
                    <a:pt x="14" y="1"/>
                    <a:pt x="0" y="53"/>
                    <a:pt x="0" y="114"/>
                  </a:cubicBezTo>
                  <a:cubicBezTo>
                    <a:pt x="0" y="175"/>
                    <a:pt x="9" y="227"/>
                    <a:pt x="22" y="227"/>
                  </a:cubicBezTo>
                  <a:cubicBezTo>
                    <a:pt x="35" y="227"/>
                    <a:pt x="44" y="175"/>
                    <a:pt x="49" y="114"/>
                  </a:cubicBezTo>
                  <a:cubicBezTo>
                    <a:pt x="49" y="53"/>
                    <a:pt x="40" y="5"/>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10;p48">
              <a:extLst>
                <a:ext uri="{FF2B5EF4-FFF2-40B4-BE49-F238E27FC236}">
                  <a16:creationId xmlns:a16="http://schemas.microsoft.com/office/drawing/2014/main" id="{141ECC08-CCAD-4A5F-B493-CEFDFAF9585E}"/>
                </a:ext>
              </a:extLst>
            </p:cNvPr>
            <p:cNvSpPr/>
            <p:nvPr/>
          </p:nvSpPr>
          <p:spPr>
            <a:xfrm>
              <a:off x="7653296" y="3087550"/>
              <a:ext cx="2360" cy="11209"/>
            </a:xfrm>
            <a:custGeom>
              <a:avLst/>
              <a:gdLst/>
              <a:ahLst/>
              <a:cxnLst/>
              <a:rect l="l" t="t" r="r" b="b"/>
              <a:pathLst>
                <a:path w="48" h="228" extrusionOk="0">
                  <a:moveTo>
                    <a:pt x="27" y="1"/>
                  </a:moveTo>
                  <a:cubicBezTo>
                    <a:pt x="13" y="1"/>
                    <a:pt x="1" y="53"/>
                    <a:pt x="1" y="114"/>
                  </a:cubicBezTo>
                  <a:cubicBezTo>
                    <a:pt x="1" y="175"/>
                    <a:pt x="9" y="223"/>
                    <a:pt x="22" y="227"/>
                  </a:cubicBezTo>
                  <a:cubicBezTo>
                    <a:pt x="35" y="227"/>
                    <a:pt x="44" y="175"/>
                    <a:pt x="48" y="114"/>
                  </a:cubicBezTo>
                  <a:cubicBezTo>
                    <a:pt x="48"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11;p48">
              <a:extLst>
                <a:ext uri="{FF2B5EF4-FFF2-40B4-BE49-F238E27FC236}">
                  <a16:creationId xmlns:a16="http://schemas.microsoft.com/office/drawing/2014/main" id="{29F78E2F-69E7-4BD4-975D-5699D7B47C8A}"/>
                </a:ext>
              </a:extLst>
            </p:cNvPr>
            <p:cNvSpPr/>
            <p:nvPr/>
          </p:nvSpPr>
          <p:spPr>
            <a:xfrm>
              <a:off x="7652657" y="3109673"/>
              <a:ext cx="2409" cy="11012"/>
            </a:xfrm>
            <a:custGeom>
              <a:avLst/>
              <a:gdLst/>
              <a:ahLst/>
              <a:cxnLst/>
              <a:rect l="l" t="t" r="r" b="b"/>
              <a:pathLst>
                <a:path w="49" h="224" extrusionOk="0">
                  <a:moveTo>
                    <a:pt x="26" y="1"/>
                  </a:moveTo>
                  <a:cubicBezTo>
                    <a:pt x="14" y="1"/>
                    <a:pt x="4" y="49"/>
                    <a:pt x="0" y="110"/>
                  </a:cubicBezTo>
                  <a:cubicBezTo>
                    <a:pt x="0" y="176"/>
                    <a:pt x="9" y="223"/>
                    <a:pt x="22" y="223"/>
                  </a:cubicBezTo>
                  <a:cubicBezTo>
                    <a:pt x="35" y="223"/>
                    <a:pt x="48" y="176"/>
                    <a:pt x="48" y="114"/>
                  </a:cubicBezTo>
                  <a:cubicBezTo>
                    <a:pt x="48" y="53"/>
                    <a:pt x="40"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12;p48">
              <a:extLst>
                <a:ext uri="{FF2B5EF4-FFF2-40B4-BE49-F238E27FC236}">
                  <a16:creationId xmlns:a16="http://schemas.microsoft.com/office/drawing/2014/main" id="{15C0DB15-54D2-4782-96CC-B6819FA24BC6}"/>
                </a:ext>
              </a:extLst>
            </p:cNvPr>
            <p:cNvSpPr/>
            <p:nvPr/>
          </p:nvSpPr>
          <p:spPr>
            <a:xfrm>
              <a:off x="7652018" y="3131796"/>
              <a:ext cx="2606" cy="11062"/>
            </a:xfrm>
            <a:custGeom>
              <a:avLst/>
              <a:gdLst/>
              <a:ahLst/>
              <a:cxnLst/>
              <a:rect l="l" t="t" r="r" b="b"/>
              <a:pathLst>
                <a:path w="53" h="225" extrusionOk="0">
                  <a:moveTo>
                    <a:pt x="31" y="1"/>
                  </a:moveTo>
                  <a:cubicBezTo>
                    <a:pt x="17" y="1"/>
                    <a:pt x="5" y="49"/>
                    <a:pt x="5" y="110"/>
                  </a:cubicBezTo>
                  <a:cubicBezTo>
                    <a:pt x="1" y="172"/>
                    <a:pt x="9" y="224"/>
                    <a:pt x="22" y="224"/>
                  </a:cubicBezTo>
                  <a:cubicBezTo>
                    <a:pt x="35" y="224"/>
                    <a:pt x="48" y="176"/>
                    <a:pt x="48" y="110"/>
                  </a:cubicBezTo>
                  <a:cubicBezTo>
                    <a:pt x="53" y="49"/>
                    <a:pt x="39"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13;p48">
              <a:extLst>
                <a:ext uri="{FF2B5EF4-FFF2-40B4-BE49-F238E27FC236}">
                  <a16:creationId xmlns:a16="http://schemas.microsoft.com/office/drawing/2014/main" id="{F8E7BF15-0698-4201-A036-7724DA8B14A0}"/>
                </a:ext>
              </a:extLst>
            </p:cNvPr>
            <p:cNvSpPr/>
            <p:nvPr/>
          </p:nvSpPr>
          <p:spPr>
            <a:xfrm>
              <a:off x="7651330" y="3153723"/>
              <a:ext cx="2655" cy="11258"/>
            </a:xfrm>
            <a:custGeom>
              <a:avLst/>
              <a:gdLst/>
              <a:ahLst/>
              <a:cxnLst/>
              <a:rect l="l" t="t" r="r" b="b"/>
              <a:pathLst>
                <a:path w="54" h="229" extrusionOk="0">
                  <a:moveTo>
                    <a:pt x="31" y="0"/>
                  </a:moveTo>
                  <a:cubicBezTo>
                    <a:pt x="19" y="0"/>
                    <a:pt x="5" y="53"/>
                    <a:pt x="5" y="114"/>
                  </a:cubicBezTo>
                  <a:cubicBezTo>
                    <a:pt x="1" y="176"/>
                    <a:pt x="15" y="228"/>
                    <a:pt x="27" y="228"/>
                  </a:cubicBezTo>
                  <a:cubicBezTo>
                    <a:pt x="36" y="228"/>
                    <a:pt x="49" y="176"/>
                    <a:pt x="53" y="114"/>
                  </a:cubicBezTo>
                  <a:cubicBezTo>
                    <a:pt x="53" y="53"/>
                    <a:pt x="45"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14;p48">
              <a:extLst>
                <a:ext uri="{FF2B5EF4-FFF2-40B4-BE49-F238E27FC236}">
                  <a16:creationId xmlns:a16="http://schemas.microsoft.com/office/drawing/2014/main" id="{BC9E1D30-8696-4278-B14D-6C1D7564DE28}"/>
                </a:ext>
              </a:extLst>
            </p:cNvPr>
            <p:cNvSpPr/>
            <p:nvPr/>
          </p:nvSpPr>
          <p:spPr>
            <a:xfrm>
              <a:off x="7650937" y="3175847"/>
              <a:ext cx="2409" cy="11062"/>
            </a:xfrm>
            <a:custGeom>
              <a:avLst/>
              <a:gdLst/>
              <a:ahLst/>
              <a:cxnLst/>
              <a:rect l="l" t="t" r="r" b="b"/>
              <a:pathLst>
                <a:path w="49" h="225" extrusionOk="0">
                  <a:moveTo>
                    <a:pt x="27" y="0"/>
                  </a:moveTo>
                  <a:cubicBezTo>
                    <a:pt x="13" y="0"/>
                    <a:pt x="5" y="49"/>
                    <a:pt x="1" y="115"/>
                  </a:cubicBezTo>
                  <a:cubicBezTo>
                    <a:pt x="1" y="176"/>
                    <a:pt x="9" y="224"/>
                    <a:pt x="23" y="224"/>
                  </a:cubicBezTo>
                  <a:cubicBezTo>
                    <a:pt x="23" y="224"/>
                    <a:pt x="23" y="224"/>
                    <a:pt x="24" y="224"/>
                  </a:cubicBezTo>
                  <a:cubicBezTo>
                    <a:pt x="36" y="224"/>
                    <a:pt x="49" y="173"/>
                    <a:pt x="49" y="115"/>
                  </a:cubicBezTo>
                  <a:cubicBezTo>
                    <a:pt x="49" y="53"/>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15;p48">
              <a:extLst>
                <a:ext uri="{FF2B5EF4-FFF2-40B4-BE49-F238E27FC236}">
                  <a16:creationId xmlns:a16="http://schemas.microsoft.com/office/drawing/2014/main" id="{64271968-C7D7-4D4F-9833-E852C138F2BA}"/>
                </a:ext>
              </a:extLst>
            </p:cNvPr>
            <p:cNvSpPr/>
            <p:nvPr/>
          </p:nvSpPr>
          <p:spPr>
            <a:xfrm>
              <a:off x="7650248" y="3197970"/>
              <a:ext cx="2655" cy="11012"/>
            </a:xfrm>
            <a:custGeom>
              <a:avLst/>
              <a:gdLst/>
              <a:ahLst/>
              <a:cxnLst/>
              <a:rect l="l" t="t" r="r" b="b"/>
              <a:pathLst>
                <a:path w="54" h="224" extrusionOk="0">
                  <a:moveTo>
                    <a:pt x="31" y="0"/>
                  </a:moveTo>
                  <a:cubicBezTo>
                    <a:pt x="19" y="0"/>
                    <a:pt x="5" y="49"/>
                    <a:pt x="5" y="111"/>
                  </a:cubicBezTo>
                  <a:cubicBezTo>
                    <a:pt x="1" y="176"/>
                    <a:pt x="10" y="224"/>
                    <a:pt x="23" y="224"/>
                  </a:cubicBezTo>
                  <a:cubicBezTo>
                    <a:pt x="37" y="224"/>
                    <a:pt x="49" y="176"/>
                    <a:pt x="49" y="115"/>
                  </a:cubicBezTo>
                  <a:cubicBezTo>
                    <a:pt x="53" y="53"/>
                    <a:pt x="45"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16;p48">
              <a:extLst>
                <a:ext uri="{FF2B5EF4-FFF2-40B4-BE49-F238E27FC236}">
                  <a16:creationId xmlns:a16="http://schemas.microsoft.com/office/drawing/2014/main" id="{2BD2AF3F-B810-4CFF-981A-5D250720EE9C}"/>
                </a:ext>
              </a:extLst>
            </p:cNvPr>
            <p:cNvSpPr/>
            <p:nvPr/>
          </p:nvSpPr>
          <p:spPr>
            <a:xfrm>
              <a:off x="7649855" y="3220143"/>
              <a:ext cx="2409" cy="10963"/>
            </a:xfrm>
            <a:custGeom>
              <a:avLst/>
              <a:gdLst/>
              <a:ahLst/>
              <a:cxnLst/>
              <a:rect l="l" t="t" r="r" b="b"/>
              <a:pathLst>
                <a:path w="49" h="223" extrusionOk="0">
                  <a:moveTo>
                    <a:pt x="27" y="0"/>
                  </a:moveTo>
                  <a:cubicBezTo>
                    <a:pt x="13" y="0"/>
                    <a:pt x="0" y="48"/>
                    <a:pt x="0" y="109"/>
                  </a:cubicBezTo>
                  <a:cubicBezTo>
                    <a:pt x="0" y="170"/>
                    <a:pt x="9" y="223"/>
                    <a:pt x="23" y="223"/>
                  </a:cubicBezTo>
                  <a:cubicBezTo>
                    <a:pt x="35" y="223"/>
                    <a:pt x="45" y="175"/>
                    <a:pt x="49" y="109"/>
                  </a:cubicBezTo>
                  <a:cubicBezTo>
                    <a:pt x="49" y="48"/>
                    <a:pt x="39"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17;p48">
              <a:extLst>
                <a:ext uri="{FF2B5EF4-FFF2-40B4-BE49-F238E27FC236}">
                  <a16:creationId xmlns:a16="http://schemas.microsoft.com/office/drawing/2014/main" id="{4537BF23-6C1F-4293-8E2E-785DD1C8CD32}"/>
                </a:ext>
              </a:extLst>
            </p:cNvPr>
            <p:cNvSpPr/>
            <p:nvPr/>
          </p:nvSpPr>
          <p:spPr>
            <a:xfrm>
              <a:off x="7649167" y="3242069"/>
              <a:ext cx="2655" cy="11160"/>
            </a:xfrm>
            <a:custGeom>
              <a:avLst/>
              <a:gdLst/>
              <a:ahLst/>
              <a:cxnLst/>
              <a:rect l="l" t="t" r="r" b="b"/>
              <a:pathLst>
                <a:path w="54" h="227" extrusionOk="0">
                  <a:moveTo>
                    <a:pt x="32" y="0"/>
                  </a:moveTo>
                  <a:cubicBezTo>
                    <a:pt x="19" y="0"/>
                    <a:pt x="6" y="53"/>
                    <a:pt x="6" y="113"/>
                  </a:cubicBezTo>
                  <a:cubicBezTo>
                    <a:pt x="1" y="174"/>
                    <a:pt x="10" y="227"/>
                    <a:pt x="23" y="227"/>
                  </a:cubicBezTo>
                  <a:cubicBezTo>
                    <a:pt x="37" y="227"/>
                    <a:pt x="49" y="174"/>
                    <a:pt x="49" y="113"/>
                  </a:cubicBezTo>
                  <a:cubicBezTo>
                    <a:pt x="53" y="53"/>
                    <a:pt x="45" y="4"/>
                    <a:pt x="3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18;p48">
              <a:extLst>
                <a:ext uri="{FF2B5EF4-FFF2-40B4-BE49-F238E27FC236}">
                  <a16:creationId xmlns:a16="http://schemas.microsoft.com/office/drawing/2014/main" id="{ADFC9FD8-8DAE-4F89-AC2B-AEBEED9CFFB0}"/>
                </a:ext>
              </a:extLst>
            </p:cNvPr>
            <p:cNvSpPr/>
            <p:nvPr/>
          </p:nvSpPr>
          <p:spPr>
            <a:xfrm>
              <a:off x="7648773" y="3264193"/>
              <a:ext cx="2409" cy="11160"/>
            </a:xfrm>
            <a:custGeom>
              <a:avLst/>
              <a:gdLst/>
              <a:ahLst/>
              <a:cxnLst/>
              <a:rect l="l" t="t" r="r" b="b"/>
              <a:pathLst>
                <a:path w="49" h="227" extrusionOk="0">
                  <a:moveTo>
                    <a:pt x="27" y="0"/>
                  </a:moveTo>
                  <a:cubicBezTo>
                    <a:pt x="14" y="0"/>
                    <a:pt x="5" y="53"/>
                    <a:pt x="0" y="113"/>
                  </a:cubicBezTo>
                  <a:cubicBezTo>
                    <a:pt x="0" y="174"/>
                    <a:pt x="9" y="227"/>
                    <a:pt x="22" y="227"/>
                  </a:cubicBezTo>
                  <a:cubicBezTo>
                    <a:pt x="35" y="227"/>
                    <a:pt x="49" y="174"/>
                    <a:pt x="49" y="113"/>
                  </a:cubicBezTo>
                  <a:cubicBezTo>
                    <a:pt x="49" y="53"/>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19;p48">
              <a:extLst>
                <a:ext uri="{FF2B5EF4-FFF2-40B4-BE49-F238E27FC236}">
                  <a16:creationId xmlns:a16="http://schemas.microsoft.com/office/drawing/2014/main" id="{EAFF097B-10D7-4765-8260-1AFE158A08B7}"/>
                </a:ext>
              </a:extLst>
            </p:cNvPr>
            <p:cNvSpPr/>
            <p:nvPr/>
          </p:nvSpPr>
          <p:spPr>
            <a:xfrm>
              <a:off x="7648134" y="3286316"/>
              <a:ext cx="2655" cy="11209"/>
            </a:xfrm>
            <a:custGeom>
              <a:avLst/>
              <a:gdLst/>
              <a:ahLst/>
              <a:cxnLst/>
              <a:rect l="l" t="t" r="r" b="b"/>
              <a:pathLst>
                <a:path w="54" h="228" extrusionOk="0">
                  <a:moveTo>
                    <a:pt x="31" y="0"/>
                  </a:moveTo>
                  <a:cubicBezTo>
                    <a:pt x="18" y="0"/>
                    <a:pt x="5" y="48"/>
                    <a:pt x="5" y="113"/>
                  </a:cubicBezTo>
                  <a:cubicBezTo>
                    <a:pt x="1" y="175"/>
                    <a:pt x="13" y="222"/>
                    <a:pt x="27" y="228"/>
                  </a:cubicBezTo>
                  <a:cubicBezTo>
                    <a:pt x="40" y="228"/>
                    <a:pt x="48" y="175"/>
                    <a:pt x="53" y="113"/>
                  </a:cubicBezTo>
                  <a:cubicBezTo>
                    <a:pt x="53" y="52"/>
                    <a:pt x="44"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20;p48">
              <a:extLst>
                <a:ext uri="{FF2B5EF4-FFF2-40B4-BE49-F238E27FC236}">
                  <a16:creationId xmlns:a16="http://schemas.microsoft.com/office/drawing/2014/main" id="{541B95C8-6147-48E4-949C-16EBDC5DAF51}"/>
                </a:ext>
              </a:extLst>
            </p:cNvPr>
            <p:cNvSpPr/>
            <p:nvPr/>
          </p:nvSpPr>
          <p:spPr>
            <a:xfrm>
              <a:off x="7647692" y="3308440"/>
              <a:ext cx="2409" cy="11012"/>
            </a:xfrm>
            <a:custGeom>
              <a:avLst/>
              <a:gdLst/>
              <a:ahLst/>
              <a:cxnLst/>
              <a:rect l="l" t="t" r="r" b="b"/>
              <a:pathLst>
                <a:path w="49" h="224" extrusionOk="0">
                  <a:moveTo>
                    <a:pt x="27" y="0"/>
                  </a:moveTo>
                  <a:cubicBezTo>
                    <a:pt x="14" y="0"/>
                    <a:pt x="5" y="48"/>
                    <a:pt x="0" y="113"/>
                  </a:cubicBezTo>
                  <a:cubicBezTo>
                    <a:pt x="0" y="175"/>
                    <a:pt x="10" y="223"/>
                    <a:pt x="22" y="223"/>
                  </a:cubicBezTo>
                  <a:cubicBezTo>
                    <a:pt x="36" y="223"/>
                    <a:pt x="49" y="175"/>
                    <a:pt x="49" y="113"/>
                  </a:cubicBezTo>
                  <a:cubicBezTo>
                    <a:pt x="49" y="52"/>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21;p48">
              <a:extLst>
                <a:ext uri="{FF2B5EF4-FFF2-40B4-BE49-F238E27FC236}">
                  <a16:creationId xmlns:a16="http://schemas.microsoft.com/office/drawing/2014/main" id="{AF1EF098-9A6B-43A2-BEF4-8537E7EED3CF}"/>
                </a:ext>
              </a:extLst>
            </p:cNvPr>
            <p:cNvSpPr/>
            <p:nvPr/>
          </p:nvSpPr>
          <p:spPr>
            <a:xfrm>
              <a:off x="7647299" y="3330514"/>
              <a:ext cx="2409" cy="11062"/>
            </a:xfrm>
            <a:custGeom>
              <a:avLst/>
              <a:gdLst/>
              <a:ahLst/>
              <a:cxnLst/>
              <a:rect l="l" t="t" r="r" b="b"/>
              <a:pathLst>
                <a:path w="49" h="225" extrusionOk="0">
                  <a:moveTo>
                    <a:pt x="26" y="1"/>
                  </a:moveTo>
                  <a:cubicBezTo>
                    <a:pt x="13" y="1"/>
                    <a:pt x="0" y="49"/>
                    <a:pt x="0" y="110"/>
                  </a:cubicBezTo>
                  <a:cubicBezTo>
                    <a:pt x="0" y="176"/>
                    <a:pt x="8" y="224"/>
                    <a:pt x="22" y="224"/>
                  </a:cubicBezTo>
                  <a:cubicBezTo>
                    <a:pt x="35" y="224"/>
                    <a:pt x="48" y="176"/>
                    <a:pt x="48" y="115"/>
                  </a:cubicBezTo>
                  <a:cubicBezTo>
                    <a:pt x="48" y="49"/>
                    <a:pt x="39"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22;p48">
              <a:extLst>
                <a:ext uri="{FF2B5EF4-FFF2-40B4-BE49-F238E27FC236}">
                  <a16:creationId xmlns:a16="http://schemas.microsoft.com/office/drawing/2014/main" id="{217366A4-D678-42EF-BCF9-BA8F78C4E33E}"/>
                </a:ext>
              </a:extLst>
            </p:cNvPr>
            <p:cNvSpPr/>
            <p:nvPr/>
          </p:nvSpPr>
          <p:spPr>
            <a:xfrm>
              <a:off x="7646856" y="3352637"/>
              <a:ext cx="2360" cy="11062"/>
            </a:xfrm>
            <a:custGeom>
              <a:avLst/>
              <a:gdLst/>
              <a:ahLst/>
              <a:cxnLst/>
              <a:rect l="l" t="t" r="r" b="b"/>
              <a:pathLst>
                <a:path w="48" h="225" extrusionOk="0">
                  <a:moveTo>
                    <a:pt x="27" y="1"/>
                  </a:moveTo>
                  <a:cubicBezTo>
                    <a:pt x="13" y="1"/>
                    <a:pt x="1" y="49"/>
                    <a:pt x="1" y="111"/>
                  </a:cubicBezTo>
                  <a:cubicBezTo>
                    <a:pt x="1" y="172"/>
                    <a:pt x="9" y="224"/>
                    <a:pt x="22" y="224"/>
                  </a:cubicBezTo>
                  <a:cubicBezTo>
                    <a:pt x="35" y="224"/>
                    <a:pt x="44" y="176"/>
                    <a:pt x="48" y="111"/>
                  </a:cubicBezTo>
                  <a:cubicBezTo>
                    <a:pt x="48" y="49"/>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23;p48">
              <a:extLst>
                <a:ext uri="{FF2B5EF4-FFF2-40B4-BE49-F238E27FC236}">
                  <a16:creationId xmlns:a16="http://schemas.microsoft.com/office/drawing/2014/main" id="{7032A21F-E32E-4A1C-8400-CBA850837367}"/>
                </a:ext>
              </a:extLst>
            </p:cNvPr>
            <p:cNvSpPr/>
            <p:nvPr/>
          </p:nvSpPr>
          <p:spPr>
            <a:xfrm>
              <a:off x="7646217" y="3374810"/>
              <a:ext cx="2606" cy="11012"/>
            </a:xfrm>
            <a:custGeom>
              <a:avLst/>
              <a:gdLst/>
              <a:ahLst/>
              <a:cxnLst/>
              <a:rect l="l" t="t" r="r" b="b"/>
              <a:pathLst>
                <a:path w="53" h="224" extrusionOk="0">
                  <a:moveTo>
                    <a:pt x="29" y="1"/>
                  </a:moveTo>
                  <a:cubicBezTo>
                    <a:pt x="17" y="1"/>
                    <a:pt x="4" y="51"/>
                    <a:pt x="4" y="110"/>
                  </a:cubicBezTo>
                  <a:cubicBezTo>
                    <a:pt x="0" y="171"/>
                    <a:pt x="14" y="223"/>
                    <a:pt x="26" y="223"/>
                  </a:cubicBezTo>
                  <a:cubicBezTo>
                    <a:pt x="35" y="223"/>
                    <a:pt x="48" y="175"/>
                    <a:pt x="48" y="110"/>
                  </a:cubicBezTo>
                  <a:cubicBezTo>
                    <a:pt x="52" y="48"/>
                    <a:pt x="44" y="1"/>
                    <a:pt x="30" y="1"/>
                  </a:cubicBezTo>
                  <a:cubicBezTo>
                    <a:pt x="30" y="1"/>
                    <a:pt x="29" y="1"/>
                    <a:pt x="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24;p48">
              <a:extLst>
                <a:ext uri="{FF2B5EF4-FFF2-40B4-BE49-F238E27FC236}">
                  <a16:creationId xmlns:a16="http://schemas.microsoft.com/office/drawing/2014/main" id="{0C6E54B1-775F-452A-B3EA-8F852F25BF2E}"/>
                </a:ext>
              </a:extLst>
            </p:cNvPr>
            <p:cNvSpPr/>
            <p:nvPr/>
          </p:nvSpPr>
          <p:spPr>
            <a:xfrm>
              <a:off x="7645775" y="3396737"/>
              <a:ext cx="2655" cy="11209"/>
            </a:xfrm>
            <a:custGeom>
              <a:avLst/>
              <a:gdLst/>
              <a:ahLst/>
              <a:cxnLst/>
              <a:rect l="l" t="t" r="r" b="b"/>
              <a:pathLst>
                <a:path w="54" h="228" extrusionOk="0">
                  <a:moveTo>
                    <a:pt x="27" y="1"/>
                  </a:moveTo>
                  <a:cubicBezTo>
                    <a:pt x="13" y="1"/>
                    <a:pt x="5" y="53"/>
                    <a:pt x="5" y="114"/>
                  </a:cubicBezTo>
                  <a:cubicBezTo>
                    <a:pt x="1" y="175"/>
                    <a:pt x="9" y="227"/>
                    <a:pt x="23" y="227"/>
                  </a:cubicBezTo>
                  <a:cubicBezTo>
                    <a:pt x="35" y="227"/>
                    <a:pt x="49" y="175"/>
                    <a:pt x="49" y="114"/>
                  </a:cubicBezTo>
                  <a:cubicBezTo>
                    <a:pt x="53" y="53"/>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25;p48">
              <a:extLst>
                <a:ext uri="{FF2B5EF4-FFF2-40B4-BE49-F238E27FC236}">
                  <a16:creationId xmlns:a16="http://schemas.microsoft.com/office/drawing/2014/main" id="{B06274E4-3EED-4F9C-9C49-00D9C6A54D61}"/>
                </a:ext>
              </a:extLst>
            </p:cNvPr>
            <p:cNvSpPr/>
            <p:nvPr/>
          </p:nvSpPr>
          <p:spPr>
            <a:xfrm>
              <a:off x="7645332" y="3418860"/>
              <a:ext cx="2409" cy="11209"/>
            </a:xfrm>
            <a:custGeom>
              <a:avLst/>
              <a:gdLst/>
              <a:ahLst/>
              <a:cxnLst/>
              <a:rect l="l" t="t" r="r" b="b"/>
              <a:pathLst>
                <a:path w="49" h="228" extrusionOk="0">
                  <a:moveTo>
                    <a:pt x="26" y="1"/>
                  </a:moveTo>
                  <a:cubicBezTo>
                    <a:pt x="14" y="1"/>
                    <a:pt x="5" y="53"/>
                    <a:pt x="0" y="114"/>
                  </a:cubicBezTo>
                  <a:cubicBezTo>
                    <a:pt x="0" y="175"/>
                    <a:pt x="10" y="227"/>
                    <a:pt x="22" y="227"/>
                  </a:cubicBezTo>
                  <a:cubicBezTo>
                    <a:pt x="36" y="227"/>
                    <a:pt x="48" y="175"/>
                    <a:pt x="48" y="114"/>
                  </a:cubicBezTo>
                  <a:cubicBezTo>
                    <a:pt x="48" y="53"/>
                    <a:pt x="40"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26;p48">
              <a:extLst>
                <a:ext uri="{FF2B5EF4-FFF2-40B4-BE49-F238E27FC236}">
                  <a16:creationId xmlns:a16="http://schemas.microsoft.com/office/drawing/2014/main" id="{91B2CCAF-4E84-4E22-890A-47D32A674223}"/>
                </a:ext>
              </a:extLst>
            </p:cNvPr>
            <p:cNvSpPr/>
            <p:nvPr/>
          </p:nvSpPr>
          <p:spPr>
            <a:xfrm>
              <a:off x="7644890" y="3440983"/>
              <a:ext cx="2458" cy="11258"/>
            </a:xfrm>
            <a:custGeom>
              <a:avLst/>
              <a:gdLst/>
              <a:ahLst/>
              <a:cxnLst/>
              <a:rect l="l" t="t" r="r" b="b"/>
              <a:pathLst>
                <a:path w="50" h="229" extrusionOk="0">
                  <a:moveTo>
                    <a:pt x="27" y="1"/>
                  </a:moveTo>
                  <a:cubicBezTo>
                    <a:pt x="14" y="1"/>
                    <a:pt x="5" y="53"/>
                    <a:pt x="1" y="114"/>
                  </a:cubicBezTo>
                  <a:cubicBezTo>
                    <a:pt x="1" y="176"/>
                    <a:pt x="9" y="228"/>
                    <a:pt x="23" y="228"/>
                  </a:cubicBezTo>
                  <a:cubicBezTo>
                    <a:pt x="35" y="228"/>
                    <a:pt x="49" y="176"/>
                    <a:pt x="49" y="114"/>
                  </a:cubicBezTo>
                  <a:cubicBezTo>
                    <a:pt x="49" y="53"/>
                    <a:pt x="41"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27;p48">
              <a:extLst>
                <a:ext uri="{FF2B5EF4-FFF2-40B4-BE49-F238E27FC236}">
                  <a16:creationId xmlns:a16="http://schemas.microsoft.com/office/drawing/2014/main" id="{1EAAC134-8BAC-4767-829C-FA594D6511F7}"/>
                </a:ext>
              </a:extLst>
            </p:cNvPr>
            <p:cNvSpPr/>
            <p:nvPr/>
          </p:nvSpPr>
          <p:spPr>
            <a:xfrm>
              <a:off x="7644496" y="3463107"/>
              <a:ext cx="2409" cy="11258"/>
            </a:xfrm>
            <a:custGeom>
              <a:avLst/>
              <a:gdLst/>
              <a:ahLst/>
              <a:cxnLst/>
              <a:rect l="l" t="t" r="r" b="b"/>
              <a:pathLst>
                <a:path w="49" h="229" extrusionOk="0">
                  <a:moveTo>
                    <a:pt x="27" y="1"/>
                  </a:moveTo>
                  <a:cubicBezTo>
                    <a:pt x="13" y="1"/>
                    <a:pt x="0" y="49"/>
                    <a:pt x="0" y="114"/>
                  </a:cubicBezTo>
                  <a:cubicBezTo>
                    <a:pt x="0" y="176"/>
                    <a:pt x="9" y="224"/>
                    <a:pt x="22" y="228"/>
                  </a:cubicBezTo>
                  <a:cubicBezTo>
                    <a:pt x="35" y="228"/>
                    <a:pt x="49" y="176"/>
                    <a:pt x="49" y="114"/>
                  </a:cubicBezTo>
                  <a:cubicBezTo>
                    <a:pt x="49" y="53"/>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28;p48">
              <a:extLst>
                <a:ext uri="{FF2B5EF4-FFF2-40B4-BE49-F238E27FC236}">
                  <a16:creationId xmlns:a16="http://schemas.microsoft.com/office/drawing/2014/main" id="{E9275C75-E09A-4CEE-A302-CCB13F80A5CF}"/>
                </a:ext>
              </a:extLst>
            </p:cNvPr>
            <p:cNvSpPr/>
            <p:nvPr/>
          </p:nvSpPr>
          <p:spPr>
            <a:xfrm>
              <a:off x="7644005" y="3485230"/>
              <a:ext cx="2458" cy="11012"/>
            </a:xfrm>
            <a:custGeom>
              <a:avLst/>
              <a:gdLst/>
              <a:ahLst/>
              <a:cxnLst/>
              <a:rect l="l" t="t" r="r" b="b"/>
              <a:pathLst>
                <a:path w="50" h="224" extrusionOk="0">
                  <a:moveTo>
                    <a:pt x="27" y="0"/>
                  </a:moveTo>
                  <a:cubicBezTo>
                    <a:pt x="15" y="0"/>
                    <a:pt x="1" y="49"/>
                    <a:pt x="1" y="115"/>
                  </a:cubicBezTo>
                  <a:cubicBezTo>
                    <a:pt x="1" y="176"/>
                    <a:pt x="10" y="224"/>
                    <a:pt x="23" y="224"/>
                  </a:cubicBezTo>
                  <a:cubicBezTo>
                    <a:pt x="37" y="224"/>
                    <a:pt x="49" y="176"/>
                    <a:pt x="49" y="115"/>
                  </a:cubicBezTo>
                  <a:cubicBezTo>
                    <a:pt x="49" y="53"/>
                    <a:pt x="41"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29;p48">
              <a:extLst>
                <a:ext uri="{FF2B5EF4-FFF2-40B4-BE49-F238E27FC236}">
                  <a16:creationId xmlns:a16="http://schemas.microsoft.com/office/drawing/2014/main" id="{C9A7F6E0-5BF4-46C7-8745-1AB239F4618E}"/>
                </a:ext>
              </a:extLst>
            </p:cNvPr>
            <p:cNvSpPr/>
            <p:nvPr/>
          </p:nvSpPr>
          <p:spPr>
            <a:xfrm>
              <a:off x="7643611" y="3507354"/>
              <a:ext cx="2409" cy="11012"/>
            </a:xfrm>
            <a:custGeom>
              <a:avLst/>
              <a:gdLst/>
              <a:ahLst/>
              <a:cxnLst/>
              <a:rect l="l" t="t" r="r" b="b"/>
              <a:pathLst>
                <a:path w="49" h="224" extrusionOk="0">
                  <a:moveTo>
                    <a:pt x="27" y="0"/>
                  </a:moveTo>
                  <a:cubicBezTo>
                    <a:pt x="14" y="0"/>
                    <a:pt x="1" y="49"/>
                    <a:pt x="1" y="115"/>
                  </a:cubicBezTo>
                  <a:cubicBezTo>
                    <a:pt x="1" y="176"/>
                    <a:pt x="9" y="224"/>
                    <a:pt x="23" y="224"/>
                  </a:cubicBezTo>
                  <a:cubicBezTo>
                    <a:pt x="35" y="224"/>
                    <a:pt x="49" y="176"/>
                    <a:pt x="49" y="115"/>
                  </a:cubicBezTo>
                  <a:cubicBezTo>
                    <a:pt x="49" y="53"/>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30;p48">
              <a:extLst>
                <a:ext uri="{FF2B5EF4-FFF2-40B4-BE49-F238E27FC236}">
                  <a16:creationId xmlns:a16="http://schemas.microsoft.com/office/drawing/2014/main" id="{D86DEA49-9677-4B7E-9F98-2B8CB84BC9DC}"/>
                </a:ext>
              </a:extLst>
            </p:cNvPr>
            <p:cNvSpPr/>
            <p:nvPr/>
          </p:nvSpPr>
          <p:spPr>
            <a:xfrm>
              <a:off x="7643218" y="3529526"/>
              <a:ext cx="2409" cy="10963"/>
            </a:xfrm>
            <a:custGeom>
              <a:avLst/>
              <a:gdLst/>
              <a:ahLst/>
              <a:cxnLst/>
              <a:rect l="l" t="t" r="r" b="b"/>
              <a:pathLst>
                <a:path w="49" h="223" extrusionOk="0">
                  <a:moveTo>
                    <a:pt x="26" y="0"/>
                  </a:moveTo>
                  <a:cubicBezTo>
                    <a:pt x="13" y="0"/>
                    <a:pt x="0" y="48"/>
                    <a:pt x="0" y="109"/>
                  </a:cubicBezTo>
                  <a:cubicBezTo>
                    <a:pt x="0" y="175"/>
                    <a:pt x="9" y="223"/>
                    <a:pt x="22" y="223"/>
                  </a:cubicBezTo>
                  <a:cubicBezTo>
                    <a:pt x="35" y="223"/>
                    <a:pt x="48" y="175"/>
                    <a:pt x="48" y="114"/>
                  </a:cubicBezTo>
                  <a:cubicBezTo>
                    <a:pt x="48" y="48"/>
                    <a:pt x="39" y="0"/>
                    <a:pt x="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31;p48">
              <a:extLst>
                <a:ext uri="{FF2B5EF4-FFF2-40B4-BE49-F238E27FC236}">
                  <a16:creationId xmlns:a16="http://schemas.microsoft.com/office/drawing/2014/main" id="{80451B2A-9CBB-41FE-8560-9FDF5A9491B8}"/>
                </a:ext>
              </a:extLst>
            </p:cNvPr>
            <p:cNvSpPr/>
            <p:nvPr/>
          </p:nvSpPr>
          <p:spPr>
            <a:xfrm>
              <a:off x="7642726" y="3551650"/>
              <a:ext cx="2409" cy="10963"/>
            </a:xfrm>
            <a:custGeom>
              <a:avLst/>
              <a:gdLst/>
              <a:ahLst/>
              <a:cxnLst/>
              <a:rect l="l" t="t" r="r" b="b"/>
              <a:pathLst>
                <a:path w="49" h="223" extrusionOk="0">
                  <a:moveTo>
                    <a:pt x="27" y="0"/>
                  </a:moveTo>
                  <a:cubicBezTo>
                    <a:pt x="14" y="0"/>
                    <a:pt x="1" y="49"/>
                    <a:pt x="1" y="109"/>
                  </a:cubicBezTo>
                  <a:cubicBezTo>
                    <a:pt x="1" y="174"/>
                    <a:pt x="10" y="223"/>
                    <a:pt x="23" y="223"/>
                  </a:cubicBezTo>
                  <a:cubicBezTo>
                    <a:pt x="36" y="223"/>
                    <a:pt x="49" y="174"/>
                    <a:pt x="49" y="114"/>
                  </a:cubicBezTo>
                  <a:cubicBezTo>
                    <a:pt x="49" y="49"/>
                    <a:pt x="41"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32;p48">
              <a:extLst>
                <a:ext uri="{FF2B5EF4-FFF2-40B4-BE49-F238E27FC236}">
                  <a16:creationId xmlns:a16="http://schemas.microsoft.com/office/drawing/2014/main" id="{CAB1AF5C-44D4-4D1B-8AFE-266667603D0A}"/>
                </a:ext>
              </a:extLst>
            </p:cNvPr>
            <p:cNvSpPr/>
            <p:nvPr/>
          </p:nvSpPr>
          <p:spPr>
            <a:xfrm>
              <a:off x="7642333" y="3573773"/>
              <a:ext cx="2409" cy="10963"/>
            </a:xfrm>
            <a:custGeom>
              <a:avLst/>
              <a:gdLst/>
              <a:ahLst/>
              <a:cxnLst/>
              <a:rect l="l" t="t" r="r" b="b"/>
              <a:pathLst>
                <a:path w="49" h="223" extrusionOk="0">
                  <a:moveTo>
                    <a:pt x="27" y="0"/>
                  </a:moveTo>
                  <a:cubicBezTo>
                    <a:pt x="14" y="0"/>
                    <a:pt x="0" y="49"/>
                    <a:pt x="0" y="109"/>
                  </a:cubicBezTo>
                  <a:cubicBezTo>
                    <a:pt x="0" y="175"/>
                    <a:pt x="9" y="223"/>
                    <a:pt x="22" y="223"/>
                  </a:cubicBezTo>
                  <a:cubicBezTo>
                    <a:pt x="35" y="223"/>
                    <a:pt x="49" y="175"/>
                    <a:pt x="49" y="114"/>
                  </a:cubicBezTo>
                  <a:cubicBezTo>
                    <a:pt x="49" y="49"/>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33;p48">
              <a:extLst>
                <a:ext uri="{FF2B5EF4-FFF2-40B4-BE49-F238E27FC236}">
                  <a16:creationId xmlns:a16="http://schemas.microsoft.com/office/drawing/2014/main" id="{11F89C36-9328-4AD4-9911-3712D3ADE403}"/>
                </a:ext>
              </a:extLst>
            </p:cNvPr>
            <p:cNvSpPr/>
            <p:nvPr/>
          </p:nvSpPr>
          <p:spPr>
            <a:xfrm>
              <a:off x="7641891" y="3595896"/>
              <a:ext cx="2458" cy="11012"/>
            </a:xfrm>
            <a:custGeom>
              <a:avLst/>
              <a:gdLst/>
              <a:ahLst/>
              <a:cxnLst/>
              <a:rect l="l" t="t" r="r" b="b"/>
              <a:pathLst>
                <a:path w="50" h="224" extrusionOk="0">
                  <a:moveTo>
                    <a:pt x="27" y="0"/>
                  </a:moveTo>
                  <a:cubicBezTo>
                    <a:pt x="14" y="0"/>
                    <a:pt x="1" y="49"/>
                    <a:pt x="1" y="109"/>
                  </a:cubicBezTo>
                  <a:cubicBezTo>
                    <a:pt x="1" y="171"/>
                    <a:pt x="9" y="224"/>
                    <a:pt x="23" y="224"/>
                  </a:cubicBezTo>
                  <a:cubicBezTo>
                    <a:pt x="36" y="224"/>
                    <a:pt x="49" y="175"/>
                    <a:pt x="49" y="109"/>
                  </a:cubicBezTo>
                  <a:cubicBezTo>
                    <a:pt x="49" y="49"/>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34;p48">
              <a:extLst>
                <a:ext uri="{FF2B5EF4-FFF2-40B4-BE49-F238E27FC236}">
                  <a16:creationId xmlns:a16="http://schemas.microsoft.com/office/drawing/2014/main" id="{50925195-4C93-4B6B-9E42-D33F69E3088A}"/>
                </a:ext>
              </a:extLst>
            </p:cNvPr>
            <p:cNvSpPr/>
            <p:nvPr/>
          </p:nvSpPr>
          <p:spPr>
            <a:xfrm>
              <a:off x="7641448" y="3617971"/>
              <a:ext cx="2409" cy="11062"/>
            </a:xfrm>
            <a:custGeom>
              <a:avLst/>
              <a:gdLst/>
              <a:ahLst/>
              <a:cxnLst/>
              <a:rect l="l" t="t" r="r" b="b"/>
              <a:pathLst>
                <a:path w="49" h="225" extrusionOk="0">
                  <a:moveTo>
                    <a:pt x="25" y="1"/>
                  </a:moveTo>
                  <a:cubicBezTo>
                    <a:pt x="14" y="1"/>
                    <a:pt x="6" y="52"/>
                    <a:pt x="1" y="110"/>
                  </a:cubicBezTo>
                  <a:cubicBezTo>
                    <a:pt x="1" y="172"/>
                    <a:pt x="10" y="225"/>
                    <a:pt x="23" y="225"/>
                  </a:cubicBezTo>
                  <a:cubicBezTo>
                    <a:pt x="36" y="225"/>
                    <a:pt x="49" y="176"/>
                    <a:pt x="49" y="110"/>
                  </a:cubicBezTo>
                  <a:cubicBezTo>
                    <a:pt x="49" y="49"/>
                    <a:pt x="40" y="1"/>
                    <a:pt x="27" y="1"/>
                  </a:cubicBezTo>
                  <a:cubicBezTo>
                    <a:pt x="26" y="1"/>
                    <a:pt x="26" y="1"/>
                    <a:pt x="2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35;p48">
              <a:extLst>
                <a:ext uri="{FF2B5EF4-FFF2-40B4-BE49-F238E27FC236}">
                  <a16:creationId xmlns:a16="http://schemas.microsoft.com/office/drawing/2014/main" id="{2F824BD4-2A58-4144-9552-12FB962C01D5}"/>
                </a:ext>
              </a:extLst>
            </p:cNvPr>
            <p:cNvSpPr/>
            <p:nvPr/>
          </p:nvSpPr>
          <p:spPr>
            <a:xfrm>
              <a:off x="7641055" y="3639898"/>
              <a:ext cx="2409" cy="11258"/>
            </a:xfrm>
            <a:custGeom>
              <a:avLst/>
              <a:gdLst/>
              <a:ahLst/>
              <a:cxnLst/>
              <a:rect l="l" t="t" r="r" b="b"/>
              <a:pathLst>
                <a:path w="49" h="229" extrusionOk="0">
                  <a:moveTo>
                    <a:pt x="26" y="1"/>
                  </a:moveTo>
                  <a:cubicBezTo>
                    <a:pt x="14" y="1"/>
                    <a:pt x="4" y="53"/>
                    <a:pt x="0" y="115"/>
                  </a:cubicBezTo>
                  <a:cubicBezTo>
                    <a:pt x="0" y="176"/>
                    <a:pt x="9" y="229"/>
                    <a:pt x="22" y="229"/>
                  </a:cubicBezTo>
                  <a:cubicBezTo>
                    <a:pt x="35" y="229"/>
                    <a:pt x="48" y="180"/>
                    <a:pt x="48" y="115"/>
                  </a:cubicBezTo>
                  <a:cubicBezTo>
                    <a:pt x="48" y="53"/>
                    <a:pt x="40" y="5"/>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36;p48">
              <a:extLst>
                <a:ext uri="{FF2B5EF4-FFF2-40B4-BE49-F238E27FC236}">
                  <a16:creationId xmlns:a16="http://schemas.microsoft.com/office/drawing/2014/main" id="{A4243C91-570E-4161-9728-D61A1575DC20}"/>
                </a:ext>
              </a:extLst>
            </p:cNvPr>
            <p:cNvSpPr/>
            <p:nvPr/>
          </p:nvSpPr>
          <p:spPr>
            <a:xfrm>
              <a:off x="7640612" y="3662021"/>
              <a:ext cx="2409" cy="11258"/>
            </a:xfrm>
            <a:custGeom>
              <a:avLst/>
              <a:gdLst/>
              <a:ahLst/>
              <a:cxnLst/>
              <a:rect l="l" t="t" r="r" b="b"/>
              <a:pathLst>
                <a:path w="49" h="229" extrusionOk="0">
                  <a:moveTo>
                    <a:pt x="27" y="1"/>
                  </a:moveTo>
                  <a:cubicBezTo>
                    <a:pt x="13" y="1"/>
                    <a:pt x="5" y="53"/>
                    <a:pt x="1" y="115"/>
                  </a:cubicBezTo>
                  <a:cubicBezTo>
                    <a:pt x="1" y="176"/>
                    <a:pt x="9" y="229"/>
                    <a:pt x="23" y="229"/>
                  </a:cubicBezTo>
                  <a:cubicBezTo>
                    <a:pt x="35" y="229"/>
                    <a:pt x="49" y="176"/>
                    <a:pt x="49" y="115"/>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37;p48">
              <a:extLst>
                <a:ext uri="{FF2B5EF4-FFF2-40B4-BE49-F238E27FC236}">
                  <a16:creationId xmlns:a16="http://schemas.microsoft.com/office/drawing/2014/main" id="{F5047ECE-AF79-4CCA-B011-25C72C0252DB}"/>
                </a:ext>
              </a:extLst>
            </p:cNvPr>
            <p:cNvSpPr/>
            <p:nvPr/>
          </p:nvSpPr>
          <p:spPr>
            <a:xfrm>
              <a:off x="7640170" y="3684193"/>
              <a:ext cx="2409" cy="11209"/>
            </a:xfrm>
            <a:custGeom>
              <a:avLst/>
              <a:gdLst/>
              <a:ahLst/>
              <a:cxnLst/>
              <a:rect l="l" t="t" r="r" b="b"/>
              <a:pathLst>
                <a:path w="49" h="228" extrusionOk="0">
                  <a:moveTo>
                    <a:pt x="27" y="1"/>
                  </a:moveTo>
                  <a:cubicBezTo>
                    <a:pt x="14" y="1"/>
                    <a:pt x="6" y="53"/>
                    <a:pt x="6" y="114"/>
                  </a:cubicBezTo>
                  <a:cubicBezTo>
                    <a:pt x="0" y="175"/>
                    <a:pt x="10" y="227"/>
                    <a:pt x="22" y="227"/>
                  </a:cubicBezTo>
                  <a:cubicBezTo>
                    <a:pt x="36" y="227"/>
                    <a:pt x="49" y="175"/>
                    <a:pt x="49"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38;p48">
              <a:extLst>
                <a:ext uri="{FF2B5EF4-FFF2-40B4-BE49-F238E27FC236}">
                  <a16:creationId xmlns:a16="http://schemas.microsoft.com/office/drawing/2014/main" id="{468B8F3F-D5AE-4AF3-AE10-AA71C9D73769}"/>
                </a:ext>
              </a:extLst>
            </p:cNvPr>
            <p:cNvSpPr/>
            <p:nvPr/>
          </p:nvSpPr>
          <p:spPr>
            <a:xfrm>
              <a:off x="7639727" y="3706317"/>
              <a:ext cx="2655" cy="11209"/>
            </a:xfrm>
            <a:custGeom>
              <a:avLst/>
              <a:gdLst/>
              <a:ahLst/>
              <a:cxnLst/>
              <a:rect l="l" t="t" r="r" b="b"/>
              <a:pathLst>
                <a:path w="54" h="228" extrusionOk="0">
                  <a:moveTo>
                    <a:pt x="27" y="1"/>
                  </a:moveTo>
                  <a:cubicBezTo>
                    <a:pt x="19" y="1"/>
                    <a:pt x="5" y="53"/>
                    <a:pt x="5" y="114"/>
                  </a:cubicBezTo>
                  <a:cubicBezTo>
                    <a:pt x="1" y="175"/>
                    <a:pt x="15" y="227"/>
                    <a:pt x="27" y="227"/>
                  </a:cubicBezTo>
                  <a:cubicBezTo>
                    <a:pt x="36" y="227"/>
                    <a:pt x="49" y="175"/>
                    <a:pt x="49" y="114"/>
                  </a:cubicBezTo>
                  <a:cubicBezTo>
                    <a:pt x="53" y="53"/>
                    <a:pt x="41"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39;p48">
              <a:extLst>
                <a:ext uri="{FF2B5EF4-FFF2-40B4-BE49-F238E27FC236}">
                  <a16:creationId xmlns:a16="http://schemas.microsoft.com/office/drawing/2014/main" id="{1B7ACA18-C11B-4918-BE43-7E60236C4FB9}"/>
                </a:ext>
              </a:extLst>
            </p:cNvPr>
            <p:cNvSpPr/>
            <p:nvPr/>
          </p:nvSpPr>
          <p:spPr>
            <a:xfrm>
              <a:off x="7639531" y="3728440"/>
              <a:ext cx="2409" cy="11258"/>
            </a:xfrm>
            <a:custGeom>
              <a:avLst/>
              <a:gdLst/>
              <a:ahLst/>
              <a:cxnLst/>
              <a:rect l="l" t="t" r="r" b="b"/>
              <a:pathLst>
                <a:path w="49" h="229" extrusionOk="0">
                  <a:moveTo>
                    <a:pt x="27" y="1"/>
                  </a:moveTo>
                  <a:cubicBezTo>
                    <a:pt x="13" y="1"/>
                    <a:pt x="1" y="53"/>
                    <a:pt x="1" y="114"/>
                  </a:cubicBezTo>
                  <a:cubicBezTo>
                    <a:pt x="1" y="176"/>
                    <a:pt x="9" y="228"/>
                    <a:pt x="23" y="228"/>
                  </a:cubicBezTo>
                  <a:cubicBezTo>
                    <a:pt x="35" y="228"/>
                    <a:pt x="45" y="176"/>
                    <a:pt x="45"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40;p48">
              <a:extLst>
                <a:ext uri="{FF2B5EF4-FFF2-40B4-BE49-F238E27FC236}">
                  <a16:creationId xmlns:a16="http://schemas.microsoft.com/office/drawing/2014/main" id="{D6C7090C-0537-48B7-989D-3AFBC8687FE1}"/>
                </a:ext>
              </a:extLst>
            </p:cNvPr>
            <p:cNvSpPr/>
            <p:nvPr/>
          </p:nvSpPr>
          <p:spPr>
            <a:xfrm>
              <a:off x="7639138" y="3750564"/>
              <a:ext cx="2360" cy="11258"/>
            </a:xfrm>
            <a:custGeom>
              <a:avLst/>
              <a:gdLst/>
              <a:ahLst/>
              <a:cxnLst/>
              <a:rect l="l" t="t" r="r" b="b"/>
              <a:pathLst>
                <a:path w="48" h="229" extrusionOk="0">
                  <a:moveTo>
                    <a:pt x="27" y="1"/>
                  </a:moveTo>
                  <a:cubicBezTo>
                    <a:pt x="13" y="1"/>
                    <a:pt x="0" y="53"/>
                    <a:pt x="0" y="114"/>
                  </a:cubicBezTo>
                  <a:cubicBezTo>
                    <a:pt x="0" y="176"/>
                    <a:pt x="9" y="228"/>
                    <a:pt x="21" y="228"/>
                  </a:cubicBezTo>
                  <a:cubicBezTo>
                    <a:pt x="35" y="228"/>
                    <a:pt x="43" y="176"/>
                    <a:pt x="48" y="114"/>
                  </a:cubicBezTo>
                  <a:cubicBezTo>
                    <a:pt x="48" y="53"/>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41;p48">
              <a:extLst>
                <a:ext uri="{FF2B5EF4-FFF2-40B4-BE49-F238E27FC236}">
                  <a16:creationId xmlns:a16="http://schemas.microsoft.com/office/drawing/2014/main" id="{AB1681EB-35C9-41EA-BCE8-ADDF04D801BA}"/>
                </a:ext>
              </a:extLst>
            </p:cNvPr>
            <p:cNvSpPr/>
            <p:nvPr/>
          </p:nvSpPr>
          <p:spPr>
            <a:xfrm>
              <a:off x="7638646" y="3772687"/>
              <a:ext cx="2458" cy="11258"/>
            </a:xfrm>
            <a:custGeom>
              <a:avLst/>
              <a:gdLst/>
              <a:ahLst/>
              <a:cxnLst/>
              <a:rect l="l" t="t" r="r" b="b"/>
              <a:pathLst>
                <a:path w="50" h="229" extrusionOk="0">
                  <a:moveTo>
                    <a:pt x="27" y="1"/>
                  </a:moveTo>
                  <a:cubicBezTo>
                    <a:pt x="15" y="1"/>
                    <a:pt x="1" y="53"/>
                    <a:pt x="1" y="115"/>
                  </a:cubicBezTo>
                  <a:cubicBezTo>
                    <a:pt x="1" y="176"/>
                    <a:pt x="10" y="228"/>
                    <a:pt x="23" y="228"/>
                  </a:cubicBezTo>
                  <a:cubicBezTo>
                    <a:pt x="37" y="228"/>
                    <a:pt x="45" y="176"/>
                    <a:pt x="49" y="115"/>
                  </a:cubicBezTo>
                  <a:cubicBezTo>
                    <a:pt x="49" y="53"/>
                    <a:pt x="41"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42;p48">
              <a:extLst>
                <a:ext uri="{FF2B5EF4-FFF2-40B4-BE49-F238E27FC236}">
                  <a16:creationId xmlns:a16="http://schemas.microsoft.com/office/drawing/2014/main" id="{B14769ED-10A2-4B2E-96BB-860C7C1FDC5B}"/>
                </a:ext>
              </a:extLst>
            </p:cNvPr>
            <p:cNvSpPr/>
            <p:nvPr/>
          </p:nvSpPr>
          <p:spPr>
            <a:xfrm>
              <a:off x="7638253" y="3794811"/>
              <a:ext cx="2409" cy="11258"/>
            </a:xfrm>
            <a:custGeom>
              <a:avLst/>
              <a:gdLst/>
              <a:ahLst/>
              <a:cxnLst/>
              <a:rect l="l" t="t" r="r" b="b"/>
              <a:pathLst>
                <a:path w="49" h="229" extrusionOk="0">
                  <a:moveTo>
                    <a:pt x="27" y="1"/>
                  </a:moveTo>
                  <a:cubicBezTo>
                    <a:pt x="13" y="1"/>
                    <a:pt x="1" y="49"/>
                    <a:pt x="1" y="115"/>
                  </a:cubicBezTo>
                  <a:cubicBezTo>
                    <a:pt x="1" y="176"/>
                    <a:pt x="9" y="224"/>
                    <a:pt x="23" y="228"/>
                  </a:cubicBezTo>
                  <a:cubicBezTo>
                    <a:pt x="35" y="228"/>
                    <a:pt x="49" y="176"/>
                    <a:pt x="49" y="115"/>
                  </a:cubicBezTo>
                  <a:cubicBezTo>
                    <a:pt x="49" y="53"/>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43;p48">
              <a:extLst>
                <a:ext uri="{FF2B5EF4-FFF2-40B4-BE49-F238E27FC236}">
                  <a16:creationId xmlns:a16="http://schemas.microsoft.com/office/drawing/2014/main" id="{626F340D-BFE5-4852-B241-A7C7E048906E}"/>
                </a:ext>
              </a:extLst>
            </p:cNvPr>
            <p:cNvSpPr/>
            <p:nvPr/>
          </p:nvSpPr>
          <p:spPr>
            <a:xfrm>
              <a:off x="7637859" y="3816983"/>
              <a:ext cx="2360" cy="11012"/>
            </a:xfrm>
            <a:custGeom>
              <a:avLst/>
              <a:gdLst/>
              <a:ahLst/>
              <a:cxnLst/>
              <a:rect l="l" t="t" r="r" b="b"/>
              <a:pathLst>
                <a:path w="48" h="224" extrusionOk="0">
                  <a:moveTo>
                    <a:pt x="26" y="1"/>
                  </a:moveTo>
                  <a:cubicBezTo>
                    <a:pt x="13" y="1"/>
                    <a:pt x="0" y="48"/>
                    <a:pt x="0" y="114"/>
                  </a:cubicBezTo>
                  <a:cubicBezTo>
                    <a:pt x="0" y="175"/>
                    <a:pt x="9" y="223"/>
                    <a:pt x="21" y="223"/>
                  </a:cubicBezTo>
                  <a:cubicBezTo>
                    <a:pt x="22" y="223"/>
                    <a:pt x="22" y="223"/>
                    <a:pt x="23" y="223"/>
                  </a:cubicBezTo>
                  <a:cubicBezTo>
                    <a:pt x="36" y="223"/>
                    <a:pt x="47" y="172"/>
                    <a:pt x="47" y="114"/>
                  </a:cubicBezTo>
                  <a:cubicBezTo>
                    <a:pt x="47" y="53"/>
                    <a:pt x="39"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44;p48">
              <a:extLst>
                <a:ext uri="{FF2B5EF4-FFF2-40B4-BE49-F238E27FC236}">
                  <a16:creationId xmlns:a16="http://schemas.microsoft.com/office/drawing/2014/main" id="{D70988F7-2F3F-4151-BCBC-47DB83436C5B}"/>
                </a:ext>
              </a:extLst>
            </p:cNvPr>
            <p:cNvSpPr/>
            <p:nvPr/>
          </p:nvSpPr>
          <p:spPr>
            <a:xfrm>
              <a:off x="7637368" y="3839107"/>
              <a:ext cx="2409" cy="10963"/>
            </a:xfrm>
            <a:custGeom>
              <a:avLst/>
              <a:gdLst/>
              <a:ahLst/>
              <a:cxnLst/>
              <a:rect l="l" t="t" r="r" b="b"/>
              <a:pathLst>
                <a:path w="49" h="223" extrusionOk="0">
                  <a:moveTo>
                    <a:pt x="27" y="1"/>
                  </a:moveTo>
                  <a:cubicBezTo>
                    <a:pt x="14" y="1"/>
                    <a:pt x="5" y="49"/>
                    <a:pt x="1" y="114"/>
                  </a:cubicBezTo>
                  <a:cubicBezTo>
                    <a:pt x="1" y="175"/>
                    <a:pt x="10" y="223"/>
                    <a:pt x="23" y="223"/>
                  </a:cubicBezTo>
                  <a:cubicBezTo>
                    <a:pt x="36" y="223"/>
                    <a:pt x="49" y="175"/>
                    <a:pt x="49" y="114"/>
                  </a:cubicBezTo>
                  <a:cubicBezTo>
                    <a:pt x="49" y="53"/>
                    <a:pt x="41"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45;p48">
              <a:extLst>
                <a:ext uri="{FF2B5EF4-FFF2-40B4-BE49-F238E27FC236}">
                  <a16:creationId xmlns:a16="http://schemas.microsoft.com/office/drawing/2014/main" id="{1EB4D6EC-1027-4425-B3C8-8FE985D0F413}"/>
                </a:ext>
              </a:extLst>
            </p:cNvPr>
            <p:cNvSpPr/>
            <p:nvPr/>
          </p:nvSpPr>
          <p:spPr>
            <a:xfrm>
              <a:off x="7636974" y="3861230"/>
              <a:ext cx="2409" cy="10963"/>
            </a:xfrm>
            <a:custGeom>
              <a:avLst/>
              <a:gdLst/>
              <a:ahLst/>
              <a:cxnLst/>
              <a:rect l="l" t="t" r="r" b="b"/>
              <a:pathLst>
                <a:path w="49" h="223" extrusionOk="0">
                  <a:moveTo>
                    <a:pt x="27" y="1"/>
                  </a:moveTo>
                  <a:cubicBezTo>
                    <a:pt x="13" y="1"/>
                    <a:pt x="4" y="49"/>
                    <a:pt x="0" y="110"/>
                  </a:cubicBezTo>
                  <a:cubicBezTo>
                    <a:pt x="0" y="176"/>
                    <a:pt x="9" y="223"/>
                    <a:pt x="22" y="223"/>
                  </a:cubicBezTo>
                  <a:cubicBezTo>
                    <a:pt x="35" y="223"/>
                    <a:pt x="49" y="176"/>
                    <a:pt x="49" y="114"/>
                  </a:cubicBezTo>
                  <a:cubicBezTo>
                    <a:pt x="49" y="49"/>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46;p48">
              <a:extLst>
                <a:ext uri="{FF2B5EF4-FFF2-40B4-BE49-F238E27FC236}">
                  <a16:creationId xmlns:a16="http://schemas.microsoft.com/office/drawing/2014/main" id="{C58DBEAF-BA72-4A6A-AFA6-F0C05D9B43DF}"/>
                </a:ext>
              </a:extLst>
            </p:cNvPr>
            <p:cNvSpPr/>
            <p:nvPr/>
          </p:nvSpPr>
          <p:spPr>
            <a:xfrm>
              <a:off x="7636532" y="3883353"/>
              <a:ext cx="2409" cy="11012"/>
            </a:xfrm>
            <a:custGeom>
              <a:avLst/>
              <a:gdLst/>
              <a:ahLst/>
              <a:cxnLst/>
              <a:rect l="l" t="t" r="r" b="b"/>
              <a:pathLst>
                <a:path w="49" h="224" extrusionOk="0">
                  <a:moveTo>
                    <a:pt x="27" y="1"/>
                  </a:moveTo>
                  <a:cubicBezTo>
                    <a:pt x="13" y="1"/>
                    <a:pt x="5" y="49"/>
                    <a:pt x="5" y="110"/>
                  </a:cubicBezTo>
                  <a:cubicBezTo>
                    <a:pt x="1" y="176"/>
                    <a:pt x="9" y="224"/>
                    <a:pt x="22" y="224"/>
                  </a:cubicBezTo>
                  <a:cubicBezTo>
                    <a:pt x="36" y="224"/>
                    <a:pt x="48" y="176"/>
                    <a:pt x="48" y="114"/>
                  </a:cubicBezTo>
                  <a:cubicBezTo>
                    <a:pt x="48" y="49"/>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47;p48">
              <a:extLst>
                <a:ext uri="{FF2B5EF4-FFF2-40B4-BE49-F238E27FC236}">
                  <a16:creationId xmlns:a16="http://schemas.microsoft.com/office/drawing/2014/main" id="{A548AEC7-DC5C-453C-BD18-52588881352B}"/>
                </a:ext>
              </a:extLst>
            </p:cNvPr>
            <p:cNvSpPr/>
            <p:nvPr/>
          </p:nvSpPr>
          <p:spPr>
            <a:xfrm>
              <a:off x="7636089" y="3905477"/>
              <a:ext cx="2606" cy="11012"/>
            </a:xfrm>
            <a:custGeom>
              <a:avLst/>
              <a:gdLst/>
              <a:ahLst/>
              <a:cxnLst/>
              <a:rect l="l" t="t" r="r" b="b"/>
              <a:pathLst>
                <a:path w="53" h="224" extrusionOk="0">
                  <a:moveTo>
                    <a:pt x="27" y="0"/>
                  </a:moveTo>
                  <a:cubicBezTo>
                    <a:pt x="14" y="0"/>
                    <a:pt x="5" y="49"/>
                    <a:pt x="5" y="110"/>
                  </a:cubicBezTo>
                  <a:cubicBezTo>
                    <a:pt x="0" y="176"/>
                    <a:pt x="14" y="224"/>
                    <a:pt x="22" y="224"/>
                  </a:cubicBezTo>
                  <a:cubicBezTo>
                    <a:pt x="36" y="224"/>
                    <a:pt x="49" y="176"/>
                    <a:pt x="49" y="110"/>
                  </a:cubicBezTo>
                  <a:cubicBezTo>
                    <a:pt x="53" y="49"/>
                    <a:pt x="40" y="0"/>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48;p48">
              <a:extLst>
                <a:ext uri="{FF2B5EF4-FFF2-40B4-BE49-F238E27FC236}">
                  <a16:creationId xmlns:a16="http://schemas.microsoft.com/office/drawing/2014/main" id="{C324159E-F970-46FF-A382-19C5CF44FC98}"/>
                </a:ext>
              </a:extLst>
            </p:cNvPr>
            <p:cNvSpPr/>
            <p:nvPr/>
          </p:nvSpPr>
          <p:spPr>
            <a:xfrm>
              <a:off x="7635696" y="3927600"/>
              <a:ext cx="2606" cy="11012"/>
            </a:xfrm>
            <a:custGeom>
              <a:avLst/>
              <a:gdLst/>
              <a:ahLst/>
              <a:cxnLst/>
              <a:rect l="l" t="t" r="r" b="b"/>
              <a:pathLst>
                <a:path w="53" h="224" extrusionOk="0">
                  <a:moveTo>
                    <a:pt x="30" y="0"/>
                  </a:moveTo>
                  <a:cubicBezTo>
                    <a:pt x="18" y="0"/>
                    <a:pt x="4" y="49"/>
                    <a:pt x="4" y="111"/>
                  </a:cubicBezTo>
                  <a:cubicBezTo>
                    <a:pt x="0" y="171"/>
                    <a:pt x="13" y="224"/>
                    <a:pt x="26" y="224"/>
                  </a:cubicBezTo>
                  <a:cubicBezTo>
                    <a:pt x="35" y="224"/>
                    <a:pt x="48" y="176"/>
                    <a:pt x="48" y="111"/>
                  </a:cubicBezTo>
                  <a:cubicBezTo>
                    <a:pt x="53" y="49"/>
                    <a:pt x="39" y="0"/>
                    <a:pt x="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49;p48">
              <a:extLst>
                <a:ext uri="{FF2B5EF4-FFF2-40B4-BE49-F238E27FC236}">
                  <a16:creationId xmlns:a16="http://schemas.microsoft.com/office/drawing/2014/main" id="{49C119B9-CA05-4A9D-B1BA-EC114E762C15}"/>
                </a:ext>
              </a:extLst>
            </p:cNvPr>
            <p:cNvSpPr/>
            <p:nvPr/>
          </p:nvSpPr>
          <p:spPr>
            <a:xfrm>
              <a:off x="7635254" y="3949527"/>
              <a:ext cx="2655" cy="11209"/>
            </a:xfrm>
            <a:custGeom>
              <a:avLst/>
              <a:gdLst/>
              <a:ahLst/>
              <a:cxnLst/>
              <a:rect l="l" t="t" r="r" b="b"/>
              <a:pathLst>
                <a:path w="54" h="228" extrusionOk="0">
                  <a:moveTo>
                    <a:pt x="31" y="0"/>
                  </a:moveTo>
                  <a:cubicBezTo>
                    <a:pt x="17" y="0"/>
                    <a:pt x="5" y="53"/>
                    <a:pt x="5" y="114"/>
                  </a:cubicBezTo>
                  <a:cubicBezTo>
                    <a:pt x="1" y="175"/>
                    <a:pt x="13" y="228"/>
                    <a:pt x="27" y="228"/>
                  </a:cubicBezTo>
                  <a:cubicBezTo>
                    <a:pt x="39" y="228"/>
                    <a:pt x="48" y="175"/>
                    <a:pt x="48" y="114"/>
                  </a:cubicBezTo>
                  <a:cubicBezTo>
                    <a:pt x="53" y="53"/>
                    <a:pt x="44" y="5"/>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50;p48">
              <a:extLst>
                <a:ext uri="{FF2B5EF4-FFF2-40B4-BE49-F238E27FC236}">
                  <a16:creationId xmlns:a16="http://schemas.microsoft.com/office/drawing/2014/main" id="{EB164F08-CAAE-440E-9563-BE7A86354E66}"/>
                </a:ext>
              </a:extLst>
            </p:cNvPr>
            <p:cNvSpPr/>
            <p:nvPr/>
          </p:nvSpPr>
          <p:spPr>
            <a:xfrm>
              <a:off x="7634811" y="3971700"/>
              <a:ext cx="2606" cy="11160"/>
            </a:xfrm>
            <a:custGeom>
              <a:avLst/>
              <a:gdLst/>
              <a:ahLst/>
              <a:cxnLst/>
              <a:rect l="l" t="t" r="r" b="b"/>
              <a:pathLst>
                <a:path w="53" h="227" extrusionOk="0">
                  <a:moveTo>
                    <a:pt x="31" y="0"/>
                  </a:moveTo>
                  <a:cubicBezTo>
                    <a:pt x="18" y="0"/>
                    <a:pt x="4" y="53"/>
                    <a:pt x="4" y="113"/>
                  </a:cubicBezTo>
                  <a:cubicBezTo>
                    <a:pt x="0" y="174"/>
                    <a:pt x="14" y="227"/>
                    <a:pt x="26" y="227"/>
                  </a:cubicBezTo>
                  <a:cubicBezTo>
                    <a:pt x="40" y="227"/>
                    <a:pt x="48" y="174"/>
                    <a:pt x="48" y="113"/>
                  </a:cubicBezTo>
                  <a:cubicBezTo>
                    <a:pt x="53" y="53"/>
                    <a:pt x="44"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51;p48">
              <a:extLst>
                <a:ext uri="{FF2B5EF4-FFF2-40B4-BE49-F238E27FC236}">
                  <a16:creationId xmlns:a16="http://schemas.microsoft.com/office/drawing/2014/main" id="{C9AF0B6C-3C37-415E-AA61-53D09898D4C6}"/>
                </a:ext>
              </a:extLst>
            </p:cNvPr>
            <p:cNvSpPr/>
            <p:nvPr/>
          </p:nvSpPr>
          <p:spPr>
            <a:xfrm>
              <a:off x="7634369" y="3993823"/>
              <a:ext cx="2655" cy="11160"/>
            </a:xfrm>
            <a:custGeom>
              <a:avLst/>
              <a:gdLst/>
              <a:ahLst/>
              <a:cxnLst/>
              <a:rect l="l" t="t" r="r" b="b"/>
              <a:pathLst>
                <a:path w="54" h="227" extrusionOk="0">
                  <a:moveTo>
                    <a:pt x="31" y="0"/>
                  </a:moveTo>
                  <a:cubicBezTo>
                    <a:pt x="19" y="0"/>
                    <a:pt x="5" y="53"/>
                    <a:pt x="5" y="113"/>
                  </a:cubicBezTo>
                  <a:cubicBezTo>
                    <a:pt x="1" y="174"/>
                    <a:pt x="13" y="227"/>
                    <a:pt x="27" y="227"/>
                  </a:cubicBezTo>
                  <a:cubicBezTo>
                    <a:pt x="40" y="227"/>
                    <a:pt x="49" y="174"/>
                    <a:pt x="49" y="113"/>
                  </a:cubicBezTo>
                  <a:cubicBezTo>
                    <a:pt x="53" y="53"/>
                    <a:pt x="45"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52;p48">
              <a:extLst>
                <a:ext uri="{FF2B5EF4-FFF2-40B4-BE49-F238E27FC236}">
                  <a16:creationId xmlns:a16="http://schemas.microsoft.com/office/drawing/2014/main" id="{A0DED050-5B61-4F1D-AAA4-9DB068A10955}"/>
                </a:ext>
              </a:extLst>
            </p:cNvPr>
            <p:cNvSpPr/>
            <p:nvPr/>
          </p:nvSpPr>
          <p:spPr>
            <a:xfrm>
              <a:off x="7633975" y="4015946"/>
              <a:ext cx="2606" cy="11209"/>
            </a:xfrm>
            <a:custGeom>
              <a:avLst/>
              <a:gdLst/>
              <a:ahLst/>
              <a:cxnLst/>
              <a:rect l="l" t="t" r="r" b="b"/>
              <a:pathLst>
                <a:path w="53" h="228" extrusionOk="0">
                  <a:moveTo>
                    <a:pt x="31" y="0"/>
                  </a:moveTo>
                  <a:cubicBezTo>
                    <a:pt x="17" y="0"/>
                    <a:pt x="5" y="53"/>
                    <a:pt x="5" y="113"/>
                  </a:cubicBezTo>
                  <a:cubicBezTo>
                    <a:pt x="0" y="175"/>
                    <a:pt x="13" y="222"/>
                    <a:pt x="27" y="228"/>
                  </a:cubicBezTo>
                  <a:cubicBezTo>
                    <a:pt x="39" y="228"/>
                    <a:pt x="48" y="175"/>
                    <a:pt x="48" y="113"/>
                  </a:cubicBezTo>
                  <a:cubicBezTo>
                    <a:pt x="53" y="53"/>
                    <a:pt x="43"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53;p48">
              <a:extLst>
                <a:ext uri="{FF2B5EF4-FFF2-40B4-BE49-F238E27FC236}">
                  <a16:creationId xmlns:a16="http://schemas.microsoft.com/office/drawing/2014/main" id="{3536E745-19BF-4EC1-AD05-74EBAD3A4F9F}"/>
                </a:ext>
              </a:extLst>
            </p:cNvPr>
            <p:cNvSpPr/>
            <p:nvPr/>
          </p:nvSpPr>
          <p:spPr>
            <a:xfrm>
              <a:off x="7633533" y="4038070"/>
              <a:ext cx="2606" cy="11012"/>
            </a:xfrm>
            <a:custGeom>
              <a:avLst/>
              <a:gdLst/>
              <a:ahLst/>
              <a:cxnLst/>
              <a:rect l="l" t="t" r="r" b="b"/>
              <a:pathLst>
                <a:path w="53" h="224" extrusionOk="0">
                  <a:moveTo>
                    <a:pt x="30" y="0"/>
                  </a:moveTo>
                  <a:cubicBezTo>
                    <a:pt x="18" y="0"/>
                    <a:pt x="4" y="48"/>
                    <a:pt x="4" y="113"/>
                  </a:cubicBezTo>
                  <a:cubicBezTo>
                    <a:pt x="0" y="175"/>
                    <a:pt x="14" y="223"/>
                    <a:pt x="26" y="223"/>
                  </a:cubicBezTo>
                  <a:cubicBezTo>
                    <a:pt x="40" y="223"/>
                    <a:pt x="48" y="175"/>
                    <a:pt x="48" y="113"/>
                  </a:cubicBezTo>
                  <a:cubicBezTo>
                    <a:pt x="52" y="52"/>
                    <a:pt x="44" y="0"/>
                    <a:pt x="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54;p48">
              <a:extLst>
                <a:ext uri="{FF2B5EF4-FFF2-40B4-BE49-F238E27FC236}">
                  <a16:creationId xmlns:a16="http://schemas.microsoft.com/office/drawing/2014/main" id="{C0057849-BE51-4ACA-AB32-12093EB99F5B}"/>
                </a:ext>
              </a:extLst>
            </p:cNvPr>
            <p:cNvSpPr/>
            <p:nvPr/>
          </p:nvSpPr>
          <p:spPr>
            <a:xfrm>
              <a:off x="7633090" y="4060144"/>
              <a:ext cx="2655" cy="11062"/>
            </a:xfrm>
            <a:custGeom>
              <a:avLst/>
              <a:gdLst/>
              <a:ahLst/>
              <a:cxnLst/>
              <a:rect l="l" t="t" r="r" b="b"/>
              <a:pathLst>
                <a:path w="54" h="225" extrusionOk="0">
                  <a:moveTo>
                    <a:pt x="31" y="1"/>
                  </a:moveTo>
                  <a:cubicBezTo>
                    <a:pt x="18" y="1"/>
                    <a:pt x="5" y="49"/>
                    <a:pt x="5" y="110"/>
                  </a:cubicBezTo>
                  <a:cubicBezTo>
                    <a:pt x="1" y="176"/>
                    <a:pt x="13" y="224"/>
                    <a:pt x="27" y="224"/>
                  </a:cubicBezTo>
                  <a:cubicBezTo>
                    <a:pt x="35" y="224"/>
                    <a:pt x="49" y="176"/>
                    <a:pt x="49" y="115"/>
                  </a:cubicBezTo>
                  <a:cubicBezTo>
                    <a:pt x="53" y="49"/>
                    <a:pt x="39"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55;p48">
              <a:extLst>
                <a:ext uri="{FF2B5EF4-FFF2-40B4-BE49-F238E27FC236}">
                  <a16:creationId xmlns:a16="http://schemas.microsoft.com/office/drawing/2014/main" id="{5D38AA7A-3AA0-4417-B00A-1CAB69BF9C02}"/>
                </a:ext>
              </a:extLst>
            </p:cNvPr>
            <p:cNvSpPr/>
            <p:nvPr/>
          </p:nvSpPr>
          <p:spPr>
            <a:xfrm>
              <a:off x="7632697" y="4082267"/>
              <a:ext cx="2606" cy="11062"/>
            </a:xfrm>
            <a:custGeom>
              <a:avLst/>
              <a:gdLst/>
              <a:ahLst/>
              <a:cxnLst/>
              <a:rect l="l" t="t" r="r" b="b"/>
              <a:pathLst>
                <a:path w="53" h="225" extrusionOk="0">
                  <a:moveTo>
                    <a:pt x="26" y="1"/>
                  </a:moveTo>
                  <a:cubicBezTo>
                    <a:pt x="17" y="1"/>
                    <a:pt x="4" y="49"/>
                    <a:pt x="4" y="111"/>
                  </a:cubicBezTo>
                  <a:cubicBezTo>
                    <a:pt x="0" y="172"/>
                    <a:pt x="9" y="224"/>
                    <a:pt x="21" y="224"/>
                  </a:cubicBezTo>
                  <a:cubicBezTo>
                    <a:pt x="35" y="224"/>
                    <a:pt x="47" y="176"/>
                    <a:pt x="47" y="111"/>
                  </a:cubicBezTo>
                  <a:cubicBezTo>
                    <a:pt x="53" y="49"/>
                    <a:pt x="39"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56;p48">
              <a:extLst>
                <a:ext uri="{FF2B5EF4-FFF2-40B4-BE49-F238E27FC236}">
                  <a16:creationId xmlns:a16="http://schemas.microsoft.com/office/drawing/2014/main" id="{F7EE6370-680C-42EE-9B7C-E5983FBB97AC}"/>
                </a:ext>
              </a:extLst>
            </p:cNvPr>
            <p:cNvSpPr/>
            <p:nvPr/>
          </p:nvSpPr>
          <p:spPr>
            <a:xfrm>
              <a:off x="7632206" y="4104440"/>
              <a:ext cx="2458" cy="11012"/>
            </a:xfrm>
            <a:custGeom>
              <a:avLst/>
              <a:gdLst/>
              <a:ahLst/>
              <a:cxnLst/>
              <a:rect l="l" t="t" r="r" b="b"/>
              <a:pathLst>
                <a:path w="50" h="224" extrusionOk="0">
                  <a:moveTo>
                    <a:pt x="25" y="1"/>
                  </a:moveTo>
                  <a:cubicBezTo>
                    <a:pt x="14" y="1"/>
                    <a:pt x="5" y="51"/>
                    <a:pt x="1" y="110"/>
                  </a:cubicBezTo>
                  <a:cubicBezTo>
                    <a:pt x="1" y="171"/>
                    <a:pt x="10" y="223"/>
                    <a:pt x="23" y="223"/>
                  </a:cubicBezTo>
                  <a:cubicBezTo>
                    <a:pt x="36" y="223"/>
                    <a:pt x="49" y="175"/>
                    <a:pt x="49" y="110"/>
                  </a:cubicBezTo>
                  <a:cubicBezTo>
                    <a:pt x="49" y="48"/>
                    <a:pt x="41" y="1"/>
                    <a:pt x="27" y="1"/>
                  </a:cubicBezTo>
                  <a:cubicBezTo>
                    <a:pt x="26" y="1"/>
                    <a:pt x="26" y="1"/>
                    <a:pt x="2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57;p48">
              <a:extLst>
                <a:ext uri="{FF2B5EF4-FFF2-40B4-BE49-F238E27FC236}">
                  <a16:creationId xmlns:a16="http://schemas.microsoft.com/office/drawing/2014/main" id="{AD5D9AE4-20DF-48F5-A2C2-2136738472CC}"/>
                </a:ext>
              </a:extLst>
            </p:cNvPr>
            <p:cNvSpPr/>
            <p:nvPr/>
          </p:nvSpPr>
          <p:spPr>
            <a:xfrm>
              <a:off x="7631812" y="4126367"/>
              <a:ext cx="2409" cy="11209"/>
            </a:xfrm>
            <a:custGeom>
              <a:avLst/>
              <a:gdLst/>
              <a:ahLst/>
              <a:cxnLst/>
              <a:rect l="l" t="t" r="r" b="b"/>
              <a:pathLst>
                <a:path w="49" h="228" extrusionOk="0">
                  <a:moveTo>
                    <a:pt x="27" y="1"/>
                  </a:moveTo>
                  <a:cubicBezTo>
                    <a:pt x="13" y="1"/>
                    <a:pt x="5" y="53"/>
                    <a:pt x="0" y="114"/>
                  </a:cubicBezTo>
                  <a:cubicBezTo>
                    <a:pt x="0" y="175"/>
                    <a:pt x="9" y="227"/>
                    <a:pt x="22" y="227"/>
                  </a:cubicBezTo>
                  <a:cubicBezTo>
                    <a:pt x="35" y="227"/>
                    <a:pt x="49" y="175"/>
                    <a:pt x="49" y="114"/>
                  </a:cubicBezTo>
                  <a:cubicBezTo>
                    <a:pt x="49" y="53"/>
                    <a:pt x="39"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58;p48">
              <a:extLst>
                <a:ext uri="{FF2B5EF4-FFF2-40B4-BE49-F238E27FC236}">
                  <a16:creationId xmlns:a16="http://schemas.microsoft.com/office/drawing/2014/main" id="{02A7812A-13CF-49F8-9331-0CE5749721F0}"/>
                </a:ext>
              </a:extLst>
            </p:cNvPr>
            <p:cNvSpPr/>
            <p:nvPr/>
          </p:nvSpPr>
          <p:spPr>
            <a:xfrm>
              <a:off x="7631419" y="4148490"/>
              <a:ext cx="2360" cy="11209"/>
            </a:xfrm>
            <a:custGeom>
              <a:avLst/>
              <a:gdLst/>
              <a:ahLst/>
              <a:cxnLst/>
              <a:rect l="l" t="t" r="r" b="b"/>
              <a:pathLst>
                <a:path w="48" h="228" extrusionOk="0">
                  <a:moveTo>
                    <a:pt x="26" y="1"/>
                  </a:moveTo>
                  <a:cubicBezTo>
                    <a:pt x="13" y="1"/>
                    <a:pt x="0" y="53"/>
                    <a:pt x="0" y="114"/>
                  </a:cubicBezTo>
                  <a:cubicBezTo>
                    <a:pt x="0" y="175"/>
                    <a:pt x="8" y="223"/>
                    <a:pt x="21" y="227"/>
                  </a:cubicBezTo>
                  <a:cubicBezTo>
                    <a:pt x="35" y="227"/>
                    <a:pt x="47" y="175"/>
                    <a:pt x="47" y="114"/>
                  </a:cubicBezTo>
                  <a:cubicBezTo>
                    <a:pt x="47" y="53"/>
                    <a:pt x="39"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59;p48">
              <a:extLst>
                <a:ext uri="{FF2B5EF4-FFF2-40B4-BE49-F238E27FC236}">
                  <a16:creationId xmlns:a16="http://schemas.microsoft.com/office/drawing/2014/main" id="{85ED4569-67A0-4687-B5EB-3EFD751F7BA1}"/>
                </a:ext>
              </a:extLst>
            </p:cNvPr>
            <p:cNvSpPr/>
            <p:nvPr/>
          </p:nvSpPr>
          <p:spPr>
            <a:xfrm>
              <a:off x="7630927" y="4170614"/>
              <a:ext cx="2409" cy="10963"/>
            </a:xfrm>
            <a:custGeom>
              <a:avLst/>
              <a:gdLst/>
              <a:ahLst/>
              <a:cxnLst/>
              <a:rect l="l" t="t" r="r" b="b"/>
              <a:pathLst>
                <a:path w="49" h="223" extrusionOk="0">
                  <a:moveTo>
                    <a:pt x="27" y="1"/>
                  </a:moveTo>
                  <a:cubicBezTo>
                    <a:pt x="14" y="1"/>
                    <a:pt x="1" y="49"/>
                    <a:pt x="1" y="114"/>
                  </a:cubicBezTo>
                  <a:cubicBezTo>
                    <a:pt x="1" y="176"/>
                    <a:pt x="10" y="223"/>
                    <a:pt x="23" y="223"/>
                  </a:cubicBezTo>
                  <a:cubicBezTo>
                    <a:pt x="36" y="223"/>
                    <a:pt x="45" y="176"/>
                    <a:pt x="49"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60;p48">
              <a:extLst>
                <a:ext uri="{FF2B5EF4-FFF2-40B4-BE49-F238E27FC236}">
                  <a16:creationId xmlns:a16="http://schemas.microsoft.com/office/drawing/2014/main" id="{73615289-863D-40CB-9EE5-9A44014F3090}"/>
                </a:ext>
              </a:extLst>
            </p:cNvPr>
            <p:cNvSpPr/>
            <p:nvPr/>
          </p:nvSpPr>
          <p:spPr>
            <a:xfrm>
              <a:off x="7630288" y="4192737"/>
              <a:ext cx="2655" cy="11012"/>
            </a:xfrm>
            <a:custGeom>
              <a:avLst/>
              <a:gdLst/>
              <a:ahLst/>
              <a:cxnLst/>
              <a:rect l="l" t="t" r="r" b="b"/>
              <a:pathLst>
                <a:path w="54" h="224" extrusionOk="0">
                  <a:moveTo>
                    <a:pt x="31" y="1"/>
                  </a:moveTo>
                  <a:cubicBezTo>
                    <a:pt x="18" y="1"/>
                    <a:pt x="5" y="49"/>
                    <a:pt x="5" y="110"/>
                  </a:cubicBezTo>
                  <a:cubicBezTo>
                    <a:pt x="1" y="171"/>
                    <a:pt x="9" y="224"/>
                    <a:pt x="23" y="224"/>
                  </a:cubicBezTo>
                  <a:cubicBezTo>
                    <a:pt x="36" y="224"/>
                    <a:pt x="49" y="176"/>
                    <a:pt x="49" y="114"/>
                  </a:cubicBezTo>
                  <a:cubicBezTo>
                    <a:pt x="53" y="49"/>
                    <a:pt x="44"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61;p48">
              <a:extLst>
                <a:ext uri="{FF2B5EF4-FFF2-40B4-BE49-F238E27FC236}">
                  <a16:creationId xmlns:a16="http://schemas.microsoft.com/office/drawing/2014/main" id="{559AD6AD-8FA9-4595-9126-D62EA3B1BAA0}"/>
                </a:ext>
              </a:extLst>
            </p:cNvPr>
            <p:cNvSpPr/>
            <p:nvPr/>
          </p:nvSpPr>
          <p:spPr>
            <a:xfrm>
              <a:off x="7629846" y="4214664"/>
              <a:ext cx="2409" cy="11209"/>
            </a:xfrm>
            <a:custGeom>
              <a:avLst/>
              <a:gdLst/>
              <a:ahLst/>
              <a:cxnLst/>
              <a:rect l="l" t="t" r="r" b="b"/>
              <a:pathLst>
                <a:path w="49" h="228" extrusionOk="0">
                  <a:moveTo>
                    <a:pt x="27" y="0"/>
                  </a:moveTo>
                  <a:cubicBezTo>
                    <a:pt x="14" y="0"/>
                    <a:pt x="6" y="53"/>
                    <a:pt x="1" y="114"/>
                  </a:cubicBezTo>
                  <a:cubicBezTo>
                    <a:pt x="1" y="175"/>
                    <a:pt x="10" y="228"/>
                    <a:pt x="23" y="228"/>
                  </a:cubicBezTo>
                  <a:cubicBezTo>
                    <a:pt x="36" y="228"/>
                    <a:pt x="49" y="175"/>
                    <a:pt x="49" y="114"/>
                  </a:cubicBezTo>
                  <a:cubicBezTo>
                    <a:pt x="49" y="53"/>
                    <a:pt x="40" y="4"/>
                    <a:pt x="2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62;p48">
              <a:extLst>
                <a:ext uri="{FF2B5EF4-FFF2-40B4-BE49-F238E27FC236}">
                  <a16:creationId xmlns:a16="http://schemas.microsoft.com/office/drawing/2014/main" id="{9EB7327D-0023-48AC-B06D-45C24E38EE46}"/>
                </a:ext>
              </a:extLst>
            </p:cNvPr>
            <p:cNvSpPr/>
            <p:nvPr/>
          </p:nvSpPr>
          <p:spPr>
            <a:xfrm>
              <a:off x="7629452" y="4236787"/>
              <a:ext cx="2409" cy="11209"/>
            </a:xfrm>
            <a:custGeom>
              <a:avLst/>
              <a:gdLst/>
              <a:ahLst/>
              <a:cxnLst/>
              <a:rect l="l" t="t" r="r" b="b"/>
              <a:pathLst>
                <a:path w="49" h="228" extrusionOk="0">
                  <a:moveTo>
                    <a:pt x="26" y="0"/>
                  </a:moveTo>
                  <a:cubicBezTo>
                    <a:pt x="14" y="0"/>
                    <a:pt x="0" y="53"/>
                    <a:pt x="0" y="115"/>
                  </a:cubicBezTo>
                  <a:cubicBezTo>
                    <a:pt x="0" y="175"/>
                    <a:pt x="9" y="228"/>
                    <a:pt x="22" y="228"/>
                  </a:cubicBezTo>
                  <a:cubicBezTo>
                    <a:pt x="35" y="228"/>
                    <a:pt x="44" y="175"/>
                    <a:pt x="48" y="115"/>
                  </a:cubicBezTo>
                  <a:cubicBezTo>
                    <a:pt x="48" y="53"/>
                    <a:pt x="40" y="0"/>
                    <a:pt x="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63;p48">
              <a:extLst>
                <a:ext uri="{FF2B5EF4-FFF2-40B4-BE49-F238E27FC236}">
                  <a16:creationId xmlns:a16="http://schemas.microsoft.com/office/drawing/2014/main" id="{33FAB3F7-B898-4DB8-A924-AD32EF02BA3B}"/>
                </a:ext>
              </a:extLst>
            </p:cNvPr>
            <p:cNvSpPr/>
            <p:nvPr/>
          </p:nvSpPr>
          <p:spPr>
            <a:xfrm>
              <a:off x="7628813" y="4258911"/>
              <a:ext cx="2606" cy="11012"/>
            </a:xfrm>
            <a:custGeom>
              <a:avLst/>
              <a:gdLst/>
              <a:ahLst/>
              <a:cxnLst/>
              <a:rect l="l" t="t" r="r" b="b"/>
              <a:pathLst>
                <a:path w="53" h="224" extrusionOk="0">
                  <a:moveTo>
                    <a:pt x="31" y="0"/>
                  </a:moveTo>
                  <a:cubicBezTo>
                    <a:pt x="17" y="0"/>
                    <a:pt x="5" y="48"/>
                    <a:pt x="5" y="110"/>
                  </a:cubicBezTo>
                  <a:cubicBezTo>
                    <a:pt x="1" y="175"/>
                    <a:pt x="9" y="224"/>
                    <a:pt x="22" y="224"/>
                  </a:cubicBezTo>
                  <a:cubicBezTo>
                    <a:pt x="35" y="224"/>
                    <a:pt x="48" y="175"/>
                    <a:pt x="48" y="115"/>
                  </a:cubicBezTo>
                  <a:cubicBezTo>
                    <a:pt x="53" y="53"/>
                    <a:pt x="44" y="0"/>
                    <a:pt x="3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64;p48">
              <a:extLst>
                <a:ext uri="{FF2B5EF4-FFF2-40B4-BE49-F238E27FC236}">
                  <a16:creationId xmlns:a16="http://schemas.microsoft.com/office/drawing/2014/main" id="{A0686D33-673B-4A76-AE83-63762917DF2E}"/>
                </a:ext>
              </a:extLst>
            </p:cNvPr>
            <p:cNvSpPr/>
            <p:nvPr/>
          </p:nvSpPr>
          <p:spPr>
            <a:xfrm>
              <a:off x="7628371" y="4281083"/>
              <a:ext cx="2409" cy="10963"/>
            </a:xfrm>
            <a:custGeom>
              <a:avLst/>
              <a:gdLst/>
              <a:ahLst/>
              <a:cxnLst/>
              <a:rect l="l" t="t" r="r" b="b"/>
              <a:pathLst>
                <a:path w="49" h="223" extrusionOk="0">
                  <a:moveTo>
                    <a:pt x="26" y="0"/>
                  </a:moveTo>
                  <a:cubicBezTo>
                    <a:pt x="14" y="0"/>
                    <a:pt x="4" y="47"/>
                    <a:pt x="0" y="109"/>
                  </a:cubicBezTo>
                  <a:cubicBezTo>
                    <a:pt x="0" y="170"/>
                    <a:pt x="10" y="223"/>
                    <a:pt x="22" y="223"/>
                  </a:cubicBezTo>
                  <a:cubicBezTo>
                    <a:pt x="36" y="223"/>
                    <a:pt x="48" y="174"/>
                    <a:pt x="48" y="109"/>
                  </a:cubicBezTo>
                  <a:cubicBezTo>
                    <a:pt x="48" y="47"/>
                    <a:pt x="40" y="0"/>
                    <a:pt x="2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65;p48">
              <a:extLst>
                <a:ext uri="{FF2B5EF4-FFF2-40B4-BE49-F238E27FC236}">
                  <a16:creationId xmlns:a16="http://schemas.microsoft.com/office/drawing/2014/main" id="{EDD8858A-DA71-4031-9719-5785DD9311E8}"/>
                </a:ext>
              </a:extLst>
            </p:cNvPr>
            <p:cNvSpPr/>
            <p:nvPr/>
          </p:nvSpPr>
          <p:spPr>
            <a:xfrm>
              <a:off x="7627732" y="4302961"/>
              <a:ext cx="2606" cy="11209"/>
            </a:xfrm>
            <a:custGeom>
              <a:avLst/>
              <a:gdLst/>
              <a:ahLst/>
              <a:cxnLst/>
              <a:rect l="l" t="t" r="r" b="b"/>
              <a:pathLst>
                <a:path w="53" h="228" extrusionOk="0">
                  <a:moveTo>
                    <a:pt x="31" y="1"/>
                  </a:moveTo>
                  <a:cubicBezTo>
                    <a:pt x="17" y="1"/>
                    <a:pt x="5" y="53"/>
                    <a:pt x="5" y="114"/>
                  </a:cubicBezTo>
                  <a:cubicBezTo>
                    <a:pt x="1" y="175"/>
                    <a:pt x="9" y="227"/>
                    <a:pt x="23" y="227"/>
                  </a:cubicBezTo>
                  <a:cubicBezTo>
                    <a:pt x="35" y="227"/>
                    <a:pt x="49" y="175"/>
                    <a:pt x="49" y="114"/>
                  </a:cubicBezTo>
                  <a:cubicBezTo>
                    <a:pt x="53" y="53"/>
                    <a:pt x="44"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66;p48">
              <a:extLst>
                <a:ext uri="{FF2B5EF4-FFF2-40B4-BE49-F238E27FC236}">
                  <a16:creationId xmlns:a16="http://schemas.microsoft.com/office/drawing/2014/main" id="{95F65792-B559-449E-9425-9C64E8C89B6B}"/>
                </a:ext>
              </a:extLst>
            </p:cNvPr>
            <p:cNvSpPr/>
            <p:nvPr/>
          </p:nvSpPr>
          <p:spPr>
            <a:xfrm>
              <a:off x="7627289" y="4325084"/>
              <a:ext cx="2409" cy="11012"/>
            </a:xfrm>
            <a:custGeom>
              <a:avLst/>
              <a:gdLst/>
              <a:ahLst/>
              <a:cxnLst/>
              <a:rect l="l" t="t" r="r" b="b"/>
              <a:pathLst>
                <a:path w="49" h="224" extrusionOk="0">
                  <a:moveTo>
                    <a:pt x="26" y="1"/>
                  </a:moveTo>
                  <a:cubicBezTo>
                    <a:pt x="14" y="1"/>
                    <a:pt x="5" y="49"/>
                    <a:pt x="0" y="114"/>
                  </a:cubicBezTo>
                  <a:cubicBezTo>
                    <a:pt x="0" y="175"/>
                    <a:pt x="10" y="223"/>
                    <a:pt x="22" y="223"/>
                  </a:cubicBezTo>
                  <a:cubicBezTo>
                    <a:pt x="36" y="223"/>
                    <a:pt x="44" y="175"/>
                    <a:pt x="48" y="114"/>
                  </a:cubicBezTo>
                  <a:cubicBezTo>
                    <a:pt x="48" y="53"/>
                    <a:pt x="40"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67;p48">
              <a:extLst>
                <a:ext uri="{FF2B5EF4-FFF2-40B4-BE49-F238E27FC236}">
                  <a16:creationId xmlns:a16="http://schemas.microsoft.com/office/drawing/2014/main" id="{C76DED48-8BB1-470A-A688-465F9CC50C06}"/>
                </a:ext>
              </a:extLst>
            </p:cNvPr>
            <p:cNvSpPr/>
            <p:nvPr/>
          </p:nvSpPr>
          <p:spPr>
            <a:xfrm>
              <a:off x="7626650" y="4347208"/>
              <a:ext cx="2606" cy="11012"/>
            </a:xfrm>
            <a:custGeom>
              <a:avLst/>
              <a:gdLst/>
              <a:ahLst/>
              <a:cxnLst/>
              <a:rect l="l" t="t" r="r" b="b"/>
              <a:pathLst>
                <a:path w="53" h="224" extrusionOk="0">
                  <a:moveTo>
                    <a:pt x="31" y="1"/>
                  </a:moveTo>
                  <a:cubicBezTo>
                    <a:pt x="18" y="1"/>
                    <a:pt x="5" y="49"/>
                    <a:pt x="5" y="110"/>
                  </a:cubicBezTo>
                  <a:cubicBezTo>
                    <a:pt x="1" y="171"/>
                    <a:pt x="9" y="223"/>
                    <a:pt x="23" y="223"/>
                  </a:cubicBezTo>
                  <a:cubicBezTo>
                    <a:pt x="35" y="223"/>
                    <a:pt x="49" y="176"/>
                    <a:pt x="49" y="110"/>
                  </a:cubicBezTo>
                  <a:cubicBezTo>
                    <a:pt x="53" y="49"/>
                    <a:pt x="45" y="1"/>
                    <a:pt x="3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68;p48">
              <a:extLst>
                <a:ext uri="{FF2B5EF4-FFF2-40B4-BE49-F238E27FC236}">
                  <a16:creationId xmlns:a16="http://schemas.microsoft.com/office/drawing/2014/main" id="{E7E2E9C7-834A-41D3-91BD-DE25E449261C}"/>
                </a:ext>
              </a:extLst>
            </p:cNvPr>
            <p:cNvSpPr/>
            <p:nvPr/>
          </p:nvSpPr>
          <p:spPr>
            <a:xfrm>
              <a:off x="7626257" y="4369134"/>
              <a:ext cx="2360" cy="11258"/>
            </a:xfrm>
            <a:custGeom>
              <a:avLst/>
              <a:gdLst/>
              <a:ahLst/>
              <a:cxnLst/>
              <a:rect l="l" t="t" r="r" b="b"/>
              <a:pathLst>
                <a:path w="48" h="229" extrusionOk="0">
                  <a:moveTo>
                    <a:pt x="26" y="1"/>
                  </a:moveTo>
                  <a:cubicBezTo>
                    <a:pt x="13" y="1"/>
                    <a:pt x="0" y="53"/>
                    <a:pt x="0" y="114"/>
                  </a:cubicBezTo>
                  <a:cubicBezTo>
                    <a:pt x="0" y="176"/>
                    <a:pt x="9" y="228"/>
                    <a:pt x="21" y="228"/>
                  </a:cubicBezTo>
                  <a:cubicBezTo>
                    <a:pt x="35" y="228"/>
                    <a:pt x="43" y="176"/>
                    <a:pt x="47" y="114"/>
                  </a:cubicBezTo>
                  <a:cubicBezTo>
                    <a:pt x="47" y="53"/>
                    <a:pt x="39" y="1"/>
                    <a:pt x="2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69;p48">
              <a:extLst>
                <a:ext uri="{FF2B5EF4-FFF2-40B4-BE49-F238E27FC236}">
                  <a16:creationId xmlns:a16="http://schemas.microsoft.com/office/drawing/2014/main" id="{8BF94332-C2CC-4341-8344-4C8863F88FAD}"/>
                </a:ext>
              </a:extLst>
            </p:cNvPr>
            <p:cNvSpPr/>
            <p:nvPr/>
          </p:nvSpPr>
          <p:spPr>
            <a:xfrm>
              <a:off x="7625569" y="4391258"/>
              <a:ext cx="2409" cy="11012"/>
            </a:xfrm>
            <a:custGeom>
              <a:avLst/>
              <a:gdLst/>
              <a:ahLst/>
              <a:cxnLst/>
              <a:rect l="l" t="t" r="r" b="b"/>
              <a:pathLst>
                <a:path w="49" h="224" extrusionOk="0">
                  <a:moveTo>
                    <a:pt x="27" y="1"/>
                  </a:moveTo>
                  <a:cubicBezTo>
                    <a:pt x="14" y="1"/>
                    <a:pt x="5" y="49"/>
                    <a:pt x="0" y="110"/>
                  </a:cubicBezTo>
                  <a:cubicBezTo>
                    <a:pt x="0" y="176"/>
                    <a:pt x="9" y="224"/>
                    <a:pt x="23" y="224"/>
                  </a:cubicBezTo>
                  <a:cubicBezTo>
                    <a:pt x="35" y="224"/>
                    <a:pt x="49" y="176"/>
                    <a:pt x="49" y="114"/>
                  </a:cubicBezTo>
                  <a:cubicBezTo>
                    <a:pt x="49" y="53"/>
                    <a:pt x="40" y="1"/>
                    <a:pt x="2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70;p48">
              <a:extLst>
                <a:ext uri="{FF2B5EF4-FFF2-40B4-BE49-F238E27FC236}">
                  <a16:creationId xmlns:a16="http://schemas.microsoft.com/office/drawing/2014/main" id="{24C09CFE-8E9D-4B32-B090-662FF522B6CA}"/>
                </a:ext>
              </a:extLst>
            </p:cNvPr>
            <p:cNvSpPr/>
            <p:nvPr/>
          </p:nvSpPr>
          <p:spPr>
            <a:xfrm>
              <a:off x="7624929" y="4413381"/>
              <a:ext cx="2655" cy="9931"/>
            </a:xfrm>
            <a:custGeom>
              <a:avLst/>
              <a:gdLst/>
              <a:ahLst/>
              <a:cxnLst/>
              <a:rect l="l" t="t" r="r" b="b"/>
              <a:pathLst>
                <a:path w="54" h="202" extrusionOk="0">
                  <a:moveTo>
                    <a:pt x="30" y="0"/>
                  </a:moveTo>
                  <a:cubicBezTo>
                    <a:pt x="17" y="0"/>
                    <a:pt x="5" y="47"/>
                    <a:pt x="5" y="101"/>
                  </a:cubicBezTo>
                  <a:cubicBezTo>
                    <a:pt x="1" y="154"/>
                    <a:pt x="9" y="202"/>
                    <a:pt x="22" y="202"/>
                  </a:cubicBezTo>
                  <a:cubicBezTo>
                    <a:pt x="36" y="202"/>
                    <a:pt x="48" y="158"/>
                    <a:pt x="48" y="101"/>
                  </a:cubicBezTo>
                  <a:cubicBezTo>
                    <a:pt x="53" y="45"/>
                    <a:pt x="40" y="1"/>
                    <a:pt x="31" y="1"/>
                  </a:cubicBezTo>
                  <a:cubicBezTo>
                    <a:pt x="31" y="0"/>
                    <a:pt x="30" y="0"/>
                    <a:pt x="3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71;p48">
              <a:extLst>
                <a:ext uri="{FF2B5EF4-FFF2-40B4-BE49-F238E27FC236}">
                  <a16:creationId xmlns:a16="http://schemas.microsoft.com/office/drawing/2014/main" id="{D66D3583-1E96-4230-88F1-8383BB55B5C0}"/>
                </a:ext>
              </a:extLst>
            </p:cNvPr>
            <p:cNvSpPr/>
            <p:nvPr/>
          </p:nvSpPr>
          <p:spPr>
            <a:xfrm>
              <a:off x="7514706" y="1446484"/>
              <a:ext cx="260020" cy="446740"/>
            </a:xfrm>
            <a:custGeom>
              <a:avLst/>
              <a:gdLst/>
              <a:ahLst/>
              <a:cxnLst/>
              <a:rect l="l" t="t" r="r" b="b"/>
              <a:pathLst>
                <a:path w="5289" h="9087" extrusionOk="0">
                  <a:moveTo>
                    <a:pt x="2334" y="1"/>
                  </a:moveTo>
                  <a:cubicBezTo>
                    <a:pt x="1532" y="1"/>
                    <a:pt x="729" y="198"/>
                    <a:pt x="1" y="595"/>
                  </a:cubicBezTo>
                  <a:cubicBezTo>
                    <a:pt x="1" y="595"/>
                    <a:pt x="57" y="3794"/>
                    <a:pt x="202" y="5176"/>
                  </a:cubicBezTo>
                  <a:cubicBezTo>
                    <a:pt x="350" y="6561"/>
                    <a:pt x="1753" y="6644"/>
                    <a:pt x="1753" y="6644"/>
                  </a:cubicBezTo>
                  <a:cubicBezTo>
                    <a:pt x="1753" y="6644"/>
                    <a:pt x="1876" y="8628"/>
                    <a:pt x="1902" y="9082"/>
                  </a:cubicBezTo>
                  <a:cubicBezTo>
                    <a:pt x="1902" y="9087"/>
                    <a:pt x="1906" y="9087"/>
                    <a:pt x="1910" y="9087"/>
                  </a:cubicBezTo>
                  <a:lnTo>
                    <a:pt x="5148" y="8012"/>
                  </a:lnTo>
                  <a:lnTo>
                    <a:pt x="5210" y="4035"/>
                  </a:lnTo>
                  <a:lnTo>
                    <a:pt x="5289" y="2575"/>
                  </a:lnTo>
                  <a:lnTo>
                    <a:pt x="5249" y="950"/>
                  </a:lnTo>
                  <a:lnTo>
                    <a:pt x="4904" y="732"/>
                  </a:lnTo>
                  <a:cubicBezTo>
                    <a:pt x="4119" y="245"/>
                    <a:pt x="3227" y="1"/>
                    <a:pt x="2334"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72;p48">
              <a:extLst>
                <a:ext uri="{FF2B5EF4-FFF2-40B4-BE49-F238E27FC236}">
                  <a16:creationId xmlns:a16="http://schemas.microsoft.com/office/drawing/2014/main" id="{B3205668-B7B8-458D-B2DA-E65BEC129B17}"/>
                </a:ext>
              </a:extLst>
            </p:cNvPr>
            <p:cNvSpPr/>
            <p:nvPr/>
          </p:nvSpPr>
          <p:spPr>
            <a:xfrm>
              <a:off x="7525030" y="1575636"/>
              <a:ext cx="17895" cy="17699"/>
            </a:xfrm>
            <a:custGeom>
              <a:avLst/>
              <a:gdLst/>
              <a:ahLst/>
              <a:cxnLst/>
              <a:rect l="l" t="t" r="r" b="b"/>
              <a:pathLst>
                <a:path w="364" h="360" extrusionOk="0">
                  <a:moveTo>
                    <a:pt x="183" y="1"/>
                  </a:moveTo>
                  <a:cubicBezTo>
                    <a:pt x="180" y="1"/>
                    <a:pt x="178" y="1"/>
                    <a:pt x="175" y="1"/>
                  </a:cubicBezTo>
                  <a:cubicBezTo>
                    <a:pt x="75" y="5"/>
                    <a:pt x="0" y="88"/>
                    <a:pt x="4" y="189"/>
                  </a:cubicBezTo>
                  <a:cubicBezTo>
                    <a:pt x="9" y="283"/>
                    <a:pt x="88" y="360"/>
                    <a:pt x="181" y="360"/>
                  </a:cubicBezTo>
                  <a:cubicBezTo>
                    <a:pt x="183" y="360"/>
                    <a:pt x="186" y="360"/>
                    <a:pt x="188" y="360"/>
                  </a:cubicBezTo>
                  <a:cubicBezTo>
                    <a:pt x="289" y="354"/>
                    <a:pt x="363" y="272"/>
                    <a:pt x="359" y="171"/>
                  </a:cubicBezTo>
                  <a:cubicBezTo>
                    <a:pt x="355" y="78"/>
                    <a:pt x="275" y="1"/>
                    <a:pt x="1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73;p48">
              <a:extLst>
                <a:ext uri="{FF2B5EF4-FFF2-40B4-BE49-F238E27FC236}">
                  <a16:creationId xmlns:a16="http://schemas.microsoft.com/office/drawing/2014/main" id="{2E0C5288-E682-40AC-847C-8884DFA6F869}"/>
                </a:ext>
              </a:extLst>
            </p:cNvPr>
            <p:cNvSpPr/>
            <p:nvPr/>
          </p:nvSpPr>
          <p:spPr>
            <a:xfrm>
              <a:off x="7523949" y="1570375"/>
              <a:ext cx="35495" cy="11701"/>
            </a:xfrm>
            <a:custGeom>
              <a:avLst/>
              <a:gdLst/>
              <a:ahLst/>
              <a:cxnLst/>
              <a:rect l="l" t="t" r="r" b="b"/>
              <a:pathLst>
                <a:path w="722" h="238" extrusionOk="0">
                  <a:moveTo>
                    <a:pt x="393" y="0"/>
                  </a:moveTo>
                  <a:cubicBezTo>
                    <a:pt x="376" y="0"/>
                    <a:pt x="359" y="1"/>
                    <a:pt x="341" y="3"/>
                  </a:cubicBezTo>
                  <a:cubicBezTo>
                    <a:pt x="224" y="16"/>
                    <a:pt x="127" y="73"/>
                    <a:pt x="75" y="126"/>
                  </a:cubicBezTo>
                  <a:cubicBezTo>
                    <a:pt x="18" y="178"/>
                    <a:pt x="0" y="221"/>
                    <a:pt x="14" y="235"/>
                  </a:cubicBezTo>
                  <a:cubicBezTo>
                    <a:pt x="16" y="237"/>
                    <a:pt x="18" y="238"/>
                    <a:pt x="22" y="238"/>
                  </a:cubicBezTo>
                  <a:cubicBezTo>
                    <a:pt x="58" y="238"/>
                    <a:pt x="178" y="137"/>
                    <a:pt x="355" y="121"/>
                  </a:cubicBezTo>
                  <a:cubicBezTo>
                    <a:pt x="375" y="118"/>
                    <a:pt x="395" y="117"/>
                    <a:pt x="415" y="117"/>
                  </a:cubicBezTo>
                  <a:cubicBezTo>
                    <a:pt x="550" y="117"/>
                    <a:pt x="657" y="165"/>
                    <a:pt x="695" y="165"/>
                  </a:cubicBezTo>
                  <a:cubicBezTo>
                    <a:pt x="701" y="165"/>
                    <a:pt x="706" y="164"/>
                    <a:pt x="708" y="160"/>
                  </a:cubicBezTo>
                  <a:cubicBezTo>
                    <a:pt x="722" y="147"/>
                    <a:pt x="696" y="108"/>
                    <a:pt x="630" y="64"/>
                  </a:cubicBezTo>
                  <a:cubicBezTo>
                    <a:pt x="574" y="31"/>
                    <a:pt x="490" y="0"/>
                    <a:pt x="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74;p48">
              <a:extLst>
                <a:ext uri="{FF2B5EF4-FFF2-40B4-BE49-F238E27FC236}">
                  <a16:creationId xmlns:a16="http://schemas.microsoft.com/office/drawing/2014/main" id="{6DBFB27A-0555-499D-AD1E-77BE12270948}"/>
                </a:ext>
              </a:extLst>
            </p:cNvPr>
            <p:cNvSpPr/>
            <p:nvPr/>
          </p:nvSpPr>
          <p:spPr>
            <a:xfrm>
              <a:off x="7627535" y="1571703"/>
              <a:ext cx="19812" cy="17404"/>
            </a:xfrm>
            <a:custGeom>
              <a:avLst/>
              <a:gdLst/>
              <a:ahLst/>
              <a:cxnLst/>
              <a:rect l="l" t="t" r="r" b="b"/>
              <a:pathLst>
                <a:path w="403" h="354" extrusionOk="0">
                  <a:moveTo>
                    <a:pt x="201" y="0"/>
                  </a:moveTo>
                  <a:cubicBezTo>
                    <a:pt x="165" y="0"/>
                    <a:pt x="128" y="12"/>
                    <a:pt x="96" y="37"/>
                  </a:cubicBezTo>
                  <a:cubicBezTo>
                    <a:pt x="17" y="94"/>
                    <a:pt x="0" y="204"/>
                    <a:pt x="61" y="282"/>
                  </a:cubicBezTo>
                  <a:cubicBezTo>
                    <a:pt x="95" y="329"/>
                    <a:pt x="148" y="354"/>
                    <a:pt x="202" y="354"/>
                  </a:cubicBezTo>
                  <a:cubicBezTo>
                    <a:pt x="240" y="354"/>
                    <a:pt x="278" y="342"/>
                    <a:pt x="310" y="317"/>
                  </a:cubicBezTo>
                  <a:cubicBezTo>
                    <a:pt x="388" y="260"/>
                    <a:pt x="402" y="151"/>
                    <a:pt x="345" y="73"/>
                  </a:cubicBezTo>
                  <a:cubicBezTo>
                    <a:pt x="309" y="26"/>
                    <a:pt x="255"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75;p48">
              <a:extLst>
                <a:ext uri="{FF2B5EF4-FFF2-40B4-BE49-F238E27FC236}">
                  <a16:creationId xmlns:a16="http://schemas.microsoft.com/office/drawing/2014/main" id="{AFBD55F6-8499-4462-BB67-4D773F734142}"/>
                </a:ext>
              </a:extLst>
            </p:cNvPr>
            <p:cNvSpPr/>
            <p:nvPr/>
          </p:nvSpPr>
          <p:spPr>
            <a:xfrm>
              <a:off x="7628125" y="1565852"/>
              <a:ext cx="35299" cy="11504"/>
            </a:xfrm>
            <a:custGeom>
              <a:avLst/>
              <a:gdLst/>
              <a:ahLst/>
              <a:cxnLst/>
              <a:rect l="l" t="t" r="r" b="b"/>
              <a:pathLst>
                <a:path w="718" h="234" extrusionOk="0">
                  <a:moveTo>
                    <a:pt x="389" y="0"/>
                  </a:moveTo>
                  <a:cubicBezTo>
                    <a:pt x="372" y="0"/>
                    <a:pt x="355" y="1"/>
                    <a:pt x="338" y="3"/>
                  </a:cubicBezTo>
                  <a:cubicBezTo>
                    <a:pt x="219" y="16"/>
                    <a:pt x="124" y="69"/>
                    <a:pt x="71" y="121"/>
                  </a:cubicBezTo>
                  <a:cubicBezTo>
                    <a:pt x="15" y="178"/>
                    <a:pt x="1" y="222"/>
                    <a:pt x="9" y="230"/>
                  </a:cubicBezTo>
                  <a:cubicBezTo>
                    <a:pt x="12" y="232"/>
                    <a:pt x="14" y="233"/>
                    <a:pt x="18" y="233"/>
                  </a:cubicBezTo>
                  <a:cubicBezTo>
                    <a:pt x="57" y="233"/>
                    <a:pt x="178" y="132"/>
                    <a:pt x="350" y="117"/>
                  </a:cubicBezTo>
                  <a:cubicBezTo>
                    <a:pt x="372" y="115"/>
                    <a:pt x="394" y="113"/>
                    <a:pt x="414" y="113"/>
                  </a:cubicBezTo>
                  <a:cubicBezTo>
                    <a:pt x="551" y="113"/>
                    <a:pt x="657" y="161"/>
                    <a:pt x="695" y="161"/>
                  </a:cubicBezTo>
                  <a:cubicBezTo>
                    <a:pt x="702" y="161"/>
                    <a:pt x="707" y="159"/>
                    <a:pt x="709" y="156"/>
                  </a:cubicBezTo>
                  <a:cubicBezTo>
                    <a:pt x="717" y="147"/>
                    <a:pt x="691" y="103"/>
                    <a:pt x="626" y="65"/>
                  </a:cubicBezTo>
                  <a:cubicBezTo>
                    <a:pt x="574" y="30"/>
                    <a:pt x="489" y="0"/>
                    <a:pt x="3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76;p48">
              <a:extLst>
                <a:ext uri="{FF2B5EF4-FFF2-40B4-BE49-F238E27FC236}">
                  <a16:creationId xmlns:a16="http://schemas.microsoft.com/office/drawing/2014/main" id="{2B8B36E9-6248-4509-9C19-6F4390E72131}"/>
                </a:ext>
              </a:extLst>
            </p:cNvPr>
            <p:cNvSpPr/>
            <p:nvPr/>
          </p:nvSpPr>
          <p:spPr>
            <a:xfrm>
              <a:off x="7572522" y="1576078"/>
              <a:ext cx="25810" cy="83970"/>
            </a:xfrm>
            <a:custGeom>
              <a:avLst/>
              <a:gdLst/>
              <a:ahLst/>
              <a:cxnLst/>
              <a:rect l="l" t="t" r="r" b="b"/>
              <a:pathLst>
                <a:path w="525" h="1708" extrusionOk="0">
                  <a:moveTo>
                    <a:pt x="480" y="0"/>
                  </a:moveTo>
                  <a:cubicBezTo>
                    <a:pt x="452" y="0"/>
                    <a:pt x="305" y="455"/>
                    <a:pt x="149" y="1019"/>
                  </a:cubicBezTo>
                  <a:cubicBezTo>
                    <a:pt x="114" y="1154"/>
                    <a:pt x="79" y="1285"/>
                    <a:pt x="44" y="1426"/>
                  </a:cubicBezTo>
                  <a:cubicBezTo>
                    <a:pt x="31" y="1482"/>
                    <a:pt x="0" y="1552"/>
                    <a:pt x="35" y="1630"/>
                  </a:cubicBezTo>
                  <a:cubicBezTo>
                    <a:pt x="67" y="1695"/>
                    <a:pt x="126" y="1707"/>
                    <a:pt x="170" y="1707"/>
                  </a:cubicBezTo>
                  <a:cubicBezTo>
                    <a:pt x="186" y="1707"/>
                    <a:pt x="200" y="1706"/>
                    <a:pt x="210" y="1705"/>
                  </a:cubicBezTo>
                  <a:cubicBezTo>
                    <a:pt x="406" y="1696"/>
                    <a:pt x="525" y="1683"/>
                    <a:pt x="525" y="1666"/>
                  </a:cubicBezTo>
                  <a:cubicBezTo>
                    <a:pt x="525" y="1652"/>
                    <a:pt x="402" y="1640"/>
                    <a:pt x="210" y="1635"/>
                  </a:cubicBezTo>
                  <a:cubicBezTo>
                    <a:pt x="162" y="1630"/>
                    <a:pt x="118" y="1626"/>
                    <a:pt x="109" y="1596"/>
                  </a:cubicBezTo>
                  <a:cubicBezTo>
                    <a:pt x="97" y="1565"/>
                    <a:pt x="114" y="1509"/>
                    <a:pt x="131" y="1447"/>
                  </a:cubicBezTo>
                  <a:cubicBezTo>
                    <a:pt x="170" y="1311"/>
                    <a:pt x="210" y="1180"/>
                    <a:pt x="245" y="1049"/>
                  </a:cubicBezTo>
                  <a:cubicBezTo>
                    <a:pt x="402" y="476"/>
                    <a:pt x="507" y="10"/>
                    <a:pt x="481" y="0"/>
                  </a:cubicBezTo>
                  <a:cubicBezTo>
                    <a:pt x="480" y="0"/>
                    <a:pt x="480" y="0"/>
                    <a:pt x="4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77;p48">
              <a:extLst>
                <a:ext uri="{FF2B5EF4-FFF2-40B4-BE49-F238E27FC236}">
                  <a16:creationId xmlns:a16="http://schemas.microsoft.com/office/drawing/2014/main" id="{FA2305B6-9019-4DA5-B335-2239D159410B}"/>
                </a:ext>
              </a:extLst>
            </p:cNvPr>
            <p:cNvSpPr/>
            <p:nvPr/>
          </p:nvSpPr>
          <p:spPr>
            <a:xfrm>
              <a:off x="7585009" y="1664277"/>
              <a:ext cx="51129" cy="29055"/>
            </a:xfrm>
            <a:custGeom>
              <a:avLst/>
              <a:gdLst/>
              <a:ahLst/>
              <a:cxnLst/>
              <a:rect l="l" t="t" r="r" b="b"/>
              <a:pathLst>
                <a:path w="1040" h="591" extrusionOk="0">
                  <a:moveTo>
                    <a:pt x="939" y="1"/>
                  </a:moveTo>
                  <a:cubicBezTo>
                    <a:pt x="924" y="1"/>
                    <a:pt x="340" y="368"/>
                    <a:pt x="0" y="383"/>
                  </a:cubicBezTo>
                  <a:cubicBezTo>
                    <a:pt x="0" y="383"/>
                    <a:pt x="159" y="591"/>
                    <a:pt x="413" y="591"/>
                  </a:cubicBezTo>
                  <a:cubicBezTo>
                    <a:pt x="483" y="591"/>
                    <a:pt x="560" y="575"/>
                    <a:pt x="642" y="536"/>
                  </a:cubicBezTo>
                  <a:cubicBezTo>
                    <a:pt x="1039" y="348"/>
                    <a:pt x="908" y="25"/>
                    <a:pt x="908" y="25"/>
                  </a:cubicBezTo>
                  <a:cubicBezTo>
                    <a:pt x="932" y="8"/>
                    <a:pt x="941" y="1"/>
                    <a:pt x="9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78;p48">
              <a:extLst>
                <a:ext uri="{FF2B5EF4-FFF2-40B4-BE49-F238E27FC236}">
                  <a16:creationId xmlns:a16="http://schemas.microsoft.com/office/drawing/2014/main" id="{D0FB8669-2385-42CE-897E-B6D3571E528D}"/>
                </a:ext>
              </a:extLst>
            </p:cNvPr>
            <p:cNvSpPr/>
            <p:nvPr/>
          </p:nvSpPr>
          <p:spPr>
            <a:xfrm>
              <a:off x="7600889" y="1739988"/>
              <a:ext cx="88984" cy="51227"/>
            </a:xfrm>
            <a:custGeom>
              <a:avLst/>
              <a:gdLst/>
              <a:ahLst/>
              <a:cxnLst/>
              <a:rect l="l" t="t" r="r" b="b"/>
              <a:pathLst>
                <a:path w="1810" h="1042" extrusionOk="0">
                  <a:moveTo>
                    <a:pt x="1809" y="1"/>
                  </a:moveTo>
                  <a:cubicBezTo>
                    <a:pt x="936" y="670"/>
                    <a:pt x="0" y="700"/>
                    <a:pt x="0" y="700"/>
                  </a:cubicBezTo>
                  <a:lnTo>
                    <a:pt x="44" y="1041"/>
                  </a:lnTo>
                  <a:cubicBezTo>
                    <a:pt x="1438" y="1037"/>
                    <a:pt x="1809" y="1"/>
                    <a:pt x="1809"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79;p48">
              <a:extLst>
                <a:ext uri="{FF2B5EF4-FFF2-40B4-BE49-F238E27FC236}">
                  <a16:creationId xmlns:a16="http://schemas.microsoft.com/office/drawing/2014/main" id="{50D9CB06-EB2E-48D4-9C80-5E1DC5BCBCFC}"/>
                </a:ext>
              </a:extLst>
            </p:cNvPr>
            <p:cNvSpPr/>
            <p:nvPr/>
          </p:nvSpPr>
          <p:spPr>
            <a:xfrm>
              <a:off x="7480980" y="1388275"/>
              <a:ext cx="320343" cy="244387"/>
            </a:xfrm>
            <a:custGeom>
              <a:avLst/>
              <a:gdLst/>
              <a:ahLst/>
              <a:cxnLst/>
              <a:rect l="l" t="t" r="r" b="b"/>
              <a:pathLst>
                <a:path w="6516" h="4971" extrusionOk="0">
                  <a:moveTo>
                    <a:pt x="3129" y="0"/>
                  </a:moveTo>
                  <a:cubicBezTo>
                    <a:pt x="2898" y="0"/>
                    <a:pt x="2671" y="43"/>
                    <a:pt x="2461" y="141"/>
                  </a:cubicBezTo>
                  <a:cubicBezTo>
                    <a:pt x="2251" y="242"/>
                    <a:pt x="2068" y="390"/>
                    <a:pt x="1854" y="473"/>
                  </a:cubicBezTo>
                  <a:cubicBezTo>
                    <a:pt x="1399" y="652"/>
                    <a:pt x="840" y="521"/>
                    <a:pt x="442" y="801"/>
                  </a:cubicBezTo>
                  <a:cubicBezTo>
                    <a:pt x="79" y="1063"/>
                    <a:pt x="1" y="1614"/>
                    <a:pt x="210" y="2007"/>
                  </a:cubicBezTo>
                  <a:cubicBezTo>
                    <a:pt x="424" y="2400"/>
                    <a:pt x="862" y="2636"/>
                    <a:pt x="1303" y="2693"/>
                  </a:cubicBezTo>
                  <a:cubicBezTo>
                    <a:pt x="1389" y="2704"/>
                    <a:pt x="1475" y="2709"/>
                    <a:pt x="1561" y="2709"/>
                  </a:cubicBezTo>
                  <a:cubicBezTo>
                    <a:pt x="1918" y="2709"/>
                    <a:pt x="2276" y="2621"/>
                    <a:pt x="2614" y="2501"/>
                  </a:cubicBezTo>
                  <a:cubicBezTo>
                    <a:pt x="2791" y="2439"/>
                    <a:pt x="2980" y="2370"/>
                    <a:pt x="3162" y="2370"/>
                  </a:cubicBezTo>
                  <a:cubicBezTo>
                    <a:pt x="3236" y="2370"/>
                    <a:pt x="3308" y="2381"/>
                    <a:pt x="3379" y="2409"/>
                  </a:cubicBezTo>
                  <a:cubicBezTo>
                    <a:pt x="3611" y="2497"/>
                    <a:pt x="3772" y="2755"/>
                    <a:pt x="4021" y="2776"/>
                  </a:cubicBezTo>
                  <a:cubicBezTo>
                    <a:pt x="4033" y="2777"/>
                    <a:pt x="4045" y="2777"/>
                    <a:pt x="4057" y="2777"/>
                  </a:cubicBezTo>
                  <a:cubicBezTo>
                    <a:pt x="4195" y="2777"/>
                    <a:pt x="4344" y="2720"/>
                    <a:pt x="4472" y="2720"/>
                  </a:cubicBezTo>
                  <a:cubicBezTo>
                    <a:pt x="4541" y="2720"/>
                    <a:pt x="4603" y="2736"/>
                    <a:pt x="4654" y="2785"/>
                  </a:cubicBezTo>
                  <a:cubicBezTo>
                    <a:pt x="4720" y="2846"/>
                    <a:pt x="4738" y="2938"/>
                    <a:pt x="4755" y="3025"/>
                  </a:cubicBezTo>
                  <a:cubicBezTo>
                    <a:pt x="4838" y="3506"/>
                    <a:pt x="5122" y="4467"/>
                    <a:pt x="5205" y="4944"/>
                  </a:cubicBezTo>
                  <a:cubicBezTo>
                    <a:pt x="5249" y="4962"/>
                    <a:pt x="5289" y="4970"/>
                    <a:pt x="5327" y="4970"/>
                  </a:cubicBezTo>
                  <a:cubicBezTo>
                    <a:pt x="5565" y="4970"/>
                    <a:pt x="5716" y="4658"/>
                    <a:pt x="6009" y="4651"/>
                  </a:cubicBezTo>
                  <a:cubicBezTo>
                    <a:pt x="6062" y="3598"/>
                    <a:pt x="6516" y="2540"/>
                    <a:pt x="6250" y="1517"/>
                  </a:cubicBezTo>
                  <a:cubicBezTo>
                    <a:pt x="6189" y="1264"/>
                    <a:pt x="6066" y="1010"/>
                    <a:pt x="5848" y="867"/>
                  </a:cubicBezTo>
                  <a:cubicBezTo>
                    <a:pt x="5755" y="804"/>
                    <a:pt x="5639" y="771"/>
                    <a:pt x="5525" y="771"/>
                  </a:cubicBezTo>
                  <a:cubicBezTo>
                    <a:pt x="5384" y="771"/>
                    <a:pt x="5246" y="821"/>
                    <a:pt x="5158" y="927"/>
                  </a:cubicBezTo>
                  <a:lnTo>
                    <a:pt x="5158" y="927"/>
                  </a:lnTo>
                  <a:cubicBezTo>
                    <a:pt x="4772" y="635"/>
                    <a:pt x="4381" y="343"/>
                    <a:pt x="3934" y="163"/>
                  </a:cubicBezTo>
                  <a:cubicBezTo>
                    <a:pt x="3680" y="61"/>
                    <a:pt x="3402" y="0"/>
                    <a:pt x="31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80;p48">
              <a:extLst>
                <a:ext uri="{FF2B5EF4-FFF2-40B4-BE49-F238E27FC236}">
                  <a16:creationId xmlns:a16="http://schemas.microsoft.com/office/drawing/2014/main" id="{931B2D1A-B546-42FE-AA20-2616B25B0754}"/>
                </a:ext>
              </a:extLst>
            </p:cNvPr>
            <p:cNvSpPr/>
            <p:nvPr/>
          </p:nvSpPr>
          <p:spPr>
            <a:xfrm>
              <a:off x="7747640" y="1559805"/>
              <a:ext cx="59044" cy="85641"/>
            </a:xfrm>
            <a:custGeom>
              <a:avLst/>
              <a:gdLst/>
              <a:ahLst/>
              <a:cxnLst/>
              <a:rect l="l" t="t" r="r" b="b"/>
              <a:pathLst>
                <a:path w="1201" h="1742" extrusionOk="0">
                  <a:moveTo>
                    <a:pt x="321" y="0"/>
                  </a:moveTo>
                  <a:cubicBezTo>
                    <a:pt x="147" y="0"/>
                    <a:pt x="10" y="51"/>
                    <a:pt x="0" y="57"/>
                  </a:cubicBezTo>
                  <a:cubicBezTo>
                    <a:pt x="0" y="57"/>
                    <a:pt x="53" y="1673"/>
                    <a:pt x="61" y="1704"/>
                  </a:cubicBezTo>
                  <a:cubicBezTo>
                    <a:pt x="62" y="1715"/>
                    <a:pt x="173" y="1741"/>
                    <a:pt x="322" y="1741"/>
                  </a:cubicBezTo>
                  <a:cubicBezTo>
                    <a:pt x="662" y="1741"/>
                    <a:pt x="1200" y="1604"/>
                    <a:pt x="1088" y="825"/>
                  </a:cubicBezTo>
                  <a:cubicBezTo>
                    <a:pt x="988" y="136"/>
                    <a:pt x="605" y="0"/>
                    <a:pt x="321"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81;p48">
              <a:extLst>
                <a:ext uri="{FF2B5EF4-FFF2-40B4-BE49-F238E27FC236}">
                  <a16:creationId xmlns:a16="http://schemas.microsoft.com/office/drawing/2014/main" id="{03984E69-7E6B-44B5-BA4C-02E8201117E8}"/>
                </a:ext>
              </a:extLst>
            </p:cNvPr>
            <p:cNvSpPr/>
            <p:nvPr/>
          </p:nvSpPr>
          <p:spPr>
            <a:xfrm>
              <a:off x="7762635" y="1576914"/>
              <a:ext cx="24975" cy="48671"/>
            </a:xfrm>
            <a:custGeom>
              <a:avLst/>
              <a:gdLst/>
              <a:ahLst/>
              <a:cxnLst/>
              <a:rect l="l" t="t" r="r" b="b"/>
              <a:pathLst>
                <a:path w="508" h="990" extrusionOk="0">
                  <a:moveTo>
                    <a:pt x="155" y="0"/>
                  </a:moveTo>
                  <a:cubicBezTo>
                    <a:pt x="150" y="0"/>
                    <a:pt x="146" y="1"/>
                    <a:pt x="141" y="1"/>
                  </a:cubicBezTo>
                  <a:cubicBezTo>
                    <a:pt x="101" y="1"/>
                    <a:pt x="62" y="19"/>
                    <a:pt x="36" y="45"/>
                  </a:cubicBezTo>
                  <a:cubicBezTo>
                    <a:pt x="14" y="71"/>
                    <a:pt x="6" y="98"/>
                    <a:pt x="6" y="119"/>
                  </a:cubicBezTo>
                  <a:cubicBezTo>
                    <a:pt x="1" y="163"/>
                    <a:pt x="23" y="185"/>
                    <a:pt x="26" y="185"/>
                  </a:cubicBezTo>
                  <a:cubicBezTo>
                    <a:pt x="26" y="185"/>
                    <a:pt x="27" y="185"/>
                    <a:pt x="27" y="185"/>
                  </a:cubicBezTo>
                  <a:cubicBezTo>
                    <a:pt x="36" y="181"/>
                    <a:pt x="22" y="158"/>
                    <a:pt x="36" y="128"/>
                  </a:cubicBezTo>
                  <a:cubicBezTo>
                    <a:pt x="44" y="95"/>
                    <a:pt x="73" y="57"/>
                    <a:pt x="126" y="57"/>
                  </a:cubicBezTo>
                  <a:cubicBezTo>
                    <a:pt x="130" y="57"/>
                    <a:pt x="136" y="57"/>
                    <a:pt x="141" y="58"/>
                  </a:cubicBezTo>
                  <a:cubicBezTo>
                    <a:pt x="202" y="58"/>
                    <a:pt x="262" y="106"/>
                    <a:pt x="311" y="185"/>
                  </a:cubicBezTo>
                  <a:cubicBezTo>
                    <a:pt x="355" y="259"/>
                    <a:pt x="394" y="355"/>
                    <a:pt x="403" y="455"/>
                  </a:cubicBezTo>
                  <a:cubicBezTo>
                    <a:pt x="429" y="657"/>
                    <a:pt x="355" y="858"/>
                    <a:pt x="246" y="919"/>
                  </a:cubicBezTo>
                  <a:cubicBezTo>
                    <a:pt x="211" y="937"/>
                    <a:pt x="176" y="945"/>
                    <a:pt x="147" y="945"/>
                  </a:cubicBezTo>
                  <a:cubicBezTo>
                    <a:pt x="127" y="945"/>
                    <a:pt x="110" y="942"/>
                    <a:pt x="97" y="937"/>
                  </a:cubicBezTo>
                  <a:cubicBezTo>
                    <a:pt x="66" y="928"/>
                    <a:pt x="48" y="914"/>
                    <a:pt x="42" y="914"/>
                  </a:cubicBezTo>
                  <a:cubicBezTo>
                    <a:pt x="41" y="914"/>
                    <a:pt x="41" y="914"/>
                    <a:pt x="40" y="915"/>
                  </a:cubicBezTo>
                  <a:cubicBezTo>
                    <a:pt x="36" y="919"/>
                    <a:pt x="49" y="945"/>
                    <a:pt x="84" y="967"/>
                  </a:cubicBezTo>
                  <a:cubicBezTo>
                    <a:pt x="107" y="980"/>
                    <a:pt x="139" y="989"/>
                    <a:pt x="177" y="989"/>
                  </a:cubicBezTo>
                  <a:cubicBezTo>
                    <a:pt x="205" y="989"/>
                    <a:pt x="236" y="984"/>
                    <a:pt x="268" y="971"/>
                  </a:cubicBezTo>
                  <a:cubicBezTo>
                    <a:pt x="425" y="901"/>
                    <a:pt x="508" y="675"/>
                    <a:pt x="482" y="447"/>
                  </a:cubicBezTo>
                  <a:cubicBezTo>
                    <a:pt x="468" y="334"/>
                    <a:pt x="425" y="229"/>
                    <a:pt x="367" y="145"/>
                  </a:cubicBezTo>
                  <a:cubicBezTo>
                    <a:pt x="318" y="67"/>
                    <a:pt x="237" y="0"/>
                    <a:pt x="155" y="0"/>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82;p48">
              <a:extLst>
                <a:ext uri="{FF2B5EF4-FFF2-40B4-BE49-F238E27FC236}">
                  <a16:creationId xmlns:a16="http://schemas.microsoft.com/office/drawing/2014/main" id="{3E62DC10-D999-4CD6-8826-6A84225C1E76}"/>
                </a:ext>
              </a:extLst>
            </p:cNvPr>
            <p:cNvSpPr/>
            <p:nvPr/>
          </p:nvSpPr>
          <p:spPr>
            <a:xfrm>
              <a:off x="7723747" y="1399042"/>
              <a:ext cx="12340" cy="40215"/>
            </a:xfrm>
            <a:custGeom>
              <a:avLst/>
              <a:gdLst/>
              <a:ahLst/>
              <a:cxnLst/>
              <a:rect l="l" t="t" r="r" b="b"/>
              <a:pathLst>
                <a:path w="251" h="818" extrusionOk="0">
                  <a:moveTo>
                    <a:pt x="33" y="0"/>
                  </a:moveTo>
                  <a:cubicBezTo>
                    <a:pt x="32" y="0"/>
                    <a:pt x="32" y="0"/>
                    <a:pt x="31" y="1"/>
                  </a:cubicBezTo>
                  <a:cubicBezTo>
                    <a:pt x="0" y="5"/>
                    <a:pt x="18" y="197"/>
                    <a:pt x="71" y="420"/>
                  </a:cubicBezTo>
                  <a:cubicBezTo>
                    <a:pt x="123" y="645"/>
                    <a:pt x="187" y="818"/>
                    <a:pt x="219" y="818"/>
                  </a:cubicBezTo>
                  <a:cubicBezTo>
                    <a:pt x="219" y="818"/>
                    <a:pt x="219" y="818"/>
                    <a:pt x="220" y="818"/>
                  </a:cubicBezTo>
                  <a:cubicBezTo>
                    <a:pt x="250" y="809"/>
                    <a:pt x="236" y="622"/>
                    <a:pt x="184" y="394"/>
                  </a:cubicBezTo>
                  <a:cubicBezTo>
                    <a:pt x="133" y="176"/>
                    <a:pt x="65"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83;p48">
              <a:extLst>
                <a:ext uri="{FF2B5EF4-FFF2-40B4-BE49-F238E27FC236}">
                  <a16:creationId xmlns:a16="http://schemas.microsoft.com/office/drawing/2014/main" id="{1EEEE01F-D7C5-4D18-B398-A8136C6B3945}"/>
                </a:ext>
              </a:extLst>
            </p:cNvPr>
            <p:cNvSpPr/>
            <p:nvPr/>
          </p:nvSpPr>
          <p:spPr>
            <a:xfrm>
              <a:off x="7731662" y="1401598"/>
              <a:ext cx="19223" cy="37708"/>
            </a:xfrm>
            <a:custGeom>
              <a:avLst/>
              <a:gdLst/>
              <a:ahLst/>
              <a:cxnLst/>
              <a:rect l="l" t="t" r="r" b="b"/>
              <a:pathLst>
                <a:path w="391" h="767" extrusionOk="0">
                  <a:moveTo>
                    <a:pt x="360" y="0"/>
                  </a:moveTo>
                  <a:cubicBezTo>
                    <a:pt x="326" y="0"/>
                    <a:pt x="229" y="158"/>
                    <a:pt x="146" y="360"/>
                  </a:cubicBezTo>
                  <a:cubicBezTo>
                    <a:pt x="53" y="570"/>
                    <a:pt x="1" y="753"/>
                    <a:pt x="32" y="766"/>
                  </a:cubicBezTo>
                  <a:cubicBezTo>
                    <a:pt x="34" y="766"/>
                    <a:pt x="35" y="767"/>
                    <a:pt x="36" y="767"/>
                  </a:cubicBezTo>
                  <a:cubicBezTo>
                    <a:pt x="70" y="767"/>
                    <a:pt x="162" y="609"/>
                    <a:pt x="251" y="407"/>
                  </a:cubicBezTo>
                  <a:cubicBezTo>
                    <a:pt x="342" y="197"/>
                    <a:pt x="390" y="14"/>
                    <a:pt x="364" y="1"/>
                  </a:cubicBezTo>
                  <a:cubicBezTo>
                    <a:pt x="363" y="1"/>
                    <a:pt x="361" y="0"/>
                    <a:pt x="3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84;p48">
              <a:extLst>
                <a:ext uri="{FF2B5EF4-FFF2-40B4-BE49-F238E27FC236}">
                  <a16:creationId xmlns:a16="http://schemas.microsoft.com/office/drawing/2014/main" id="{C35CE11B-63E4-4406-9236-173A5919EFC2}"/>
                </a:ext>
              </a:extLst>
            </p:cNvPr>
            <p:cNvSpPr/>
            <p:nvPr/>
          </p:nvSpPr>
          <p:spPr>
            <a:xfrm>
              <a:off x="7042300" y="1906897"/>
              <a:ext cx="773228" cy="635032"/>
            </a:xfrm>
            <a:custGeom>
              <a:avLst/>
              <a:gdLst/>
              <a:ahLst/>
              <a:cxnLst/>
              <a:rect l="l" t="t" r="r" b="b"/>
              <a:pathLst>
                <a:path w="15728" h="12917" extrusionOk="0">
                  <a:moveTo>
                    <a:pt x="1989" y="1"/>
                  </a:moveTo>
                  <a:cubicBezTo>
                    <a:pt x="1760" y="1"/>
                    <a:pt x="1743" y="302"/>
                    <a:pt x="1988" y="653"/>
                  </a:cubicBezTo>
                  <a:cubicBezTo>
                    <a:pt x="2241" y="1024"/>
                    <a:pt x="2958" y="2095"/>
                    <a:pt x="2867" y="2170"/>
                  </a:cubicBezTo>
                  <a:cubicBezTo>
                    <a:pt x="2860" y="2175"/>
                    <a:pt x="2852" y="2177"/>
                    <a:pt x="2843" y="2177"/>
                  </a:cubicBezTo>
                  <a:cubicBezTo>
                    <a:pt x="2592" y="2177"/>
                    <a:pt x="1390" y="425"/>
                    <a:pt x="1390" y="425"/>
                  </a:cubicBezTo>
                  <a:cubicBezTo>
                    <a:pt x="1390" y="425"/>
                    <a:pt x="1244" y="138"/>
                    <a:pt x="1051" y="138"/>
                  </a:cubicBezTo>
                  <a:cubicBezTo>
                    <a:pt x="1019" y="138"/>
                    <a:pt x="986" y="145"/>
                    <a:pt x="952" y="163"/>
                  </a:cubicBezTo>
                  <a:cubicBezTo>
                    <a:pt x="525" y="399"/>
                    <a:pt x="1961" y="2313"/>
                    <a:pt x="2102" y="2493"/>
                  </a:cubicBezTo>
                  <a:cubicBezTo>
                    <a:pt x="2157" y="2566"/>
                    <a:pt x="2134" y="2613"/>
                    <a:pt x="2086" y="2613"/>
                  </a:cubicBezTo>
                  <a:cubicBezTo>
                    <a:pt x="2051" y="2613"/>
                    <a:pt x="2002" y="2587"/>
                    <a:pt x="1961" y="2527"/>
                  </a:cubicBezTo>
                  <a:cubicBezTo>
                    <a:pt x="1868" y="2392"/>
                    <a:pt x="847" y="949"/>
                    <a:pt x="474" y="949"/>
                  </a:cubicBezTo>
                  <a:cubicBezTo>
                    <a:pt x="450" y="949"/>
                    <a:pt x="428" y="955"/>
                    <a:pt x="410" y="968"/>
                  </a:cubicBezTo>
                  <a:cubicBezTo>
                    <a:pt x="96" y="1186"/>
                    <a:pt x="1372" y="2523"/>
                    <a:pt x="1542" y="2925"/>
                  </a:cubicBezTo>
                  <a:cubicBezTo>
                    <a:pt x="1565" y="2980"/>
                    <a:pt x="1568" y="3004"/>
                    <a:pt x="1554" y="3004"/>
                  </a:cubicBezTo>
                  <a:cubicBezTo>
                    <a:pt x="1457" y="3004"/>
                    <a:pt x="588" y="1906"/>
                    <a:pt x="254" y="1906"/>
                  </a:cubicBezTo>
                  <a:cubicBezTo>
                    <a:pt x="232" y="1906"/>
                    <a:pt x="213" y="1910"/>
                    <a:pt x="196" y="1920"/>
                  </a:cubicBezTo>
                  <a:cubicBezTo>
                    <a:pt x="79" y="1990"/>
                    <a:pt x="0" y="2055"/>
                    <a:pt x="743" y="2934"/>
                  </a:cubicBezTo>
                  <a:cubicBezTo>
                    <a:pt x="1210" y="3493"/>
                    <a:pt x="2334" y="4512"/>
                    <a:pt x="3115" y="5206"/>
                  </a:cubicBezTo>
                  <a:cubicBezTo>
                    <a:pt x="4637" y="7013"/>
                    <a:pt x="9797" y="12917"/>
                    <a:pt x="12403" y="12917"/>
                  </a:cubicBezTo>
                  <a:cubicBezTo>
                    <a:pt x="12476" y="12917"/>
                    <a:pt x="12547" y="12912"/>
                    <a:pt x="12617" y="12902"/>
                  </a:cubicBezTo>
                  <a:cubicBezTo>
                    <a:pt x="13171" y="12828"/>
                    <a:pt x="13687" y="12562"/>
                    <a:pt x="14006" y="12037"/>
                  </a:cubicBezTo>
                  <a:cubicBezTo>
                    <a:pt x="14736" y="10839"/>
                    <a:pt x="15287" y="9873"/>
                    <a:pt x="15727" y="8715"/>
                  </a:cubicBezTo>
                  <a:lnTo>
                    <a:pt x="11677" y="7339"/>
                  </a:lnTo>
                  <a:cubicBezTo>
                    <a:pt x="11537" y="7785"/>
                    <a:pt x="11419" y="8069"/>
                    <a:pt x="11279" y="8221"/>
                  </a:cubicBezTo>
                  <a:cubicBezTo>
                    <a:pt x="11244" y="8260"/>
                    <a:pt x="11195" y="8278"/>
                    <a:pt x="11132" y="8278"/>
                  </a:cubicBezTo>
                  <a:cubicBezTo>
                    <a:pt x="10057" y="8278"/>
                    <a:pt x="5139" y="2934"/>
                    <a:pt x="5139" y="2934"/>
                  </a:cubicBezTo>
                  <a:cubicBezTo>
                    <a:pt x="5108" y="2724"/>
                    <a:pt x="5051" y="1972"/>
                    <a:pt x="5095" y="1767"/>
                  </a:cubicBezTo>
                  <a:cubicBezTo>
                    <a:pt x="5148" y="1518"/>
                    <a:pt x="5231" y="1190"/>
                    <a:pt x="5331" y="1024"/>
                  </a:cubicBezTo>
                  <a:cubicBezTo>
                    <a:pt x="5441" y="850"/>
                    <a:pt x="5315" y="637"/>
                    <a:pt x="5148" y="637"/>
                  </a:cubicBezTo>
                  <a:cubicBezTo>
                    <a:pt x="5123" y="637"/>
                    <a:pt x="5096" y="642"/>
                    <a:pt x="5069" y="653"/>
                  </a:cubicBezTo>
                  <a:cubicBezTo>
                    <a:pt x="4868" y="736"/>
                    <a:pt x="4510" y="1291"/>
                    <a:pt x="4418" y="2055"/>
                  </a:cubicBezTo>
                  <a:cubicBezTo>
                    <a:pt x="4393" y="2264"/>
                    <a:pt x="4314" y="2345"/>
                    <a:pt x="4208" y="2345"/>
                  </a:cubicBezTo>
                  <a:cubicBezTo>
                    <a:pt x="3925" y="2345"/>
                    <a:pt x="3448" y="1770"/>
                    <a:pt x="3272" y="1500"/>
                  </a:cubicBezTo>
                  <a:cubicBezTo>
                    <a:pt x="3028" y="1133"/>
                    <a:pt x="2189" y="20"/>
                    <a:pt x="2014" y="2"/>
                  </a:cubicBezTo>
                  <a:cubicBezTo>
                    <a:pt x="2005" y="1"/>
                    <a:pt x="1997" y="1"/>
                    <a:pt x="1989"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6" name="Straight Connector 335">
            <a:extLst>
              <a:ext uri="{FF2B5EF4-FFF2-40B4-BE49-F238E27FC236}">
                <a16:creationId xmlns:a16="http://schemas.microsoft.com/office/drawing/2014/main" id="{CB30C3E0-9214-490B-A865-F5250A89096B}"/>
              </a:ext>
            </a:extLst>
          </p:cNvPr>
          <p:cNvCxnSpPr>
            <a:cxnSpLocks/>
          </p:cNvCxnSpPr>
          <p:nvPr/>
        </p:nvCxnSpPr>
        <p:spPr>
          <a:xfrm flipH="1">
            <a:off x="0" y="176014"/>
            <a:ext cx="9144000" cy="10502"/>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37" name="Oval 336">
            <a:extLst>
              <a:ext uri="{FF2B5EF4-FFF2-40B4-BE49-F238E27FC236}">
                <a16:creationId xmlns:a16="http://schemas.microsoft.com/office/drawing/2014/main" id="{B3CB95B5-5DFE-4027-9659-C46F43DE8EC4}"/>
              </a:ext>
            </a:extLst>
          </p:cNvPr>
          <p:cNvSpPr/>
          <p:nvPr/>
        </p:nvSpPr>
        <p:spPr>
          <a:xfrm>
            <a:off x="4421017" y="66370"/>
            <a:ext cx="244539"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Survey R</a:t>
            </a:r>
            <a:r>
              <a:rPr lang="en-US"/>
              <a:t>e</a:t>
            </a:r>
            <a:r>
              <a:rPr lang="en"/>
              <a:t>sults</a:t>
            </a:r>
            <a:endParaRPr/>
          </a:p>
        </p:txBody>
      </p:sp>
      <p:pic>
        <p:nvPicPr>
          <p:cNvPr id="4" name="Content Placeholder 3">
            <a:extLst>
              <a:ext uri="{FF2B5EF4-FFF2-40B4-BE49-F238E27FC236}">
                <a16:creationId xmlns:a16="http://schemas.microsoft.com/office/drawing/2014/main" id="{617B742A-3215-4866-A8E7-3C316FFE9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394" y="2329154"/>
            <a:ext cx="3729861" cy="2241885"/>
          </a:xfrm>
          <a:prstGeom prst="rect">
            <a:avLst/>
          </a:prstGeom>
          <a:ln/>
        </p:spPr>
        <p:style>
          <a:lnRef idx="1">
            <a:schemeClr val="accent2"/>
          </a:lnRef>
          <a:fillRef idx="2">
            <a:schemeClr val="accent2"/>
          </a:fillRef>
          <a:effectRef idx="1">
            <a:schemeClr val="accent2"/>
          </a:effectRef>
          <a:fontRef idx="minor">
            <a:schemeClr val="dk1"/>
          </a:fontRef>
        </p:style>
      </p:pic>
      <p:pic>
        <p:nvPicPr>
          <p:cNvPr id="5" name="Picture 4" descr="Graphical user interface, text, application&#10;&#10;Description automatically generated">
            <a:extLst>
              <a:ext uri="{FF2B5EF4-FFF2-40B4-BE49-F238E27FC236}">
                <a16:creationId xmlns:a16="http://schemas.microsoft.com/office/drawing/2014/main" id="{C8C21C18-61C7-4A46-9D36-121E64E74C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369" y="1466655"/>
            <a:ext cx="3681239" cy="2073341"/>
          </a:xfrm>
          <a:prstGeom prst="rect">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181516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788" name="Google Shape;788;p32"/>
          <p:cNvSpPr txBox="1">
            <a:spLocks noGrp="1"/>
          </p:cNvSpPr>
          <p:nvPr>
            <p:ph type="ctrTitle"/>
          </p:nvPr>
        </p:nvSpPr>
        <p:spPr>
          <a:xfrm>
            <a:off x="104612" y="1035181"/>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Carbon Footprint</a:t>
            </a:r>
            <a:endParaRPr sz="1400"/>
          </a:p>
        </p:txBody>
      </p:sp>
      <p:sp>
        <p:nvSpPr>
          <p:cNvPr id="805" name="Google Shape;805;p32"/>
          <p:cNvSpPr txBox="1">
            <a:spLocks noGrp="1"/>
          </p:cNvSpPr>
          <p:nvPr>
            <p:ph type="ctrTitle" idx="4"/>
          </p:nvPr>
        </p:nvSpPr>
        <p:spPr>
          <a:xfrm>
            <a:off x="4807744" y="434440"/>
            <a:ext cx="3567606"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Survey results</a:t>
            </a:r>
            <a:endParaRPr/>
          </a:p>
        </p:txBody>
      </p:sp>
      <p:graphicFrame>
        <p:nvGraphicFramePr>
          <p:cNvPr id="8" name="Table 8">
            <a:extLst>
              <a:ext uri="{FF2B5EF4-FFF2-40B4-BE49-F238E27FC236}">
                <a16:creationId xmlns:a16="http://schemas.microsoft.com/office/drawing/2014/main" id="{21371F3A-B874-4081-A5BC-4B77ECFEC81F}"/>
              </a:ext>
            </a:extLst>
          </p:cNvPr>
          <p:cNvGraphicFramePr>
            <a:graphicFrameLocks noGrp="1"/>
          </p:cNvGraphicFramePr>
          <p:nvPr>
            <p:extLst>
              <p:ext uri="{D42A27DB-BD31-4B8C-83A1-F6EECF244321}">
                <p14:modId xmlns:p14="http://schemas.microsoft.com/office/powerpoint/2010/main" val="1703546221"/>
              </p:ext>
            </p:extLst>
          </p:nvPr>
        </p:nvGraphicFramePr>
        <p:xfrm>
          <a:off x="189088" y="1479963"/>
          <a:ext cx="4353498" cy="3421672"/>
        </p:xfrm>
        <a:graphic>
          <a:graphicData uri="http://schemas.openxmlformats.org/drawingml/2006/table">
            <a:tbl>
              <a:tblPr firstRow="1" bandRow="1">
                <a:tableStyleId>{B5D80D83-B56B-4692-B0E5-57296B757A52}</a:tableStyleId>
              </a:tblPr>
              <a:tblGrid>
                <a:gridCol w="2057370">
                  <a:extLst>
                    <a:ext uri="{9D8B030D-6E8A-4147-A177-3AD203B41FA5}">
                      <a16:colId xmlns:a16="http://schemas.microsoft.com/office/drawing/2014/main" val="358886523"/>
                    </a:ext>
                  </a:extLst>
                </a:gridCol>
                <a:gridCol w="2296128">
                  <a:extLst>
                    <a:ext uri="{9D8B030D-6E8A-4147-A177-3AD203B41FA5}">
                      <a16:colId xmlns:a16="http://schemas.microsoft.com/office/drawing/2014/main" val="2032921732"/>
                    </a:ext>
                  </a:extLst>
                </a:gridCol>
              </a:tblGrid>
              <a:tr h="278574">
                <a:tc>
                  <a:txBody>
                    <a:bodyPr/>
                    <a:lstStyle/>
                    <a:p>
                      <a:r>
                        <a:rPr lang="en-US" sz="1100" b="1" i="0" u="none" strike="noStrike" cap="none">
                          <a:solidFill>
                            <a:schemeClr val="accent3"/>
                          </a:solidFill>
                          <a:latin typeface="Anaheim"/>
                          <a:ea typeface="Arial"/>
                          <a:cs typeface="Arial"/>
                          <a:sym typeface="Arial"/>
                        </a:rPr>
                        <a:t>KPIs / Key Visuals</a:t>
                      </a:r>
                      <a:endParaRPr lang="en-US" sz="1100" b="1" i="0" u="none" strike="noStrike" cap="none">
                        <a:solidFill>
                          <a:schemeClr val="accent3"/>
                        </a:solidFill>
                        <a:latin typeface="Anaheim"/>
                        <a:sym typeface="Anaheim"/>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100" b="1" i="0" u="none" strike="noStrike" cap="none">
                          <a:solidFill>
                            <a:schemeClr val="accent3"/>
                          </a:solidFill>
                          <a:latin typeface="Anaheim"/>
                          <a:ea typeface="Arial"/>
                          <a:cs typeface="Arial"/>
                          <a:sym typeface="Arial"/>
                        </a:rPr>
                        <a:t>Dashboard visuals</a:t>
                      </a:r>
                      <a:endParaRPr lang="en-US" sz="1100" b="1" i="0" u="none" strike="noStrike" cap="none">
                        <a:solidFill>
                          <a:schemeClr val="accent3"/>
                        </a:solidFill>
                        <a:latin typeface="Anaheim"/>
                        <a:sym typeface="Anaheim"/>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764319608"/>
                  </a:ext>
                </a:extLst>
              </a:tr>
              <a:tr h="271463">
                <a:tc>
                  <a:txBody>
                    <a:bodyPr/>
                    <a:lstStyle/>
                    <a:p>
                      <a:pPr algn="just"/>
                      <a:r>
                        <a:rPr lang="en-US" sz="1050" b="0" i="1" u="none" strike="noStrike" cap="none">
                          <a:solidFill>
                            <a:schemeClr val="accent3"/>
                          </a:solidFill>
                          <a:latin typeface="Anaheim"/>
                          <a:ea typeface="Arial"/>
                          <a:cs typeface="Arial"/>
                          <a:sym typeface="Arial"/>
                        </a:rPr>
                        <a:t>CO</a:t>
                      </a:r>
                      <a:r>
                        <a:rPr lang="en-US" sz="1050" b="0" i="1" u="none" strike="noStrike" cap="none" baseline="-25000">
                          <a:solidFill>
                            <a:schemeClr val="accent3"/>
                          </a:solidFill>
                          <a:latin typeface="Anaheim"/>
                          <a:ea typeface="Arial"/>
                          <a:cs typeface="Arial"/>
                          <a:sym typeface="Arial"/>
                        </a:rPr>
                        <a:t>2</a:t>
                      </a:r>
                      <a:r>
                        <a:rPr lang="en-US" sz="1050" b="0" i="1" u="none" strike="noStrike" cap="none">
                          <a:solidFill>
                            <a:schemeClr val="accent3"/>
                          </a:solidFill>
                          <a:latin typeface="Anaheim"/>
                          <a:ea typeface="Arial"/>
                          <a:cs typeface="Arial"/>
                          <a:sym typeface="Arial"/>
                        </a:rPr>
                        <a:t> emissions</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Total Carbon Footprint (KG)</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600999087"/>
                  </a:ext>
                </a:extLst>
              </a:tr>
              <a:tr h="360368">
                <a:tc>
                  <a:txBody>
                    <a:bodyPr/>
                    <a:lstStyle/>
                    <a:p>
                      <a:pPr algn="just"/>
                      <a:r>
                        <a:rPr lang="en-US" sz="1050" b="0" i="0" u="none" strike="noStrike" cap="none">
                          <a:solidFill>
                            <a:schemeClr val="accent3"/>
                          </a:solidFill>
                          <a:latin typeface="Anaheim"/>
                          <a:ea typeface="Arial"/>
                          <a:cs typeface="Arial"/>
                          <a:sym typeface="Arial"/>
                        </a:rPr>
                        <a:t>Carbon footprint of each of my purchases</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Based on the selected time interval, an individual can choose to see the amount of carbon footprint, generated by total transactions</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72184096"/>
                  </a:ext>
                </a:extLst>
              </a:tr>
              <a:tr h="425615">
                <a:tc>
                  <a:txBody>
                    <a:bodyPr/>
                    <a:lstStyle/>
                    <a:p>
                      <a:pPr algn="just"/>
                      <a:r>
                        <a:rPr lang="en-US" sz="1050" b="0" i="1" u="none" strike="noStrike" cap="none">
                          <a:solidFill>
                            <a:schemeClr val="accent3"/>
                          </a:solidFill>
                          <a:latin typeface="Anaheim"/>
                          <a:ea typeface="Arial"/>
                          <a:cs typeface="Arial"/>
                          <a:sym typeface="Arial"/>
                        </a:rPr>
                        <a:t>Periodic comparison of my carbon emission</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Last year emissions </a:t>
                      </a:r>
                    </a:p>
                    <a:p>
                      <a:r>
                        <a:rPr lang="en-US" sz="1050" b="0" i="0" u="none" strike="noStrike" cap="none">
                          <a:solidFill>
                            <a:schemeClr val="accent3"/>
                          </a:solidFill>
                          <a:latin typeface="Anaheim"/>
                          <a:ea typeface="Arial"/>
                          <a:cs typeface="Arial"/>
                          <a:sym typeface="Arial"/>
                        </a:rPr>
                        <a:t>(compared to last year)</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679873462"/>
                  </a:ext>
                </a:extLst>
              </a:tr>
              <a:tr h="257216">
                <a:tc>
                  <a:txBody>
                    <a:bodyPr/>
                    <a:lstStyle/>
                    <a:p>
                      <a:pPr algn="just"/>
                      <a:r>
                        <a:rPr lang="en-US" sz="1050" b="0" i="1" u="none" strike="noStrike" cap="none">
                          <a:solidFill>
                            <a:schemeClr val="accent3"/>
                          </a:solidFill>
                          <a:latin typeface="Anaheim"/>
                          <a:ea typeface="Arial"/>
                          <a:cs typeface="Arial"/>
                          <a:sym typeface="Arial"/>
                        </a:rPr>
                        <a:t>Cost per CO</a:t>
                      </a:r>
                      <a:r>
                        <a:rPr lang="en-US" sz="1050" b="0" i="1" u="none" strike="noStrike" cap="none" baseline="-25000">
                          <a:solidFill>
                            <a:schemeClr val="accent3"/>
                          </a:solidFill>
                          <a:latin typeface="Anaheim"/>
                          <a:ea typeface="Arial"/>
                          <a:cs typeface="Arial"/>
                          <a:sym typeface="Arial"/>
                        </a:rPr>
                        <a:t>2</a:t>
                      </a:r>
                      <a:r>
                        <a:rPr lang="en-US" sz="1050" b="0" i="1" u="none" strike="noStrike" cap="none">
                          <a:solidFill>
                            <a:schemeClr val="accent3"/>
                          </a:solidFill>
                          <a:latin typeface="Anaheim"/>
                          <a:ea typeface="Arial"/>
                          <a:cs typeface="Arial"/>
                          <a:sym typeface="Arial"/>
                        </a:rPr>
                        <a:t> Unit</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Carbon Social cost (USD) - calculated to a reference level/transaction level if want to</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438836335"/>
                  </a:ext>
                </a:extLst>
              </a:tr>
              <a:tr h="425615">
                <a:tc>
                  <a:txBody>
                    <a:bodyPr/>
                    <a:lstStyle/>
                    <a:p>
                      <a:r>
                        <a:rPr lang="en-US" sz="1050" b="0" i="0" u="none" strike="noStrike" cap="none">
                          <a:solidFill>
                            <a:schemeClr val="accent3"/>
                          </a:solidFill>
                          <a:latin typeface="Anaheim"/>
                          <a:ea typeface="Arial"/>
                          <a:cs typeface="Arial"/>
                          <a:sym typeface="Arial"/>
                        </a:rPr>
                        <a:t>How much I’m harming the planet in terms of cost (ii) in terms of CO</a:t>
                      </a:r>
                      <a:r>
                        <a:rPr lang="en-US" sz="1050" b="0" i="0" u="none" strike="noStrike" cap="none" baseline="-25000">
                          <a:solidFill>
                            <a:schemeClr val="accent3"/>
                          </a:solidFill>
                          <a:latin typeface="Anaheim"/>
                          <a:ea typeface="Arial"/>
                          <a:cs typeface="Arial"/>
                          <a:sym typeface="Arial"/>
                        </a:rPr>
                        <a:t>2</a:t>
                      </a:r>
                      <a:r>
                        <a:rPr lang="en-US" sz="1050" b="0" i="0" u="none" strike="noStrike" cap="none">
                          <a:solidFill>
                            <a:schemeClr val="accent3"/>
                          </a:solidFill>
                          <a:latin typeface="Anaheim"/>
                          <a:ea typeface="Arial"/>
                          <a:cs typeface="Arial"/>
                          <a:sym typeface="Arial"/>
                        </a:rPr>
                        <a:t> emission</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(i) Carbon Social cost (USD), (ii) a graph comparing carbon social cost vs associated carbon emission</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156260317"/>
                  </a:ext>
                </a:extLst>
              </a:tr>
              <a:tr h="425615">
                <a:tc>
                  <a:txBody>
                    <a:bodyPr/>
                    <a:lstStyle/>
                    <a:p>
                      <a:r>
                        <a:rPr lang="en-US" sz="1050" b="0" i="0" u="none" strike="noStrike" cap="none">
                          <a:solidFill>
                            <a:schemeClr val="accent3"/>
                          </a:solidFill>
                          <a:latin typeface="Anaheim"/>
                          <a:ea typeface="Arial"/>
                          <a:cs typeface="Arial"/>
                          <a:sym typeface="Arial"/>
                        </a:rPr>
                        <a:t>Comparison of transaction value</a:t>
                      </a:r>
                    </a:p>
                    <a:p>
                      <a:r>
                        <a:rPr lang="en-US" sz="1050" b="0" i="0" u="none" strike="noStrike" cap="none">
                          <a:solidFill>
                            <a:schemeClr val="accent3"/>
                          </a:solidFill>
                          <a:latin typeface="Anaheim"/>
                          <a:ea typeface="Arial"/>
                          <a:cs typeface="Arial"/>
                          <a:sym typeface="Arial"/>
                        </a:rPr>
                        <a:t>against Carbon social cost (Money spent / month)</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Transaction Amount against Carbon Social Cost per transaction</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4134792844"/>
                  </a:ext>
                </a:extLst>
              </a:tr>
            </a:tbl>
          </a:graphicData>
        </a:graphic>
      </p:graphicFrame>
      <p:sp>
        <p:nvSpPr>
          <p:cNvPr id="32" name="Google Shape;788;p32">
            <a:extLst>
              <a:ext uri="{FF2B5EF4-FFF2-40B4-BE49-F238E27FC236}">
                <a16:creationId xmlns:a16="http://schemas.microsoft.com/office/drawing/2014/main" id="{3017FCCF-95E4-4D21-B54B-BF797F051EC7}"/>
              </a:ext>
            </a:extLst>
          </p:cNvPr>
          <p:cNvSpPr txBox="1">
            <a:spLocks/>
          </p:cNvSpPr>
          <p:nvPr/>
        </p:nvSpPr>
        <p:spPr>
          <a:xfrm>
            <a:off x="4572000" y="1071063"/>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400"/>
              <a:t>Water Footprint</a:t>
            </a:r>
          </a:p>
        </p:txBody>
      </p:sp>
      <p:graphicFrame>
        <p:nvGraphicFramePr>
          <p:cNvPr id="33" name="Table 8">
            <a:extLst>
              <a:ext uri="{FF2B5EF4-FFF2-40B4-BE49-F238E27FC236}">
                <a16:creationId xmlns:a16="http://schemas.microsoft.com/office/drawing/2014/main" id="{BCC625C9-6D3A-4105-A69D-7EA7F5BA0038}"/>
              </a:ext>
            </a:extLst>
          </p:cNvPr>
          <p:cNvGraphicFramePr>
            <a:graphicFrameLocks noGrp="1"/>
          </p:cNvGraphicFramePr>
          <p:nvPr>
            <p:extLst>
              <p:ext uri="{D42A27DB-BD31-4B8C-83A1-F6EECF244321}">
                <p14:modId xmlns:p14="http://schemas.microsoft.com/office/powerpoint/2010/main" val="1769038429"/>
              </p:ext>
            </p:extLst>
          </p:nvPr>
        </p:nvGraphicFramePr>
        <p:xfrm>
          <a:off x="4683641" y="1479962"/>
          <a:ext cx="4302244" cy="2337657"/>
        </p:xfrm>
        <a:graphic>
          <a:graphicData uri="http://schemas.openxmlformats.org/drawingml/2006/table">
            <a:tbl>
              <a:tblPr firstRow="1" bandRow="1">
                <a:tableStyleId>{B5D80D83-B56B-4692-B0E5-57296B757A52}</a:tableStyleId>
              </a:tblPr>
              <a:tblGrid>
                <a:gridCol w="2092444">
                  <a:extLst>
                    <a:ext uri="{9D8B030D-6E8A-4147-A177-3AD203B41FA5}">
                      <a16:colId xmlns:a16="http://schemas.microsoft.com/office/drawing/2014/main" val="358886523"/>
                    </a:ext>
                  </a:extLst>
                </a:gridCol>
                <a:gridCol w="2209800">
                  <a:extLst>
                    <a:ext uri="{9D8B030D-6E8A-4147-A177-3AD203B41FA5}">
                      <a16:colId xmlns:a16="http://schemas.microsoft.com/office/drawing/2014/main" val="2032921732"/>
                    </a:ext>
                  </a:extLst>
                </a:gridCol>
              </a:tblGrid>
              <a:tr h="280400">
                <a:tc>
                  <a:txBody>
                    <a:bodyPr/>
                    <a:lstStyle/>
                    <a:p>
                      <a:r>
                        <a:rPr lang="en-US" sz="1100" b="1" i="0" u="none" strike="noStrike" cap="none">
                          <a:solidFill>
                            <a:schemeClr val="accent3"/>
                          </a:solidFill>
                          <a:latin typeface="Anaheim"/>
                          <a:ea typeface="Arial"/>
                          <a:cs typeface="Arial"/>
                          <a:sym typeface="Arial"/>
                        </a:rPr>
                        <a:t>KPIs / Key Visuals</a:t>
                      </a:r>
                      <a:endParaRPr lang="en-US" sz="1100" b="1" i="0" u="none" strike="noStrike" cap="none">
                        <a:solidFill>
                          <a:schemeClr val="accent3"/>
                        </a:solidFill>
                        <a:latin typeface="Anaheim"/>
                        <a:sym typeface="Anaheim"/>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100" b="1" i="0" u="none" strike="noStrike" cap="none">
                          <a:solidFill>
                            <a:schemeClr val="accent3"/>
                          </a:solidFill>
                          <a:latin typeface="Anaheim"/>
                          <a:ea typeface="Arial"/>
                          <a:cs typeface="Arial"/>
                          <a:sym typeface="Arial"/>
                        </a:rPr>
                        <a:t>Dashboard visuals</a:t>
                      </a:r>
                      <a:endParaRPr lang="en-US" sz="1100" b="1" i="0" u="none" strike="noStrike" cap="none">
                        <a:solidFill>
                          <a:schemeClr val="accent3"/>
                        </a:solidFill>
                        <a:latin typeface="Anaheim"/>
                        <a:sym typeface="Anaheim"/>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764319608"/>
                  </a:ext>
                </a:extLst>
              </a:tr>
              <a:tr h="260136">
                <a:tc>
                  <a:txBody>
                    <a:bodyPr/>
                    <a:lstStyle/>
                    <a:p>
                      <a:r>
                        <a:rPr lang="en-US" sz="1050" b="0" i="1" u="none" strike="noStrike" cap="none">
                          <a:solidFill>
                            <a:schemeClr val="accent3"/>
                          </a:solidFill>
                          <a:latin typeface="Anaheim"/>
                          <a:ea typeface="Arial"/>
                          <a:cs typeface="Arial"/>
                          <a:sym typeface="Arial"/>
                        </a:rPr>
                        <a:t>Water usage</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Total Water Consumption (lit)</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600999087"/>
                  </a:ext>
                </a:extLst>
              </a:tr>
              <a:tr h="435231">
                <a:tc>
                  <a:txBody>
                    <a:bodyPr/>
                    <a:lstStyle/>
                    <a:p>
                      <a:r>
                        <a:rPr lang="en-US" sz="1050" b="0" i="1" u="none" strike="noStrike" cap="none">
                          <a:solidFill>
                            <a:schemeClr val="accent3"/>
                          </a:solidFill>
                          <a:latin typeface="Anaheim"/>
                          <a:ea typeface="Arial"/>
                          <a:cs typeface="Arial"/>
                          <a:sym typeface="Arial"/>
                        </a:rPr>
                        <a:t>Periodic comparison of my water usage</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Last year emissions </a:t>
                      </a:r>
                    </a:p>
                    <a:p>
                      <a:r>
                        <a:rPr lang="en-US" sz="1050" b="0" i="0" u="none" strike="noStrike" cap="none">
                          <a:solidFill>
                            <a:schemeClr val="accent3"/>
                          </a:solidFill>
                          <a:latin typeface="Anaheim"/>
                          <a:ea typeface="Arial"/>
                          <a:cs typeface="Arial"/>
                          <a:sym typeface="Arial"/>
                        </a:rPr>
                        <a:t>(compared to last year)</a:t>
                      </a:r>
                      <a:endParaRPr lang="en-US" sz="1200" i="0"/>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72184096"/>
                  </a:ext>
                </a:extLst>
              </a:tr>
              <a:tr h="933430">
                <a:tc>
                  <a:txBody>
                    <a:bodyPr/>
                    <a:lstStyle/>
                    <a:p>
                      <a:r>
                        <a:rPr lang="en-US" sz="1050" b="0" i="0" u="none" strike="noStrike" cap="none">
                          <a:solidFill>
                            <a:schemeClr val="accent3"/>
                          </a:solidFill>
                          <a:latin typeface="Anaheim"/>
                          <a:ea typeface="Arial"/>
                          <a:cs typeface="Arial"/>
                          <a:sym typeface="Arial"/>
                        </a:rPr>
                        <a:t>consumption compared to other peers</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Card KPIs showing comparison of total water consumption, equivalent to number of individuals consuming water and production of cotton t-shirts</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679873462"/>
                  </a:ext>
                </a:extLst>
              </a:tr>
              <a:tr h="428460">
                <a:tc>
                  <a:txBody>
                    <a:bodyPr/>
                    <a:lstStyle/>
                    <a:p>
                      <a:r>
                        <a:rPr lang="en-US" sz="1050" b="0" i="1" u="none" strike="noStrike" cap="none">
                          <a:solidFill>
                            <a:schemeClr val="accent3"/>
                          </a:solidFill>
                          <a:latin typeface="Anaheim"/>
                          <a:ea typeface="Arial"/>
                          <a:cs typeface="Arial"/>
                          <a:sym typeface="Arial"/>
                        </a:rPr>
                        <a:t>Water consumption and wastage rate</a:t>
                      </a:r>
                      <a:endParaRPr lang="en-US" sz="1050" b="0" i="1"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tc>
                  <a:txBody>
                    <a:bodyPr/>
                    <a:lstStyle/>
                    <a:p>
                      <a:r>
                        <a:rPr lang="en-US" sz="1050" b="0" i="0" u="none" strike="noStrike" cap="none">
                          <a:solidFill>
                            <a:schemeClr val="accent3"/>
                          </a:solidFill>
                          <a:latin typeface="Anaheim"/>
                          <a:ea typeface="Arial"/>
                          <a:cs typeface="Arial"/>
                          <a:sym typeface="Arial"/>
                        </a:rPr>
                        <a:t>Water usage compared to Industry</a:t>
                      </a:r>
                    </a:p>
                    <a:p>
                      <a:r>
                        <a:rPr lang="en-US" sz="1050" b="0" i="0" u="none" strike="noStrike" cap="none">
                          <a:solidFill>
                            <a:schemeClr val="accent3"/>
                          </a:solidFill>
                          <a:latin typeface="Anaheim"/>
                          <a:ea typeface="Arial"/>
                          <a:cs typeface="Arial"/>
                          <a:sym typeface="Arial"/>
                        </a:rPr>
                        <a:t>Benchmark</a:t>
                      </a:r>
                      <a:endParaRPr lang="en-US" sz="1050" b="0" i="0" u="none" strike="noStrike" cap="none">
                        <a:solidFill>
                          <a:schemeClr val="accent3"/>
                        </a:solidFill>
                        <a:latin typeface="Anaheim"/>
                        <a:cs typeface="Arial"/>
                        <a:sym typeface="Arial"/>
                      </a:endParaRPr>
                    </a:p>
                  </a:txBody>
                  <a:tcPr>
                    <a:gradFill>
                      <a:gsLst>
                        <a:gs pos="99000">
                          <a:srgbClr val="ADDCB8"/>
                        </a:gs>
                        <a:gs pos="60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438836335"/>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438"/>
        <p:cNvGrpSpPr/>
        <p:nvPr/>
      </p:nvGrpSpPr>
      <p:grpSpPr>
        <a:xfrm>
          <a:off x="0" y="0"/>
          <a:ext cx="0" cy="0"/>
          <a:chOff x="0" y="0"/>
          <a:chExt cx="0" cy="0"/>
        </a:xfrm>
      </p:grpSpPr>
      <p:sp>
        <p:nvSpPr>
          <p:cNvPr id="2442" name="Google Shape;2442;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57" name="Google Shape;2457;p41"/>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Implementation oplan</a:t>
            </a:r>
            <a:endParaRPr/>
          </a:p>
        </p:txBody>
      </p:sp>
      <p:pic>
        <p:nvPicPr>
          <p:cNvPr id="11" name="Picture 10" descr="Diagram&#10;&#10;Description automatically generated">
            <a:extLst>
              <a:ext uri="{FF2B5EF4-FFF2-40B4-BE49-F238E27FC236}">
                <a16:creationId xmlns:a16="http://schemas.microsoft.com/office/drawing/2014/main" id="{1713CA65-38E1-40FC-95F9-A3704107AF00}"/>
              </a:ext>
            </a:extLst>
          </p:cNvPr>
          <p:cNvPicPr>
            <a:picLocks noChangeAspect="1"/>
          </p:cNvPicPr>
          <p:nvPr/>
        </p:nvPicPr>
        <p:blipFill>
          <a:blip r:embed="rId3"/>
          <a:stretch>
            <a:fillRect/>
          </a:stretch>
        </p:blipFill>
        <p:spPr>
          <a:xfrm>
            <a:off x="1557787" y="985641"/>
            <a:ext cx="6028425" cy="3829548"/>
          </a:xfrm>
          <a:prstGeom prst="rect">
            <a:avLst/>
          </a:prstGeom>
        </p:spPr>
      </p:pic>
      <p:sp>
        <p:nvSpPr>
          <p:cNvPr id="423" name="Google Shape;421;p27">
            <a:extLst>
              <a:ext uri="{FF2B5EF4-FFF2-40B4-BE49-F238E27FC236}">
                <a16:creationId xmlns:a16="http://schemas.microsoft.com/office/drawing/2014/main" id="{A4FCC40F-0F18-4845-9DDF-601B2E8A78A3}"/>
              </a:ext>
            </a:extLst>
          </p:cNvPr>
          <p:cNvSpPr txBox="1">
            <a:spLocks/>
          </p:cNvSpPr>
          <p:nvPr/>
        </p:nvSpPr>
        <p:spPr>
          <a:xfrm>
            <a:off x="6360147" y="252111"/>
            <a:ext cx="3195637" cy="4810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Staatliches"/>
              <a:buNone/>
              <a:defRPr sz="28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3"/>
              </a:buClr>
              <a:buSzPts val="2800"/>
              <a:buFont typeface="Josefin Sans"/>
              <a:buNone/>
              <a:defRPr sz="2800" b="1" i="0" u="none" strike="noStrike" cap="none">
                <a:solidFill>
                  <a:schemeClr val="accent3"/>
                </a:solidFill>
                <a:latin typeface="Josefin Sans"/>
                <a:ea typeface="Josefin Sans"/>
                <a:cs typeface="Josefin Sans"/>
                <a:sym typeface="Josefin Sans"/>
              </a:defRPr>
            </a:lvl9pPr>
          </a:lstStyle>
          <a:p>
            <a:r>
              <a:rPr lang="en-US" sz="2000"/>
              <a:t>Implementation plan</a:t>
            </a:r>
          </a:p>
        </p:txBody>
      </p:sp>
    </p:spTree>
    <p:extLst>
      <p:ext uri="{BB962C8B-B14F-4D97-AF65-F5344CB8AC3E}">
        <p14:creationId xmlns:p14="http://schemas.microsoft.com/office/powerpoint/2010/main" val="344385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56266" y="452634"/>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Benefits</a:t>
            </a:r>
            <a:endParaRPr/>
          </a:p>
        </p:txBody>
      </p:sp>
      <p:sp>
        <p:nvSpPr>
          <p:cNvPr id="4" name="Content Placeholder 2">
            <a:extLst>
              <a:ext uri="{FF2B5EF4-FFF2-40B4-BE49-F238E27FC236}">
                <a16:creationId xmlns:a16="http://schemas.microsoft.com/office/drawing/2014/main" id="{17F3C6D4-AD78-46BF-B909-A7845DE826D8}"/>
              </a:ext>
            </a:extLst>
          </p:cNvPr>
          <p:cNvSpPr txBox="1">
            <a:spLocks/>
          </p:cNvSpPr>
          <p:nvPr/>
        </p:nvSpPr>
        <p:spPr>
          <a:xfrm>
            <a:off x="273015" y="1551264"/>
            <a:ext cx="6272212" cy="2899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323850" indent="-171450">
              <a:buClr>
                <a:schemeClr val="accent1">
                  <a:lumMod val="75000"/>
                </a:schemeClr>
              </a:buClr>
              <a:buFont typeface="Wingdings" panose="05000000000000000000" pitchFamily="2" charset="2"/>
              <a:buChar char="v"/>
            </a:pPr>
            <a:r>
              <a:rPr lang="en-US" b="1">
                <a:solidFill>
                  <a:schemeClr val="accent6">
                    <a:lumMod val="25000"/>
                  </a:schemeClr>
                </a:solidFill>
                <a:latin typeface="Anaheim" panose="020B0604020202020204" charset="0"/>
              </a:rPr>
              <a:t>  Consumption-based analysis approach</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Allows users to understand their spending behavior.  </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Keep track of activities that costs more emissions to the environment.</a:t>
            </a:r>
            <a:endParaRPr lang="en-US">
              <a:solidFill>
                <a:schemeClr val="accent6">
                  <a:lumMod val="50000"/>
                </a:schemeClr>
              </a:solidFill>
              <a:latin typeface="Anaheim" panose="020B0604020202020204" charset="0"/>
            </a:endParaRPr>
          </a:p>
          <a:p>
            <a:pPr marL="323850" indent="-171450">
              <a:buFont typeface="Arial" panose="020B0604020202020204" pitchFamily="34" charset="0"/>
              <a:buChar char="•"/>
            </a:pPr>
            <a:endParaRPr lang="en-US">
              <a:solidFill>
                <a:schemeClr val="accent6">
                  <a:lumMod val="25000"/>
                </a:schemeClr>
              </a:solidFill>
              <a:latin typeface="Anaheim" panose="020B0604020202020204" charset="0"/>
            </a:endParaRPr>
          </a:p>
          <a:p>
            <a:pPr marL="323850" indent="-171450">
              <a:buClr>
                <a:schemeClr val="accent1">
                  <a:lumMod val="75000"/>
                </a:schemeClr>
              </a:buClr>
              <a:buFont typeface="Wingdings" panose="05000000000000000000" pitchFamily="2" charset="2"/>
              <a:buChar char="v"/>
            </a:pPr>
            <a:r>
              <a:rPr lang="en-US">
                <a:solidFill>
                  <a:schemeClr val="accent6">
                    <a:lumMod val="25000"/>
                  </a:schemeClr>
                </a:solidFill>
                <a:latin typeface="Anaheim" panose="020B0604020202020204" charset="0"/>
              </a:rPr>
              <a:t>  </a:t>
            </a:r>
            <a:r>
              <a:rPr lang="en-US" b="1">
                <a:solidFill>
                  <a:schemeClr val="accent6">
                    <a:lumMod val="25000"/>
                  </a:schemeClr>
                </a:solidFill>
                <a:latin typeface="Anaheim" panose="020B0604020202020204" charset="0"/>
              </a:rPr>
              <a:t>Systematic carbon reporting  </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Provide transparent emission data for reporting frameworks (ex; GRI).</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Relations with stakeholders and customers projected to be improved.</a:t>
            </a:r>
          </a:p>
          <a:p>
            <a:pPr marL="323850" indent="-171450">
              <a:buFont typeface="Arial" panose="020B0604020202020204" pitchFamily="34" charset="0"/>
              <a:buChar char="•"/>
            </a:pPr>
            <a:endParaRPr lang="en-US">
              <a:solidFill>
                <a:schemeClr val="accent6">
                  <a:lumMod val="25000"/>
                </a:schemeClr>
              </a:solidFill>
              <a:latin typeface="Anaheim" panose="020B0604020202020204" charset="0"/>
            </a:endParaRPr>
          </a:p>
          <a:p>
            <a:pPr marL="323850" indent="-171450">
              <a:buClr>
                <a:schemeClr val="accent1">
                  <a:lumMod val="75000"/>
                </a:schemeClr>
              </a:buClr>
              <a:buFont typeface="Wingdings" panose="05000000000000000000" pitchFamily="2" charset="2"/>
              <a:buChar char="v"/>
            </a:pPr>
            <a:r>
              <a:rPr lang="en-US">
                <a:solidFill>
                  <a:schemeClr val="accent6">
                    <a:lumMod val="25000"/>
                  </a:schemeClr>
                </a:solidFill>
                <a:latin typeface="Anaheim" panose="020B0604020202020204" charset="0"/>
              </a:rPr>
              <a:t>  </a:t>
            </a:r>
            <a:r>
              <a:rPr lang="en-US" b="1">
                <a:solidFill>
                  <a:schemeClr val="accent6">
                    <a:lumMod val="25000"/>
                  </a:schemeClr>
                </a:solidFill>
                <a:latin typeface="Anaheim" panose="020B0604020202020204" charset="0"/>
              </a:rPr>
              <a:t>Idea’s approach and flexibility</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Customization allows measuring insights based on the change in requirement strategy.</a:t>
            </a:r>
          </a:p>
          <a:p>
            <a:pPr marL="152400" indent="0">
              <a:buClr>
                <a:schemeClr val="accent1">
                  <a:lumMod val="75000"/>
                </a:schemeClr>
              </a:buClr>
            </a:pPr>
            <a:endParaRPr lang="en-US">
              <a:solidFill>
                <a:schemeClr val="accent6">
                  <a:lumMod val="25000"/>
                </a:schemeClr>
              </a:solidFill>
              <a:latin typeface="Anaheim" panose="020B0604020202020204" charset="0"/>
            </a:endParaRPr>
          </a:p>
          <a:p>
            <a:pPr marL="323850" indent="-171450">
              <a:buClr>
                <a:schemeClr val="accent1">
                  <a:lumMod val="75000"/>
                </a:schemeClr>
              </a:buClr>
              <a:buFont typeface="Wingdings" panose="05000000000000000000" pitchFamily="2" charset="2"/>
              <a:buChar char="v"/>
            </a:pPr>
            <a:r>
              <a:rPr lang="en-US">
                <a:solidFill>
                  <a:schemeClr val="accent6">
                    <a:lumMod val="25000"/>
                  </a:schemeClr>
                </a:solidFill>
                <a:latin typeface="Anaheim" panose="020B0604020202020204" charset="0"/>
              </a:rPr>
              <a:t>  </a:t>
            </a:r>
            <a:r>
              <a:rPr lang="en-US" b="1">
                <a:solidFill>
                  <a:schemeClr val="accent6">
                    <a:lumMod val="25000"/>
                  </a:schemeClr>
                </a:solidFill>
                <a:latin typeface="Anaheim" panose="020B0604020202020204" charset="0"/>
              </a:rPr>
              <a:t>Reduction in errors and uncertainties </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Collected transaction data bypasses the uncertain self-assessed/manually entered data.</a:t>
            </a:r>
          </a:p>
          <a:p>
            <a:pPr marL="438150" indent="-285750">
              <a:buFont typeface="Arial" panose="020B0604020202020204" pitchFamily="34" charset="0"/>
              <a:buChar char="•"/>
            </a:pPr>
            <a:r>
              <a:rPr lang="en-US" sz="1100">
                <a:solidFill>
                  <a:schemeClr val="accent6">
                    <a:lumMod val="50000"/>
                  </a:schemeClr>
                </a:solidFill>
                <a:latin typeface="Anaheim" panose="020B0604020202020204" charset="0"/>
              </a:rPr>
              <a:t>Automated results inheriting low frequency of errors.</a:t>
            </a:r>
          </a:p>
        </p:txBody>
      </p:sp>
      <p:pic>
        <p:nvPicPr>
          <p:cNvPr id="7" name="Picture 6" descr="A picture containing graphical user interface&#10;&#10;Description automatically generated">
            <a:extLst>
              <a:ext uri="{FF2B5EF4-FFF2-40B4-BE49-F238E27FC236}">
                <a16:creationId xmlns:a16="http://schemas.microsoft.com/office/drawing/2014/main" id="{B36103F9-3D69-488C-AC8D-4544DF17D75F}"/>
              </a:ext>
            </a:extLst>
          </p:cNvPr>
          <p:cNvPicPr>
            <a:picLocks noChangeAspect="1"/>
          </p:cNvPicPr>
          <p:nvPr/>
        </p:nvPicPr>
        <p:blipFill>
          <a:blip r:embed="rId3"/>
          <a:stretch>
            <a:fillRect/>
          </a:stretch>
        </p:blipFill>
        <p:spPr>
          <a:xfrm>
            <a:off x="6104343" y="693234"/>
            <a:ext cx="2899002" cy="2899002"/>
          </a:xfrm>
          <a:prstGeom prst="rect">
            <a:avLst/>
          </a:prstGeom>
        </p:spPr>
      </p:pic>
    </p:spTree>
    <p:extLst>
      <p:ext uri="{BB962C8B-B14F-4D97-AF65-F5344CB8AC3E}">
        <p14:creationId xmlns:p14="http://schemas.microsoft.com/office/powerpoint/2010/main" val="3397311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Limitations</a:t>
            </a:r>
            <a:endParaRPr/>
          </a:p>
        </p:txBody>
      </p:sp>
      <p:sp>
        <p:nvSpPr>
          <p:cNvPr id="4" name="Content Placeholder 2">
            <a:extLst>
              <a:ext uri="{FF2B5EF4-FFF2-40B4-BE49-F238E27FC236}">
                <a16:creationId xmlns:a16="http://schemas.microsoft.com/office/drawing/2014/main" id="{17F3C6D4-AD78-46BF-B909-A7845DE826D8}"/>
              </a:ext>
            </a:extLst>
          </p:cNvPr>
          <p:cNvSpPr txBox="1">
            <a:spLocks/>
          </p:cNvSpPr>
          <p:nvPr/>
        </p:nvSpPr>
        <p:spPr>
          <a:xfrm>
            <a:off x="110031" y="3225405"/>
            <a:ext cx="8322469" cy="2154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323850" indent="-171450">
              <a:buFont typeface="Arial" panose="020B0604020202020204" pitchFamily="34" charset="0"/>
              <a:buChar char="•"/>
            </a:pPr>
            <a:r>
              <a:rPr lang="en-US" sz="1400"/>
              <a:t>  Calculations are dependent on measurable variable (ex; mcc -&gt; EEIO -&gt; EF)</a:t>
            </a:r>
          </a:p>
          <a:p>
            <a:pPr marL="152400" indent="0"/>
            <a:endParaRPr lang="en-US" sz="1400"/>
          </a:p>
          <a:p>
            <a:pPr marL="438150" indent="-285750">
              <a:buFont typeface="Arial" panose="020B0604020202020204" pitchFamily="34" charset="0"/>
              <a:buChar char="•"/>
            </a:pPr>
            <a:r>
              <a:rPr lang="en-US" sz="1400"/>
              <a:t>Availability of Data.</a:t>
            </a:r>
          </a:p>
          <a:p>
            <a:pPr marL="438150" indent="-285750">
              <a:buFont typeface="Arial" panose="020B0604020202020204" pitchFamily="34" charset="0"/>
              <a:buChar char="•"/>
            </a:pPr>
            <a:endParaRPr lang="en-US" sz="1400"/>
          </a:p>
          <a:p>
            <a:pPr marL="438150" indent="-285750">
              <a:buFont typeface="Arial" panose="020B0604020202020204" pitchFamily="34" charset="0"/>
              <a:buChar char="•"/>
            </a:pPr>
            <a:r>
              <a:rPr lang="en-US" sz="1400"/>
              <a:t>Custom development of mitigation plan/actionable insights might exert time and affiliated resources.</a:t>
            </a:r>
          </a:p>
          <a:p>
            <a:pPr marL="323850" indent="-171450">
              <a:buFont typeface="Arial" panose="020B0604020202020204" pitchFamily="34" charset="0"/>
              <a:buChar char="•"/>
            </a:pPr>
            <a:endParaRPr lang="en-US" sz="1400">
              <a:latin typeface="SFRM1200"/>
            </a:endParaRPr>
          </a:p>
        </p:txBody>
      </p:sp>
      <p:pic>
        <p:nvPicPr>
          <p:cNvPr id="3" name="Picture 2" descr="Graphical user interface, application&#10;&#10;Description automatically generated">
            <a:extLst>
              <a:ext uri="{FF2B5EF4-FFF2-40B4-BE49-F238E27FC236}">
                <a16:creationId xmlns:a16="http://schemas.microsoft.com/office/drawing/2014/main" id="{06797DC1-CF80-4CA8-AE0A-0D02FFE94987}"/>
              </a:ext>
            </a:extLst>
          </p:cNvPr>
          <p:cNvPicPr>
            <a:picLocks noChangeAspect="1"/>
          </p:cNvPicPr>
          <p:nvPr/>
        </p:nvPicPr>
        <p:blipFill>
          <a:blip r:embed="rId3"/>
          <a:stretch>
            <a:fillRect/>
          </a:stretch>
        </p:blipFill>
        <p:spPr>
          <a:xfrm>
            <a:off x="256335" y="-68151"/>
            <a:ext cx="2785569" cy="2785569"/>
          </a:xfrm>
          <a:prstGeom prst="rect">
            <a:avLst/>
          </a:prstGeom>
        </p:spPr>
      </p:pic>
      <p:pic>
        <p:nvPicPr>
          <p:cNvPr id="6" name="Picture 5" descr="Icon&#10;&#10;Description automatically generated">
            <a:extLst>
              <a:ext uri="{FF2B5EF4-FFF2-40B4-BE49-F238E27FC236}">
                <a16:creationId xmlns:a16="http://schemas.microsoft.com/office/drawing/2014/main" id="{9A2795ED-30BD-447E-969A-4C801FBDDE62}"/>
              </a:ext>
            </a:extLst>
          </p:cNvPr>
          <p:cNvPicPr>
            <a:picLocks noChangeAspect="1"/>
          </p:cNvPicPr>
          <p:nvPr/>
        </p:nvPicPr>
        <p:blipFill>
          <a:blip r:embed="rId4"/>
          <a:stretch>
            <a:fillRect/>
          </a:stretch>
        </p:blipFill>
        <p:spPr>
          <a:xfrm>
            <a:off x="6561328" y="697900"/>
            <a:ext cx="2369009" cy="2369009"/>
          </a:xfrm>
          <a:prstGeom prst="rect">
            <a:avLst/>
          </a:prstGeom>
        </p:spPr>
      </p:pic>
    </p:spTree>
    <p:extLst>
      <p:ext uri="{BB962C8B-B14F-4D97-AF65-F5344CB8AC3E}">
        <p14:creationId xmlns:p14="http://schemas.microsoft.com/office/powerpoint/2010/main" val="1794324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pic>
        <p:nvPicPr>
          <p:cNvPr id="15" name="Picture 14" descr="Graphical user interface, text, application, chat or text message&#10;&#10;Description automatically generated">
            <a:extLst>
              <a:ext uri="{FF2B5EF4-FFF2-40B4-BE49-F238E27FC236}">
                <a16:creationId xmlns:a16="http://schemas.microsoft.com/office/drawing/2014/main" id="{D5D33EE2-58A0-4BF4-9808-D098AFEED4B1}"/>
              </a:ext>
            </a:extLst>
          </p:cNvPr>
          <p:cNvPicPr>
            <a:picLocks noChangeAspect="1"/>
          </p:cNvPicPr>
          <p:nvPr/>
        </p:nvPicPr>
        <p:blipFill>
          <a:blip r:embed="rId3"/>
          <a:stretch>
            <a:fillRect/>
          </a:stretch>
        </p:blipFill>
        <p:spPr>
          <a:xfrm>
            <a:off x="247680" y="1438060"/>
            <a:ext cx="2739360" cy="1534269"/>
          </a:xfrm>
          <a:prstGeom prst="rect">
            <a:avLst/>
          </a:prstGeom>
        </p:spPr>
      </p:pic>
      <p:pic>
        <p:nvPicPr>
          <p:cNvPr id="27" name="Picture 26" descr="Text, calendar&#10;&#10;Description automatically generated">
            <a:extLst>
              <a:ext uri="{FF2B5EF4-FFF2-40B4-BE49-F238E27FC236}">
                <a16:creationId xmlns:a16="http://schemas.microsoft.com/office/drawing/2014/main" id="{4613AE14-D8A4-41A5-AE87-05CEF6C13AE6}"/>
              </a:ext>
            </a:extLst>
          </p:cNvPr>
          <p:cNvPicPr>
            <a:picLocks noChangeAspect="1"/>
          </p:cNvPicPr>
          <p:nvPr/>
        </p:nvPicPr>
        <p:blipFill>
          <a:blip r:embed="rId4"/>
          <a:stretch>
            <a:fillRect/>
          </a:stretch>
        </p:blipFill>
        <p:spPr>
          <a:xfrm>
            <a:off x="3197100" y="1438060"/>
            <a:ext cx="2739360" cy="1535329"/>
          </a:xfrm>
          <a:prstGeom prst="rect">
            <a:avLst/>
          </a:prstGeom>
        </p:spPr>
      </p:pic>
      <p:pic>
        <p:nvPicPr>
          <p:cNvPr id="29" name="Picture 28" descr="Graphical user interface&#10;&#10;Description automatically generated with medium confidence">
            <a:extLst>
              <a:ext uri="{FF2B5EF4-FFF2-40B4-BE49-F238E27FC236}">
                <a16:creationId xmlns:a16="http://schemas.microsoft.com/office/drawing/2014/main" id="{3414A8E4-B403-4395-BA7C-13A549A2A43A}"/>
              </a:ext>
            </a:extLst>
          </p:cNvPr>
          <p:cNvPicPr>
            <a:picLocks noChangeAspect="1"/>
          </p:cNvPicPr>
          <p:nvPr/>
        </p:nvPicPr>
        <p:blipFill>
          <a:blip r:embed="rId5"/>
          <a:stretch>
            <a:fillRect/>
          </a:stretch>
        </p:blipFill>
        <p:spPr>
          <a:xfrm>
            <a:off x="3197100" y="3472949"/>
            <a:ext cx="2739360" cy="1531097"/>
          </a:xfrm>
          <a:prstGeom prst="rect">
            <a:avLst/>
          </a:prstGeom>
        </p:spPr>
      </p:pic>
      <p:pic>
        <p:nvPicPr>
          <p:cNvPr id="31" name="Picture 30" descr="Graphical user interface&#10;&#10;Description automatically generated with low confidence">
            <a:extLst>
              <a:ext uri="{FF2B5EF4-FFF2-40B4-BE49-F238E27FC236}">
                <a16:creationId xmlns:a16="http://schemas.microsoft.com/office/drawing/2014/main" id="{FD55E5D2-48F7-4FE6-BB62-9442DCF69C93}"/>
              </a:ext>
            </a:extLst>
          </p:cNvPr>
          <p:cNvPicPr>
            <a:picLocks noChangeAspect="1"/>
          </p:cNvPicPr>
          <p:nvPr/>
        </p:nvPicPr>
        <p:blipFill>
          <a:blip r:embed="rId6"/>
          <a:stretch>
            <a:fillRect/>
          </a:stretch>
        </p:blipFill>
        <p:spPr>
          <a:xfrm>
            <a:off x="6146519" y="3472949"/>
            <a:ext cx="2739361" cy="1534873"/>
          </a:xfrm>
          <a:prstGeom prst="rect">
            <a:avLst/>
          </a:prstGeom>
        </p:spPr>
      </p:pic>
      <p:sp>
        <p:nvSpPr>
          <p:cNvPr id="54" name="Google Shape;788;p32">
            <a:extLst>
              <a:ext uri="{FF2B5EF4-FFF2-40B4-BE49-F238E27FC236}">
                <a16:creationId xmlns:a16="http://schemas.microsoft.com/office/drawing/2014/main" id="{EF059CCE-F76B-4128-A051-D64B3756E3AA}"/>
              </a:ext>
            </a:extLst>
          </p:cNvPr>
          <p:cNvSpPr txBox="1">
            <a:spLocks noGrp="1"/>
          </p:cNvSpPr>
          <p:nvPr>
            <p:ph type="ctrTitle"/>
          </p:nvPr>
        </p:nvSpPr>
        <p:spPr>
          <a:xfrm>
            <a:off x="187479" y="1053160"/>
            <a:ext cx="2538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iNTRODUCTION</a:t>
            </a:r>
            <a:endParaRPr sz="1400"/>
          </a:p>
        </p:txBody>
      </p:sp>
      <p:sp>
        <p:nvSpPr>
          <p:cNvPr id="55" name="Google Shape;788;p32">
            <a:extLst>
              <a:ext uri="{FF2B5EF4-FFF2-40B4-BE49-F238E27FC236}">
                <a16:creationId xmlns:a16="http://schemas.microsoft.com/office/drawing/2014/main" id="{05DE8E9F-BA25-48DB-B9E7-034B1632811A}"/>
              </a:ext>
            </a:extLst>
          </p:cNvPr>
          <p:cNvSpPr txBox="1">
            <a:spLocks/>
          </p:cNvSpPr>
          <p:nvPr/>
        </p:nvSpPr>
        <p:spPr>
          <a:xfrm>
            <a:off x="3141118" y="1048255"/>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400"/>
              <a:t>overview</a:t>
            </a:r>
          </a:p>
        </p:txBody>
      </p:sp>
      <p:sp>
        <p:nvSpPr>
          <p:cNvPr id="56" name="Google Shape;788;p32">
            <a:extLst>
              <a:ext uri="{FF2B5EF4-FFF2-40B4-BE49-F238E27FC236}">
                <a16:creationId xmlns:a16="http://schemas.microsoft.com/office/drawing/2014/main" id="{03946451-621C-4F49-99D6-A5065FE45669}"/>
              </a:ext>
            </a:extLst>
          </p:cNvPr>
          <p:cNvSpPr txBox="1">
            <a:spLocks/>
          </p:cNvSpPr>
          <p:nvPr/>
        </p:nvSpPr>
        <p:spPr>
          <a:xfrm>
            <a:off x="4404718" y="3088049"/>
            <a:ext cx="3347332"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algn="ctr"/>
            <a:r>
              <a:rPr lang="en-US" sz="1400"/>
              <a:t>Carbon Footprint / Social cost Overview</a:t>
            </a:r>
          </a:p>
        </p:txBody>
      </p:sp>
      <p:sp>
        <p:nvSpPr>
          <p:cNvPr id="60" name="Google Shape;805;p32">
            <a:extLst>
              <a:ext uri="{FF2B5EF4-FFF2-40B4-BE49-F238E27FC236}">
                <a16:creationId xmlns:a16="http://schemas.microsoft.com/office/drawing/2014/main" id="{A70447D7-418C-4F41-AAD5-11C14AB4F3A0}"/>
              </a:ext>
            </a:extLst>
          </p:cNvPr>
          <p:cNvSpPr txBox="1">
            <a:spLocks/>
          </p:cNvSpPr>
          <p:nvPr/>
        </p:nvSpPr>
        <p:spPr>
          <a:xfrm>
            <a:off x="5021569" y="410648"/>
            <a:ext cx="3194700" cy="48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r>
              <a:rPr lang="en-US"/>
              <a:t>Dashboard</a:t>
            </a:r>
          </a:p>
        </p:txBody>
      </p:sp>
    </p:spTree>
    <p:extLst>
      <p:ext uri="{BB962C8B-B14F-4D97-AF65-F5344CB8AC3E}">
        <p14:creationId xmlns:p14="http://schemas.microsoft.com/office/powerpoint/2010/main" val="3411803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83"/>
        <p:cNvGrpSpPr/>
        <p:nvPr/>
      </p:nvGrpSpPr>
      <p:grpSpPr>
        <a:xfrm>
          <a:off x="0" y="0"/>
          <a:ext cx="0" cy="0"/>
          <a:chOff x="0" y="0"/>
          <a:chExt cx="0" cy="0"/>
        </a:xfrm>
      </p:grpSpPr>
      <p:sp>
        <p:nvSpPr>
          <p:cNvPr id="805" name="Google Shape;805;p32"/>
          <p:cNvSpPr txBox="1">
            <a:spLocks noGrp="1"/>
          </p:cNvSpPr>
          <p:nvPr>
            <p:ph type="ctrTitle" idx="4"/>
          </p:nvPr>
        </p:nvSpPr>
        <p:spPr>
          <a:xfrm>
            <a:off x="5021569" y="410648"/>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Dashboard</a:t>
            </a:r>
            <a:endParaRPr/>
          </a:p>
        </p:txBody>
      </p:sp>
      <p:pic>
        <p:nvPicPr>
          <p:cNvPr id="3" name="Picture 2" descr="Graphical user interface&#10;&#10;Description automatically generated">
            <a:extLst>
              <a:ext uri="{FF2B5EF4-FFF2-40B4-BE49-F238E27FC236}">
                <a16:creationId xmlns:a16="http://schemas.microsoft.com/office/drawing/2014/main" id="{0AEF6665-CE1D-40BC-A5BE-509884BFD9F7}"/>
              </a:ext>
            </a:extLst>
          </p:cNvPr>
          <p:cNvPicPr>
            <a:picLocks noChangeAspect="1"/>
          </p:cNvPicPr>
          <p:nvPr/>
        </p:nvPicPr>
        <p:blipFill>
          <a:blip r:embed="rId3"/>
          <a:stretch>
            <a:fillRect/>
          </a:stretch>
        </p:blipFill>
        <p:spPr>
          <a:xfrm>
            <a:off x="6186262" y="1395068"/>
            <a:ext cx="2740906" cy="1539517"/>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3A4D1581-5B63-4A06-8F53-76AF3D5DE11D}"/>
              </a:ext>
            </a:extLst>
          </p:cNvPr>
          <p:cNvPicPr>
            <a:picLocks noChangeAspect="1"/>
          </p:cNvPicPr>
          <p:nvPr/>
        </p:nvPicPr>
        <p:blipFill>
          <a:blip r:embed="rId4"/>
          <a:stretch>
            <a:fillRect/>
          </a:stretch>
        </p:blipFill>
        <p:spPr>
          <a:xfrm>
            <a:off x="3259714" y="1392749"/>
            <a:ext cx="2739359" cy="1541836"/>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CDA12A4E-D260-4977-BCB8-F632AE5376F2}"/>
              </a:ext>
            </a:extLst>
          </p:cNvPr>
          <p:cNvPicPr>
            <a:picLocks noChangeAspect="1"/>
          </p:cNvPicPr>
          <p:nvPr/>
        </p:nvPicPr>
        <p:blipFill>
          <a:blip r:embed="rId5"/>
          <a:stretch>
            <a:fillRect/>
          </a:stretch>
        </p:blipFill>
        <p:spPr>
          <a:xfrm>
            <a:off x="247078" y="3435485"/>
            <a:ext cx="2752930" cy="1539517"/>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E4227052-C9EA-4A00-BB22-ED941E5564A3}"/>
              </a:ext>
            </a:extLst>
          </p:cNvPr>
          <p:cNvPicPr>
            <a:picLocks noChangeAspect="1"/>
          </p:cNvPicPr>
          <p:nvPr/>
        </p:nvPicPr>
        <p:blipFill>
          <a:blip r:embed="rId6"/>
          <a:stretch>
            <a:fillRect/>
          </a:stretch>
        </p:blipFill>
        <p:spPr>
          <a:xfrm>
            <a:off x="3204560" y="3435486"/>
            <a:ext cx="2741553" cy="1539516"/>
          </a:xfrm>
          <a:prstGeom prst="rect">
            <a:avLst/>
          </a:prstGeom>
        </p:spPr>
      </p:pic>
      <p:sp>
        <p:nvSpPr>
          <p:cNvPr id="19" name="Google Shape;788;p32">
            <a:extLst>
              <a:ext uri="{FF2B5EF4-FFF2-40B4-BE49-F238E27FC236}">
                <a16:creationId xmlns:a16="http://schemas.microsoft.com/office/drawing/2014/main" id="{3C74C131-09A2-48E5-9421-4AC9DBFFFC3B}"/>
              </a:ext>
            </a:extLst>
          </p:cNvPr>
          <p:cNvSpPr txBox="1">
            <a:spLocks/>
          </p:cNvSpPr>
          <p:nvPr/>
        </p:nvSpPr>
        <p:spPr>
          <a:xfrm>
            <a:off x="3126355" y="3050585"/>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400"/>
              <a:t>TRANSACTION overview</a:t>
            </a:r>
          </a:p>
        </p:txBody>
      </p:sp>
      <p:sp>
        <p:nvSpPr>
          <p:cNvPr id="21" name="Google Shape;788;p32">
            <a:extLst>
              <a:ext uri="{FF2B5EF4-FFF2-40B4-BE49-F238E27FC236}">
                <a16:creationId xmlns:a16="http://schemas.microsoft.com/office/drawing/2014/main" id="{8F476E0D-36AE-4AD8-98D1-79A051ACDB56}"/>
              </a:ext>
            </a:extLst>
          </p:cNvPr>
          <p:cNvSpPr txBox="1">
            <a:spLocks/>
          </p:cNvSpPr>
          <p:nvPr/>
        </p:nvSpPr>
        <p:spPr>
          <a:xfrm>
            <a:off x="4512596" y="1033068"/>
            <a:ext cx="3347332"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algn="ctr"/>
            <a:r>
              <a:rPr lang="en-US" sz="1400"/>
              <a:t>Water Footprint / Social cost Overview</a:t>
            </a:r>
          </a:p>
        </p:txBody>
      </p:sp>
      <p:sp>
        <p:nvSpPr>
          <p:cNvPr id="22" name="Google Shape;788;p32">
            <a:extLst>
              <a:ext uri="{FF2B5EF4-FFF2-40B4-BE49-F238E27FC236}">
                <a16:creationId xmlns:a16="http://schemas.microsoft.com/office/drawing/2014/main" id="{785FA600-B742-488B-B2FB-8A4BDB40D6C3}"/>
              </a:ext>
            </a:extLst>
          </p:cNvPr>
          <p:cNvSpPr txBox="1">
            <a:spLocks/>
          </p:cNvSpPr>
          <p:nvPr/>
        </p:nvSpPr>
        <p:spPr>
          <a:xfrm>
            <a:off x="171224" y="3050070"/>
            <a:ext cx="2538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400"/>
              <a:t>MERCHANT overview</a:t>
            </a:r>
          </a:p>
        </p:txBody>
      </p:sp>
    </p:spTree>
    <p:extLst>
      <p:ext uri="{BB962C8B-B14F-4D97-AF65-F5344CB8AC3E}">
        <p14:creationId xmlns:p14="http://schemas.microsoft.com/office/powerpoint/2010/main" val="2020669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Quantitative method</a:t>
            </a:r>
            <a:endParaRPr/>
          </a:p>
        </p:txBody>
      </p:sp>
      <p:sp>
        <p:nvSpPr>
          <p:cNvPr id="40" name="Google Shape;422;p27">
            <a:extLst>
              <a:ext uri="{FF2B5EF4-FFF2-40B4-BE49-F238E27FC236}">
                <a16:creationId xmlns:a16="http://schemas.microsoft.com/office/drawing/2014/main" id="{9E69827C-46F7-4AB2-87C7-5EA4171E0F40}"/>
              </a:ext>
            </a:extLst>
          </p:cNvPr>
          <p:cNvSpPr txBox="1">
            <a:spLocks/>
          </p:cNvSpPr>
          <p:nvPr/>
        </p:nvSpPr>
        <p:spPr>
          <a:xfrm flipH="1">
            <a:off x="867450" y="4642133"/>
            <a:ext cx="7409100" cy="441701"/>
          </a:xfrm>
          <a:prstGeom prst="rect">
            <a:avLst/>
          </a:prstGeom>
          <a:noFill/>
          <a:ln>
            <a:noFill/>
          </a:ln>
        </p:spPr>
        <p:txBody>
          <a:bodyPr spcFirstLastPara="1" wrap="square" lIns="91425" tIns="234000" rIns="91425" bIns="0"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lgn="ctr">
              <a:buFont typeface="Josefin Slab"/>
              <a:buNone/>
            </a:pPr>
            <a:r>
              <a:rPr lang="en-US" sz="1400"/>
              <a:t>Fig</a:t>
            </a:r>
            <a:r>
              <a:rPr lang="en-US" sz="1400" b="1"/>
              <a:t>: Quantitative Method Wireframe</a:t>
            </a:r>
          </a:p>
        </p:txBody>
      </p:sp>
      <p:pic>
        <p:nvPicPr>
          <p:cNvPr id="5" name="Picture 4" descr="Diagram&#10;&#10;Description automatically generated">
            <a:extLst>
              <a:ext uri="{FF2B5EF4-FFF2-40B4-BE49-F238E27FC236}">
                <a16:creationId xmlns:a16="http://schemas.microsoft.com/office/drawing/2014/main" id="{94F62ADD-F9DE-4E0D-9699-10874B1485A2}"/>
              </a:ext>
            </a:extLst>
          </p:cNvPr>
          <p:cNvPicPr>
            <a:picLocks noChangeAspect="1"/>
          </p:cNvPicPr>
          <p:nvPr/>
        </p:nvPicPr>
        <p:blipFill>
          <a:blip r:embed="rId3"/>
          <a:stretch>
            <a:fillRect/>
          </a:stretch>
        </p:blipFill>
        <p:spPr>
          <a:xfrm>
            <a:off x="1423042" y="894433"/>
            <a:ext cx="6468604" cy="3747700"/>
          </a:xfrm>
          <a:prstGeom prst="rect">
            <a:avLst/>
          </a:prstGeom>
        </p:spPr>
      </p:pic>
    </p:spTree>
    <p:extLst>
      <p:ext uri="{BB962C8B-B14F-4D97-AF65-F5344CB8AC3E}">
        <p14:creationId xmlns:p14="http://schemas.microsoft.com/office/powerpoint/2010/main" val="2265784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Quantitative Data collection</a:t>
            </a:r>
            <a:endParaRPr/>
          </a:p>
        </p:txBody>
      </p:sp>
      <p:pic>
        <p:nvPicPr>
          <p:cNvPr id="3" name="Picture 2" descr="Graphical user interface, text, application&#10;&#10;Description automatically generated">
            <a:extLst>
              <a:ext uri="{FF2B5EF4-FFF2-40B4-BE49-F238E27FC236}">
                <a16:creationId xmlns:a16="http://schemas.microsoft.com/office/drawing/2014/main" id="{235E6A77-72D1-41FE-9DE6-02E00F273E5B}"/>
              </a:ext>
            </a:extLst>
          </p:cNvPr>
          <p:cNvPicPr>
            <a:picLocks noChangeAspect="1"/>
          </p:cNvPicPr>
          <p:nvPr/>
        </p:nvPicPr>
        <p:blipFill>
          <a:blip r:embed="rId3"/>
          <a:stretch>
            <a:fillRect/>
          </a:stretch>
        </p:blipFill>
        <p:spPr>
          <a:xfrm>
            <a:off x="5523342" y="1180020"/>
            <a:ext cx="3194700" cy="3835707"/>
          </a:xfrm>
          <a:prstGeom prst="rect">
            <a:avLst/>
          </a:prstGeom>
        </p:spPr>
      </p:pic>
      <p:sp>
        <p:nvSpPr>
          <p:cNvPr id="8" name="Google Shape;422;p27">
            <a:extLst>
              <a:ext uri="{FF2B5EF4-FFF2-40B4-BE49-F238E27FC236}">
                <a16:creationId xmlns:a16="http://schemas.microsoft.com/office/drawing/2014/main" id="{6C0837CA-3F66-4EBB-A823-8CC1D84E1DDC}"/>
              </a:ext>
            </a:extLst>
          </p:cNvPr>
          <p:cNvSpPr txBox="1">
            <a:spLocks noGrp="1"/>
          </p:cNvSpPr>
          <p:nvPr>
            <p:ph type="subTitle" idx="1"/>
          </p:nvPr>
        </p:nvSpPr>
        <p:spPr>
          <a:xfrm flipH="1">
            <a:off x="144305" y="1180020"/>
            <a:ext cx="4540874" cy="3789733"/>
          </a:xfrm>
          <a:prstGeom prst="rect">
            <a:avLst/>
          </a:prstGeom>
        </p:spPr>
        <p:txBody>
          <a:bodyPr spcFirstLastPara="1" wrap="square" lIns="91425" tIns="234000" rIns="91425" bIns="0" anchor="t" anchorCtr="0">
            <a:noAutofit/>
          </a:bodyPr>
          <a:lstStyle/>
          <a:p>
            <a:pPr marL="0" indent="0" algn="just">
              <a:buNone/>
            </a:pPr>
            <a:r>
              <a:rPr lang="en-US" sz="1200">
                <a:latin typeface="Anaheim" panose="020B0604020202020204" charset="0"/>
              </a:rPr>
              <a:t>Determining important fields for further calculation</a:t>
            </a:r>
          </a:p>
          <a:p>
            <a:pPr marL="0" indent="0" algn="just">
              <a:buNone/>
            </a:pPr>
            <a:endParaRPr lang="en-US" sz="1200">
              <a:latin typeface="Anaheim" panose="020B0604020202020204" charset="0"/>
            </a:endParaRPr>
          </a:p>
          <a:p>
            <a:pPr marL="171450" indent="-171450" algn="just">
              <a:buFont typeface="Arial" panose="020B0604020202020204" pitchFamily="34" charset="0"/>
              <a:buChar char="•"/>
            </a:pPr>
            <a:r>
              <a:rPr lang="en-US" sz="1200">
                <a:latin typeface="Anaheim" panose="020B0604020202020204" charset="0"/>
              </a:rPr>
              <a:t>Transaction Data file (01 file)</a:t>
            </a:r>
          </a:p>
          <a:p>
            <a:pPr marL="628650" lvl="1" indent="-171450" algn="just">
              <a:buSzPct val="90000"/>
              <a:buFont typeface="Courier New" panose="02070309020205020404" pitchFamily="49" charset="0"/>
              <a:buChar char="o"/>
            </a:pPr>
            <a:r>
              <a:rPr lang="en-US" sz="1100" b="1">
                <a:highlight>
                  <a:srgbClr val="95F3AB"/>
                </a:highlight>
                <a:latin typeface="Anaheim" panose="020B0604020202020204" charset="0"/>
              </a:rPr>
              <a:t>MCC</a:t>
            </a:r>
          </a:p>
          <a:p>
            <a:pPr marL="628650" lvl="1" indent="-171450" algn="just">
              <a:buSzPct val="90000"/>
              <a:buFont typeface="Courier New" panose="02070309020205020404" pitchFamily="49" charset="0"/>
              <a:buChar char="o"/>
            </a:pPr>
            <a:r>
              <a:rPr lang="en-US" sz="1100">
                <a:latin typeface="Anaheim" panose="020B0604020202020204" charset="0"/>
              </a:rPr>
              <a:t>Transaction Amount</a:t>
            </a:r>
          </a:p>
          <a:p>
            <a:pPr marL="628650" lvl="1" indent="-171450" algn="just">
              <a:buSzPct val="90000"/>
              <a:buFont typeface="Courier New" panose="02070309020205020404" pitchFamily="49" charset="0"/>
              <a:buChar char="o"/>
            </a:pPr>
            <a:r>
              <a:rPr lang="en-US" sz="1100">
                <a:latin typeface="Anaheim" panose="020B0604020202020204" charset="0"/>
              </a:rPr>
              <a:t>Transaction Currency</a:t>
            </a:r>
          </a:p>
          <a:p>
            <a:pPr marL="628650" lvl="1" indent="-171450" algn="just">
              <a:buSzPct val="90000"/>
              <a:buFont typeface="Courier New" panose="02070309020205020404" pitchFamily="49" charset="0"/>
              <a:buChar char="o"/>
            </a:pPr>
            <a:r>
              <a:rPr lang="en-US" sz="1100" b="1">
                <a:latin typeface="Anaheim" panose="020B0604020202020204" charset="0"/>
              </a:rPr>
              <a:t>Reference ID</a:t>
            </a:r>
          </a:p>
          <a:p>
            <a:pPr marL="457200" lvl="1" indent="0" algn="just">
              <a:buSzPct val="90000"/>
              <a:buNone/>
            </a:pPr>
            <a:endParaRPr lang="en-US" sz="1100">
              <a:latin typeface="Anaheim" panose="020B0604020202020204" charset="0"/>
            </a:endParaRPr>
          </a:p>
          <a:p>
            <a:pPr marL="171450" indent="-171450" algn="just">
              <a:buSzPct val="90000"/>
              <a:buFont typeface="Arial" panose="020B0604020202020204" pitchFamily="34" charset="0"/>
              <a:buChar char="•"/>
            </a:pPr>
            <a:r>
              <a:rPr lang="en-US" sz="1200" err="1">
                <a:latin typeface="Anaheim" panose="020B0604020202020204" charset="0"/>
              </a:rPr>
              <a:t>Åland</a:t>
            </a:r>
            <a:r>
              <a:rPr lang="en-US" sz="1200">
                <a:latin typeface="Anaheim" panose="020B0604020202020204" charset="0"/>
              </a:rPr>
              <a:t> API file (04 file)</a:t>
            </a:r>
          </a:p>
          <a:p>
            <a:pPr marL="628650" lvl="1" indent="-171450" algn="just">
              <a:buSzPct val="90000"/>
              <a:buFont typeface="Courier New" panose="02070309020205020404" pitchFamily="49" charset="0"/>
              <a:buChar char="o"/>
            </a:pPr>
            <a:r>
              <a:rPr lang="en-US" sz="1100">
                <a:latin typeface="Anaheim" panose="020B0604020202020204" charset="0"/>
              </a:rPr>
              <a:t>Carbon Emission (Grams)</a:t>
            </a:r>
          </a:p>
          <a:p>
            <a:pPr marL="628650" lvl="1" indent="-171450" algn="just">
              <a:buSzPct val="90000"/>
              <a:buFont typeface="Courier New" panose="02070309020205020404" pitchFamily="49" charset="0"/>
              <a:buChar char="o"/>
            </a:pPr>
            <a:r>
              <a:rPr lang="en-US" sz="1100">
                <a:latin typeface="Anaheim" panose="020B0604020202020204" charset="0"/>
              </a:rPr>
              <a:t>Carbon Emission (Ounces)</a:t>
            </a:r>
          </a:p>
          <a:p>
            <a:pPr marL="628650" lvl="1" indent="-171450" algn="just">
              <a:buSzPct val="90000"/>
              <a:buFont typeface="Courier New" panose="02070309020205020404" pitchFamily="49" charset="0"/>
              <a:buChar char="o"/>
            </a:pPr>
            <a:r>
              <a:rPr lang="en-US" sz="1100">
                <a:latin typeface="Anaheim" panose="020B0604020202020204" charset="0"/>
              </a:rPr>
              <a:t>Carbon Social Cost (value)</a:t>
            </a:r>
          </a:p>
          <a:p>
            <a:pPr marL="628650" lvl="1" indent="-171450" algn="just">
              <a:buSzPct val="90000"/>
              <a:buFont typeface="Courier New" panose="02070309020205020404" pitchFamily="49" charset="0"/>
              <a:buChar char="o"/>
            </a:pPr>
            <a:r>
              <a:rPr lang="en-US" sz="1100" b="1">
                <a:highlight>
                  <a:srgbClr val="C0C0C0"/>
                </a:highlight>
                <a:latin typeface="Anaheim" panose="020B0604020202020204" charset="0"/>
              </a:rPr>
              <a:t>Category ID</a:t>
            </a:r>
          </a:p>
          <a:p>
            <a:pPr marL="628650" lvl="1" indent="-171450" algn="just">
              <a:buSzPct val="90000"/>
              <a:buFont typeface="Courier New" panose="02070309020205020404" pitchFamily="49" charset="0"/>
              <a:buChar char="o"/>
            </a:pPr>
            <a:r>
              <a:rPr lang="en-US" sz="1100">
                <a:latin typeface="Anaheim" panose="020B0604020202020204" charset="0"/>
              </a:rPr>
              <a:t>Water Use (m</a:t>
            </a:r>
            <a:r>
              <a:rPr lang="en-US" sz="1100" baseline="30000">
                <a:latin typeface="Anaheim" panose="020B0604020202020204" charset="0"/>
              </a:rPr>
              <a:t>3</a:t>
            </a:r>
            <a:r>
              <a:rPr lang="en-US" sz="1100">
                <a:latin typeface="Anaheim" panose="020B0604020202020204" charset="0"/>
              </a:rPr>
              <a:t>)</a:t>
            </a:r>
          </a:p>
          <a:p>
            <a:pPr marL="628650" lvl="1" indent="-171450" algn="just">
              <a:buSzPct val="90000"/>
              <a:buFont typeface="Courier New" panose="02070309020205020404" pitchFamily="49" charset="0"/>
              <a:buChar char="o"/>
            </a:pPr>
            <a:r>
              <a:rPr lang="en-US" sz="1100">
                <a:latin typeface="Anaheim" panose="020B0604020202020204" charset="0"/>
              </a:rPr>
              <a:t>Water Use (Gallons)</a:t>
            </a:r>
          </a:p>
          <a:p>
            <a:pPr marL="628650" lvl="1" indent="-171450" algn="just">
              <a:buSzPct val="90000"/>
              <a:buFont typeface="Courier New" panose="02070309020205020404" pitchFamily="49" charset="0"/>
              <a:buChar char="o"/>
            </a:pPr>
            <a:r>
              <a:rPr lang="en-US" sz="1100">
                <a:latin typeface="Anaheim" panose="020B0604020202020204" charset="0"/>
              </a:rPr>
              <a:t>Water Use Social Cost (value)</a:t>
            </a:r>
          </a:p>
          <a:p>
            <a:pPr marL="628650" lvl="1" indent="-171450" algn="just">
              <a:buSzPct val="90000"/>
              <a:buFont typeface="Courier New" panose="02070309020205020404" pitchFamily="49" charset="0"/>
              <a:buChar char="o"/>
            </a:pPr>
            <a:r>
              <a:rPr lang="en-US" sz="1100" b="1">
                <a:latin typeface="Anaheim" panose="020B0604020202020204" charset="0"/>
              </a:rPr>
              <a:t>Reference ID</a:t>
            </a:r>
          </a:p>
        </p:txBody>
      </p:sp>
      <p:sp>
        <p:nvSpPr>
          <p:cNvPr id="5" name="Google Shape;422;p27">
            <a:extLst>
              <a:ext uri="{FF2B5EF4-FFF2-40B4-BE49-F238E27FC236}">
                <a16:creationId xmlns:a16="http://schemas.microsoft.com/office/drawing/2014/main" id="{CB7C920B-1428-462A-97FA-95163F41C019}"/>
              </a:ext>
            </a:extLst>
          </p:cNvPr>
          <p:cNvSpPr txBox="1">
            <a:spLocks/>
          </p:cNvSpPr>
          <p:nvPr/>
        </p:nvSpPr>
        <p:spPr>
          <a:xfrm flipH="1">
            <a:off x="2597622" y="2098891"/>
            <a:ext cx="3224058" cy="1997963"/>
          </a:xfrm>
          <a:prstGeom prst="rect">
            <a:avLst/>
          </a:prstGeom>
        </p:spPr>
        <p:txBody>
          <a:bodyPr spcFirstLastPara="1" wrap="square" lIns="91425" tIns="23400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Font typeface="Arial" panose="020B0604020202020204" pitchFamily="34" charset="0"/>
              <a:buChar char="•"/>
            </a:pPr>
            <a:r>
              <a:rPr lang="en-US" sz="1200">
                <a:latin typeface="Anaheim" panose="020B0604020202020204" charset="0"/>
              </a:rPr>
              <a:t>Merchant Category Code file (02 file)</a:t>
            </a:r>
          </a:p>
          <a:p>
            <a:pPr marL="628650" lvl="1" indent="-171450" algn="just">
              <a:buSzPct val="90000"/>
              <a:buFont typeface="Courier New" panose="02070309020205020404" pitchFamily="49" charset="0"/>
              <a:buChar char="o"/>
            </a:pPr>
            <a:r>
              <a:rPr lang="en-US" sz="1100" b="1">
                <a:highlight>
                  <a:srgbClr val="95F3AB"/>
                </a:highlight>
                <a:latin typeface="Anaheim" panose="020B0604020202020204" charset="0"/>
              </a:rPr>
              <a:t>MCC</a:t>
            </a:r>
          </a:p>
          <a:p>
            <a:pPr marL="628650" lvl="1" indent="-171450" algn="just">
              <a:buSzPct val="90000"/>
              <a:buFont typeface="Courier New" panose="02070309020205020404" pitchFamily="49" charset="0"/>
              <a:buChar char="o"/>
            </a:pPr>
            <a:r>
              <a:rPr lang="en-US" sz="1100">
                <a:latin typeface="Anaheim" panose="020B0604020202020204" charset="0"/>
              </a:rPr>
              <a:t>MCC Description</a:t>
            </a:r>
          </a:p>
          <a:p>
            <a:pPr marL="457200" lvl="1" algn="just">
              <a:buSzPct val="90000"/>
            </a:pPr>
            <a:endParaRPr lang="en-US" sz="1100">
              <a:latin typeface="Anaheim" panose="020B0604020202020204" charset="0"/>
            </a:endParaRPr>
          </a:p>
          <a:p>
            <a:pPr marL="171450" indent="-171450" algn="just">
              <a:buSzPct val="90000"/>
              <a:buFont typeface="Arial" panose="020B0604020202020204" pitchFamily="34" charset="0"/>
              <a:buChar char="•"/>
            </a:pPr>
            <a:r>
              <a:rPr lang="en-US" sz="1200" err="1">
                <a:latin typeface="Anaheim" panose="020B0604020202020204" charset="0"/>
              </a:rPr>
              <a:t>Åland</a:t>
            </a:r>
            <a:r>
              <a:rPr lang="en-US" sz="1200">
                <a:latin typeface="Anaheim" panose="020B0604020202020204" charset="0"/>
              </a:rPr>
              <a:t> categories file (03 file)</a:t>
            </a:r>
          </a:p>
          <a:p>
            <a:pPr marL="628650" lvl="1" indent="-171450" algn="just">
              <a:buSzPct val="90000"/>
              <a:buFont typeface="Courier New" panose="02070309020205020404" pitchFamily="49" charset="0"/>
              <a:buChar char="o"/>
            </a:pPr>
            <a:r>
              <a:rPr lang="en-US" sz="1100" b="1">
                <a:highlight>
                  <a:srgbClr val="C0C0C0"/>
                </a:highlight>
                <a:latin typeface="Anaheim" panose="020B0604020202020204" charset="0"/>
              </a:rPr>
              <a:t>Category ID</a:t>
            </a:r>
          </a:p>
          <a:p>
            <a:pPr marL="628650" lvl="1" indent="-171450" algn="just">
              <a:buSzPct val="90000"/>
              <a:buFont typeface="Courier New" panose="02070309020205020404" pitchFamily="49" charset="0"/>
              <a:buChar char="o"/>
            </a:pPr>
            <a:r>
              <a:rPr lang="en-US" sz="1100">
                <a:latin typeface="Anaheim" panose="020B0604020202020204" charset="0"/>
              </a:rPr>
              <a:t>Category</a:t>
            </a:r>
          </a:p>
          <a:p>
            <a:pPr marL="628650" lvl="1" indent="-171450" algn="just">
              <a:buSzPct val="90000"/>
              <a:buFont typeface="Courier New" panose="02070309020205020404" pitchFamily="49" charset="0"/>
              <a:buChar char="o"/>
            </a:pPr>
            <a:r>
              <a:rPr lang="en-US" sz="1100">
                <a:latin typeface="Anaheim" panose="020B0604020202020204" charset="0"/>
              </a:rPr>
              <a:t>Sub-category</a:t>
            </a:r>
          </a:p>
        </p:txBody>
      </p:sp>
    </p:spTree>
    <p:extLst>
      <p:ext uri="{BB962C8B-B14F-4D97-AF65-F5344CB8AC3E}">
        <p14:creationId xmlns:p14="http://schemas.microsoft.com/office/powerpoint/2010/main" val="3499854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Quantitative </a:t>
            </a:r>
            <a:r>
              <a:rPr lang="da-DK"/>
              <a:t>MEthod</a:t>
            </a:r>
            <a:endParaRPr/>
          </a:p>
        </p:txBody>
      </p:sp>
      <p:pic>
        <p:nvPicPr>
          <p:cNvPr id="6" name="Picture 5" descr="Graphical user interface&#10;&#10;Description automatically generated">
            <a:extLst>
              <a:ext uri="{FF2B5EF4-FFF2-40B4-BE49-F238E27FC236}">
                <a16:creationId xmlns:a16="http://schemas.microsoft.com/office/drawing/2014/main" id="{79D55D98-56BB-434B-AEE0-94C3D060DB6D}"/>
              </a:ext>
            </a:extLst>
          </p:cNvPr>
          <p:cNvPicPr>
            <a:picLocks noChangeAspect="1"/>
          </p:cNvPicPr>
          <p:nvPr/>
        </p:nvPicPr>
        <p:blipFill>
          <a:blip r:embed="rId3"/>
          <a:stretch>
            <a:fillRect/>
          </a:stretch>
        </p:blipFill>
        <p:spPr>
          <a:xfrm>
            <a:off x="906780" y="1872907"/>
            <a:ext cx="7636656" cy="2025317"/>
          </a:xfrm>
          <a:prstGeom prst="rect">
            <a:avLst/>
          </a:prstGeom>
        </p:spPr>
      </p:pic>
    </p:spTree>
    <p:extLst>
      <p:ext uri="{BB962C8B-B14F-4D97-AF65-F5344CB8AC3E}">
        <p14:creationId xmlns:p14="http://schemas.microsoft.com/office/powerpoint/2010/main" val="234484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40"/>
        <p:cNvGrpSpPr/>
        <p:nvPr/>
      </p:nvGrpSpPr>
      <p:grpSpPr>
        <a:xfrm>
          <a:off x="0" y="0"/>
          <a:ext cx="0" cy="0"/>
          <a:chOff x="0" y="0"/>
          <a:chExt cx="0" cy="0"/>
        </a:xfrm>
      </p:grpSpPr>
      <p:sp>
        <p:nvSpPr>
          <p:cNvPr id="1141" name="Google Shape;1141;p37"/>
          <p:cNvSpPr txBox="1"/>
          <p:nvPr/>
        </p:nvSpPr>
        <p:spPr>
          <a:xfrm>
            <a:off x="492354" y="1728917"/>
            <a:ext cx="2968835" cy="8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100">
                <a:solidFill>
                  <a:schemeClr val="accent3"/>
                </a:solidFill>
                <a:latin typeface="Anaheim"/>
                <a:ea typeface="Anaheim"/>
                <a:cs typeface="Anaheim"/>
                <a:sym typeface="Anaheim"/>
              </a:rPr>
              <a:t>Global warming crises becoming a major concern and needs effective actions to lower the impact.</a:t>
            </a:r>
            <a:endParaRPr sz="1100" i="1">
              <a:solidFill>
                <a:schemeClr val="accent3"/>
              </a:solidFill>
              <a:latin typeface="Anaheim"/>
              <a:ea typeface="Anaheim"/>
              <a:cs typeface="Anaheim"/>
              <a:sym typeface="Anaheim"/>
            </a:endParaRPr>
          </a:p>
        </p:txBody>
      </p:sp>
      <p:sp>
        <p:nvSpPr>
          <p:cNvPr id="1143" name="Google Shape;1143;p37"/>
          <p:cNvSpPr txBox="1"/>
          <p:nvPr/>
        </p:nvSpPr>
        <p:spPr>
          <a:xfrm>
            <a:off x="6022128" y="1685280"/>
            <a:ext cx="3022812" cy="75998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100">
                <a:solidFill>
                  <a:schemeClr val="accent3"/>
                </a:solidFill>
                <a:latin typeface="Anaheim"/>
                <a:ea typeface="Anaheim"/>
                <a:cs typeface="Anaheim"/>
                <a:sym typeface="Anaheim"/>
              </a:rPr>
              <a:t>Joint effort in taking climate actions, with the goal of providing a solution that can be used to mitigate the emissions that cause global warming.</a:t>
            </a:r>
            <a:endParaRPr sz="1100">
              <a:solidFill>
                <a:schemeClr val="accent3"/>
              </a:solidFill>
              <a:latin typeface="Anaheim"/>
              <a:ea typeface="Anaheim"/>
              <a:cs typeface="Anaheim"/>
              <a:sym typeface="Anaheim"/>
            </a:endParaRPr>
          </a:p>
        </p:txBody>
      </p:sp>
      <p:sp>
        <p:nvSpPr>
          <p:cNvPr id="1144" name="Google Shape;1144;p37"/>
          <p:cNvSpPr txBox="1"/>
          <p:nvPr/>
        </p:nvSpPr>
        <p:spPr>
          <a:xfrm>
            <a:off x="6022128" y="3335754"/>
            <a:ext cx="2958445"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100">
                <a:solidFill>
                  <a:schemeClr val="accent3"/>
                </a:solidFill>
                <a:latin typeface="Anaheim"/>
                <a:ea typeface="Anaheim"/>
                <a:cs typeface="Anaheim"/>
                <a:sym typeface="Anaheim"/>
              </a:rPr>
              <a:t>To take actions, one first needs to identify how much impact they are making and what are the challenges. </a:t>
            </a:r>
            <a:endParaRPr sz="1100">
              <a:solidFill>
                <a:schemeClr val="accent3"/>
              </a:solidFill>
              <a:latin typeface="Anaheim"/>
              <a:ea typeface="Anaheim"/>
              <a:cs typeface="Anaheim"/>
              <a:sym typeface="Anaheim"/>
            </a:endParaRPr>
          </a:p>
        </p:txBody>
      </p:sp>
      <p:sp>
        <p:nvSpPr>
          <p:cNvPr id="1148" name="Google Shape;1148;p37"/>
          <p:cNvSpPr txBox="1"/>
          <p:nvPr/>
        </p:nvSpPr>
        <p:spPr>
          <a:xfrm>
            <a:off x="607700" y="3335754"/>
            <a:ext cx="2837511" cy="87285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100">
                <a:solidFill>
                  <a:schemeClr val="accent3"/>
                </a:solidFill>
                <a:latin typeface="Anaheim"/>
                <a:ea typeface="Anaheim"/>
                <a:cs typeface="Anaheim"/>
                <a:sym typeface="Anaheim"/>
              </a:rPr>
              <a:t>An exploratory analysis-based tool could be leveraged to estimate real-time emissions and impact with regular transactions.</a:t>
            </a:r>
          </a:p>
        </p:txBody>
      </p:sp>
      <p:sp>
        <p:nvSpPr>
          <p:cNvPr id="1150" name="Google Shape;1150;p37"/>
          <p:cNvSpPr/>
          <p:nvPr/>
        </p:nvSpPr>
        <p:spPr>
          <a:xfrm>
            <a:off x="3664223" y="1748187"/>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7"/>
          <p:cNvSpPr/>
          <p:nvPr/>
        </p:nvSpPr>
        <p:spPr>
          <a:xfrm>
            <a:off x="3722990" y="1690612"/>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7"/>
          <p:cNvSpPr/>
          <p:nvPr/>
        </p:nvSpPr>
        <p:spPr>
          <a:xfrm>
            <a:off x="3664223" y="3396152"/>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7"/>
          <p:cNvSpPr/>
          <p:nvPr/>
        </p:nvSpPr>
        <p:spPr>
          <a:xfrm>
            <a:off x="3722990" y="3338577"/>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7"/>
          <p:cNvSpPr/>
          <p:nvPr/>
        </p:nvSpPr>
        <p:spPr>
          <a:xfrm>
            <a:off x="4923548" y="3396152"/>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7"/>
          <p:cNvSpPr/>
          <p:nvPr/>
        </p:nvSpPr>
        <p:spPr>
          <a:xfrm>
            <a:off x="4982315" y="3338577"/>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7"/>
          <p:cNvSpPr/>
          <p:nvPr/>
        </p:nvSpPr>
        <p:spPr>
          <a:xfrm>
            <a:off x="4923548" y="1744050"/>
            <a:ext cx="881700" cy="8277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7"/>
          <p:cNvSpPr/>
          <p:nvPr/>
        </p:nvSpPr>
        <p:spPr>
          <a:xfrm>
            <a:off x="4982315" y="1686475"/>
            <a:ext cx="881700" cy="8277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8" name="Google Shape;1158;p37"/>
          <p:cNvCxnSpPr>
            <a:stCxn id="1151" idx="2"/>
            <a:endCxn id="1153" idx="0"/>
          </p:cNvCxnSpPr>
          <p:nvPr/>
        </p:nvCxnSpPr>
        <p:spPr>
          <a:xfrm>
            <a:off x="4163840" y="2518312"/>
            <a:ext cx="0" cy="820265"/>
          </a:xfrm>
          <a:prstGeom prst="straightConnector1">
            <a:avLst/>
          </a:prstGeom>
          <a:noFill/>
          <a:ln w="9525" cap="flat" cmpd="sng">
            <a:solidFill>
              <a:schemeClr val="accent3"/>
            </a:solidFill>
            <a:prstDash val="solid"/>
            <a:round/>
            <a:headEnd type="none" w="med" len="med"/>
            <a:tailEnd type="none" w="med" len="med"/>
          </a:ln>
        </p:spPr>
      </p:cxnSp>
      <p:cxnSp>
        <p:nvCxnSpPr>
          <p:cNvPr id="1159" name="Google Shape;1159;p37"/>
          <p:cNvCxnSpPr>
            <a:stCxn id="1151" idx="3"/>
            <a:endCxn id="1157" idx="1"/>
          </p:cNvCxnSpPr>
          <p:nvPr/>
        </p:nvCxnSpPr>
        <p:spPr>
          <a:xfrm rot="10800000" flipH="1">
            <a:off x="4604690" y="2100262"/>
            <a:ext cx="377700" cy="4200"/>
          </a:xfrm>
          <a:prstGeom prst="straightConnector1">
            <a:avLst/>
          </a:prstGeom>
          <a:noFill/>
          <a:ln w="9525" cap="flat" cmpd="sng">
            <a:solidFill>
              <a:schemeClr val="accent3"/>
            </a:solidFill>
            <a:prstDash val="solid"/>
            <a:round/>
            <a:headEnd type="none" w="med" len="med"/>
            <a:tailEnd type="none" w="med" len="med"/>
          </a:ln>
        </p:spPr>
      </p:cxnSp>
      <p:cxnSp>
        <p:nvCxnSpPr>
          <p:cNvPr id="1160" name="Google Shape;1160;p37"/>
          <p:cNvCxnSpPr>
            <a:stCxn id="1157" idx="2"/>
            <a:endCxn id="1155" idx="0"/>
          </p:cNvCxnSpPr>
          <p:nvPr/>
        </p:nvCxnSpPr>
        <p:spPr>
          <a:xfrm>
            <a:off x="5423165" y="2514175"/>
            <a:ext cx="0" cy="824402"/>
          </a:xfrm>
          <a:prstGeom prst="straightConnector1">
            <a:avLst/>
          </a:prstGeom>
          <a:noFill/>
          <a:ln w="9525" cap="flat" cmpd="sng">
            <a:solidFill>
              <a:schemeClr val="accent3"/>
            </a:solidFill>
            <a:prstDash val="solid"/>
            <a:round/>
            <a:headEnd type="none" w="med" len="med"/>
            <a:tailEnd type="none" w="med" len="med"/>
          </a:ln>
        </p:spPr>
      </p:cxnSp>
      <p:cxnSp>
        <p:nvCxnSpPr>
          <p:cNvPr id="1161" name="Google Shape;1161;p37"/>
          <p:cNvCxnSpPr>
            <a:stCxn id="1155" idx="1"/>
            <a:endCxn id="1153" idx="3"/>
          </p:cNvCxnSpPr>
          <p:nvPr/>
        </p:nvCxnSpPr>
        <p:spPr>
          <a:xfrm rot="10800000">
            <a:off x="4604615" y="3752427"/>
            <a:ext cx="377700" cy="0"/>
          </a:xfrm>
          <a:prstGeom prst="straightConnector1">
            <a:avLst/>
          </a:prstGeom>
          <a:noFill/>
          <a:ln w="9525" cap="flat" cmpd="sng">
            <a:solidFill>
              <a:schemeClr val="accent3"/>
            </a:solidFill>
            <a:prstDash val="solid"/>
            <a:round/>
            <a:headEnd type="none" w="med" len="med"/>
            <a:tailEnd type="none" w="med" len="med"/>
          </a:ln>
        </p:spPr>
      </p:cxnSp>
      <p:sp>
        <p:nvSpPr>
          <p:cNvPr id="1212" name="Google Shape;1212;p3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pic>
        <p:nvPicPr>
          <p:cNvPr id="5" name="Graphic 4" descr="Business Growth outline">
            <a:extLst>
              <a:ext uri="{FF2B5EF4-FFF2-40B4-BE49-F238E27FC236}">
                <a16:creationId xmlns:a16="http://schemas.microsoft.com/office/drawing/2014/main" id="{7B9FFA0C-4402-4102-BC32-67D58B593F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5984" y="3485810"/>
            <a:ext cx="595712" cy="595712"/>
          </a:xfrm>
          <a:prstGeom prst="rect">
            <a:avLst/>
          </a:prstGeom>
        </p:spPr>
      </p:pic>
      <p:pic>
        <p:nvPicPr>
          <p:cNvPr id="9" name="Graphic 8" descr="Cheers outline">
            <a:extLst>
              <a:ext uri="{FF2B5EF4-FFF2-40B4-BE49-F238E27FC236}">
                <a16:creationId xmlns:a16="http://schemas.microsoft.com/office/drawing/2014/main" id="{B35AE41D-38B4-4E08-9E38-756E6FAE8C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0503" y="1881674"/>
            <a:ext cx="554383" cy="529393"/>
          </a:xfrm>
          <a:prstGeom prst="rect">
            <a:avLst/>
          </a:prstGeom>
        </p:spPr>
      </p:pic>
      <p:pic>
        <p:nvPicPr>
          <p:cNvPr id="11" name="Graphic 10" descr="Open hand with plant outline">
            <a:extLst>
              <a:ext uri="{FF2B5EF4-FFF2-40B4-BE49-F238E27FC236}">
                <a16:creationId xmlns:a16="http://schemas.microsoft.com/office/drawing/2014/main" id="{94CFF324-25D3-4BD7-A87A-0CB2FB2AA1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9214" y="2625189"/>
            <a:ext cx="568502" cy="568502"/>
          </a:xfrm>
          <a:prstGeom prst="rect">
            <a:avLst/>
          </a:prstGeom>
        </p:spPr>
      </p:pic>
      <p:pic>
        <p:nvPicPr>
          <p:cNvPr id="13" name="Graphic 12" descr="High temperature outline">
            <a:extLst>
              <a:ext uri="{FF2B5EF4-FFF2-40B4-BE49-F238E27FC236}">
                <a16:creationId xmlns:a16="http://schemas.microsoft.com/office/drawing/2014/main" id="{A3F41129-F9D4-41D8-9D09-0B0AF029EA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2038" y="1878648"/>
            <a:ext cx="528239" cy="528239"/>
          </a:xfrm>
          <a:prstGeom prst="rect">
            <a:avLst/>
          </a:prstGeom>
        </p:spPr>
      </p:pic>
      <p:pic>
        <p:nvPicPr>
          <p:cNvPr id="15" name="Graphic 14" descr="Sustainability outline">
            <a:extLst>
              <a:ext uri="{FF2B5EF4-FFF2-40B4-BE49-F238E27FC236}">
                <a16:creationId xmlns:a16="http://schemas.microsoft.com/office/drawing/2014/main" id="{4FCAFACA-D2FE-45EC-8749-7273520B5C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21548" y="3485810"/>
            <a:ext cx="547744" cy="547744"/>
          </a:xfrm>
          <a:prstGeom prst="rect">
            <a:avLst/>
          </a:prstGeom>
        </p:spPr>
      </p:pic>
      <p:cxnSp>
        <p:nvCxnSpPr>
          <p:cNvPr id="89" name="Straight Connector 88">
            <a:extLst>
              <a:ext uri="{FF2B5EF4-FFF2-40B4-BE49-F238E27FC236}">
                <a16:creationId xmlns:a16="http://schemas.microsoft.com/office/drawing/2014/main" id="{52D6BBC6-A81D-42B8-99FA-4FF65FE2AE9A}"/>
              </a:ext>
            </a:extLst>
          </p:cNvPr>
          <p:cNvCxnSpPr>
            <a:cxnSpLocks/>
          </p:cNvCxnSpPr>
          <p:nvPr/>
        </p:nvCxnSpPr>
        <p:spPr>
          <a:xfrm flipV="1">
            <a:off x="182307" y="284608"/>
            <a:ext cx="0" cy="4858892"/>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93714E50-4D64-474A-AD9B-791090223867}"/>
              </a:ext>
            </a:extLst>
          </p:cNvPr>
          <p:cNvGrpSpPr/>
          <p:nvPr/>
        </p:nvGrpSpPr>
        <p:grpSpPr>
          <a:xfrm>
            <a:off x="0" y="73744"/>
            <a:ext cx="314426" cy="240291"/>
            <a:chOff x="-10601" y="178281"/>
            <a:chExt cx="314426" cy="240291"/>
          </a:xfrm>
        </p:grpSpPr>
        <p:cxnSp>
          <p:nvCxnSpPr>
            <p:cNvPr id="88" name="Straight Connector 87">
              <a:extLst>
                <a:ext uri="{FF2B5EF4-FFF2-40B4-BE49-F238E27FC236}">
                  <a16:creationId xmlns:a16="http://schemas.microsoft.com/office/drawing/2014/main" id="{30FD2C21-7316-4A73-961A-A39DCFF992AF}"/>
                </a:ext>
              </a:extLst>
            </p:cNvPr>
            <p:cNvCxnSpPr>
              <a:cxnSpLocks/>
            </p:cNvCxnSpPr>
            <p:nvPr/>
          </p:nvCxnSpPr>
          <p:spPr>
            <a:xfrm flipH="1">
              <a:off x="-10601" y="284608"/>
              <a:ext cx="192908"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C76A29BE-78E1-49E5-B215-213F4F4163C2}"/>
                </a:ext>
              </a:extLst>
            </p:cNvPr>
            <p:cNvSpPr/>
            <p:nvPr/>
          </p:nvSpPr>
          <p:spPr>
            <a:xfrm>
              <a:off x="57954" y="178281"/>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66150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 grpId="0"/>
      <p:bldP spid="1143" grpId="0"/>
      <p:bldP spid="1144" grpId="0"/>
      <p:bldP spid="1148" grpId="0"/>
      <p:bldP spid="1150" grpId="0" animBg="1"/>
      <p:bldP spid="1151" grpId="0" animBg="1"/>
      <p:bldP spid="1152" grpId="0" animBg="1"/>
      <p:bldP spid="1153" grpId="0" animBg="1"/>
      <p:bldP spid="1154" grpId="0" animBg="1"/>
      <p:bldP spid="1155" grpId="0" animBg="1"/>
      <p:bldP spid="1156" grpId="0" animBg="1"/>
      <p:bldP spid="115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3E71058-0972-49C1-9A44-A3942CEC561F}"/>
              </a:ext>
            </a:extLst>
          </p:cNvPr>
          <p:cNvPicPr>
            <a:picLocks noChangeAspect="1"/>
          </p:cNvPicPr>
          <p:nvPr/>
        </p:nvPicPr>
        <p:blipFill>
          <a:blip r:embed="rId3"/>
          <a:stretch>
            <a:fillRect/>
          </a:stretch>
        </p:blipFill>
        <p:spPr>
          <a:xfrm>
            <a:off x="1648593" y="78331"/>
            <a:ext cx="5846813" cy="4986837"/>
          </a:xfrm>
          <a:prstGeom prst="rect">
            <a:avLst/>
          </a:prstGeom>
        </p:spPr>
      </p:pic>
    </p:spTree>
    <p:extLst>
      <p:ext uri="{BB962C8B-B14F-4D97-AF65-F5344CB8AC3E}">
        <p14:creationId xmlns:p14="http://schemas.microsoft.com/office/powerpoint/2010/main" val="1284501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idx="4294967295"/>
          </p:nvPr>
        </p:nvSpPr>
        <p:spPr>
          <a:xfrm>
            <a:off x="5727687" y="491967"/>
            <a:ext cx="3195637" cy="48101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Cardinality</a:t>
            </a:r>
            <a:r>
              <a:rPr lang="en"/>
              <a:t> check</a:t>
            </a:r>
            <a:endParaRPr/>
          </a:p>
        </p:txBody>
      </p:sp>
      <p:pic>
        <p:nvPicPr>
          <p:cNvPr id="4" name="Picture 3">
            <a:extLst>
              <a:ext uri="{FF2B5EF4-FFF2-40B4-BE49-F238E27FC236}">
                <a16:creationId xmlns:a16="http://schemas.microsoft.com/office/drawing/2014/main" id="{9B09ADAE-55FB-4713-988C-54D46E6DF3FB}"/>
              </a:ext>
            </a:extLst>
          </p:cNvPr>
          <p:cNvPicPr>
            <a:picLocks noChangeAspect="1"/>
          </p:cNvPicPr>
          <p:nvPr/>
        </p:nvPicPr>
        <p:blipFill>
          <a:blip r:embed="rId3"/>
          <a:stretch>
            <a:fillRect/>
          </a:stretch>
        </p:blipFill>
        <p:spPr>
          <a:xfrm>
            <a:off x="2131368" y="2841783"/>
            <a:ext cx="6596065" cy="1809750"/>
          </a:xfrm>
          <a:prstGeom prst="rect">
            <a:avLst/>
          </a:prstGeom>
        </p:spPr>
      </p:pic>
      <p:sp>
        <p:nvSpPr>
          <p:cNvPr id="7" name="Google Shape;422;p27">
            <a:extLst>
              <a:ext uri="{FF2B5EF4-FFF2-40B4-BE49-F238E27FC236}">
                <a16:creationId xmlns:a16="http://schemas.microsoft.com/office/drawing/2014/main" id="{6947FDBC-90DC-4563-8A0C-69E02C64AA96}"/>
              </a:ext>
            </a:extLst>
          </p:cNvPr>
          <p:cNvSpPr txBox="1">
            <a:spLocks/>
          </p:cNvSpPr>
          <p:nvPr/>
        </p:nvSpPr>
        <p:spPr>
          <a:xfrm flipH="1">
            <a:off x="253710" y="491967"/>
            <a:ext cx="4540874" cy="3789733"/>
          </a:xfrm>
          <a:prstGeom prst="rect">
            <a:avLst/>
          </a:prstGeom>
        </p:spPr>
        <p:txBody>
          <a:bodyPr spcFirstLastPara="1" wrap="square" lIns="91425" tIns="23400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just">
              <a:buNone/>
            </a:pPr>
            <a:r>
              <a:rPr lang="en-US" sz="1400">
                <a:latin typeface="Anaheim" panose="020B0604020202020204" charset="0"/>
              </a:rPr>
              <a:t>Other important fields;</a:t>
            </a:r>
          </a:p>
          <a:p>
            <a:pPr algn="just"/>
            <a:endParaRPr lang="en-US">
              <a:latin typeface="Anaheim" panose="020B0604020202020204" charset="0"/>
            </a:endParaRPr>
          </a:p>
          <a:p>
            <a:pPr marL="171450" indent="-171450" algn="just">
              <a:buFont typeface="Arial" panose="020B0604020202020204" pitchFamily="34" charset="0"/>
              <a:buChar char="•"/>
            </a:pPr>
            <a:r>
              <a:rPr lang="en-US" sz="1400" b="1">
                <a:latin typeface="Anaheim" panose="020B0604020202020204" charset="0"/>
              </a:rPr>
              <a:t>Merchant Category Code file (02 file)</a:t>
            </a:r>
          </a:p>
          <a:p>
            <a:pPr marL="628650" lvl="1" indent="-171450" algn="just">
              <a:buSzPct val="90000"/>
              <a:buFont typeface="Courier New" panose="02070309020205020404" pitchFamily="49" charset="0"/>
              <a:buChar char="o"/>
            </a:pPr>
            <a:r>
              <a:rPr lang="en-US" sz="1200" b="1">
                <a:latin typeface="Anaheim" panose="020B0604020202020204" charset="0"/>
              </a:rPr>
              <a:t>MCC</a:t>
            </a:r>
          </a:p>
          <a:p>
            <a:pPr marL="628650" lvl="1" indent="-171450" algn="just">
              <a:buSzPct val="90000"/>
              <a:buFont typeface="Courier New" panose="02070309020205020404" pitchFamily="49" charset="0"/>
              <a:buChar char="o"/>
            </a:pPr>
            <a:r>
              <a:rPr lang="en-US" sz="1200">
                <a:latin typeface="Anaheim" panose="020B0604020202020204" charset="0"/>
              </a:rPr>
              <a:t>MCC Description</a:t>
            </a:r>
          </a:p>
          <a:p>
            <a:pPr marL="457200" lvl="1" algn="just">
              <a:buSzPct val="90000"/>
            </a:pPr>
            <a:endParaRPr lang="en-US" sz="1200">
              <a:latin typeface="Anaheim" panose="020B0604020202020204" charset="0"/>
            </a:endParaRPr>
          </a:p>
          <a:p>
            <a:pPr marL="171450" indent="-171450" algn="just">
              <a:buSzPct val="90000"/>
              <a:buFont typeface="Arial" panose="020B0604020202020204" pitchFamily="34" charset="0"/>
              <a:buChar char="•"/>
            </a:pPr>
            <a:r>
              <a:rPr lang="en-US" sz="1400" b="1" err="1">
                <a:latin typeface="Anaheim" panose="020B0604020202020204" charset="0"/>
              </a:rPr>
              <a:t>Åland</a:t>
            </a:r>
            <a:r>
              <a:rPr lang="en-US" sz="1400" b="1">
                <a:latin typeface="Anaheim" panose="020B0604020202020204" charset="0"/>
              </a:rPr>
              <a:t> categories file (03 file)</a:t>
            </a:r>
          </a:p>
          <a:p>
            <a:pPr marL="628650" lvl="1" indent="-171450" algn="just">
              <a:buSzPct val="90000"/>
              <a:buFont typeface="Courier New" panose="02070309020205020404" pitchFamily="49" charset="0"/>
              <a:buChar char="o"/>
            </a:pPr>
            <a:r>
              <a:rPr lang="en-US" sz="1200" b="1" err="1">
                <a:latin typeface="Anaheim" panose="020B0604020202020204" charset="0"/>
              </a:rPr>
              <a:t>categoryID</a:t>
            </a:r>
            <a:endParaRPr lang="en-US" sz="1200" b="1">
              <a:latin typeface="Anaheim" panose="020B0604020202020204" charset="0"/>
            </a:endParaRPr>
          </a:p>
          <a:p>
            <a:pPr marL="628650" lvl="1" indent="-171450" algn="just">
              <a:buSzPct val="90000"/>
              <a:buFont typeface="Courier New" panose="02070309020205020404" pitchFamily="49" charset="0"/>
              <a:buChar char="o"/>
            </a:pPr>
            <a:r>
              <a:rPr lang="en-US" sz="1200">
                <a:latin typeface="Anaheim" panose="020B0604020202020204" charset="0"/>
              </a:rPr>
              <a:t>Category</a:t>
            </a:r>
          </a:p>
          <a:p>
            <a:pPr marL="628650" lvl="1" indent="-171450" algn="just">
              <a:buSzPct val="90000"/>
              <a:buFont typeface="Courier New" panose="02070309020205020404" pitchFamily="49" charset="0"/>
              <a:buChar char="o"/>
            </a:pPr>
            <a:r>
              <a:rPr lang="en-US" sz="1200">
                <a:latin typeface="Anaheim" panose="020B0604020202020204" charset="0"/>
              </a:rPr>
              <a:t>Sub-category</a:t>
            </a:r>
          </a:p>
        </p:txBody>
      </p:sp>
    </p:spTree>
    <p:extLst>
      <p:ext uri="{BB962C8B-B14F-4D97-AF65-F5344CB8AC3E}">
        <p14:creationId xmlns:p14="http://schemas.microsoft.com/office/powerpoint/2010/main" val="2024578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Scaling the solution</a:t>
            </a:r>
            <a:endParaRPr/>
          </a:p>
        </p:txBody>
      </p:sp>
      <p:sp>
        <p:nvSpPr>
          <p:cNvPr id="145" name="Google Shape;2502;p45">
            <a:extLst>
              <a:ext uri="{FF2B5EF4-FFF2-40B4-BE49-F238E27FC236}">
                <a16:creationId xmlns:a16="http://schemas.microsoft.com/office/drawing/2014/main" id="{9E7B21E0-09B2-47E9-8041-090F93D68192}"/>
              </a:ext>
            </a:extLst>
          </p:cNvPr>
          <p:cNvSpPr/>
          <p:nvPr/>
        </p:nvSpPr>
        <p:spPr>
          <a:xfrm>
            <a:off x="1150925" y="1382489"/>
            <a:ext cx="2666780" cy="1576546"/>
          </a:xfrm>
          <a:prstGeom prst="roundRect">
            <a:avLst>
              <a:gd name="adj" fmla="val 544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2503;p45">
            <a:extLst>
              <a:ext uri="{FF2B5EF4-FFF2-40B4-BE49-F238E27FC236}">
                <a16:creationId xmlns:a16="http://schemas.microsoft.com/office/drawing/2014/main" id="{96BDD4AF-CB93-4226-98F2-74194575BC98}"/>
              </a:ext>
            </a:extLst>
          </p:cNvPr>
          <p:cNvGrpSpPr/>
          <p:nvPr/>
        </p:nvGrpSpPr>
        <p:grpSpPr>
          <a:xfrm>
            <a:off x="1240465" y="1471903"/>
            <a:ext cx="2666661" cy="1943757"/>
            <a:chOff x="3578510" y="1419647"/>
            <a:chExt cx="4021500" cy="3062887"/>
          </a:xfrm>
        </p:grpSpPr>
        <p:sp>
          <p:nvSpPr>
            <p:cNvPr id="147" name="Google Shape;2504;p45">
              <a:extLst>
                <a:ext uri="{FF2B5EF4-FFF2-40B4-BE49-F238E27FC236}">
                  <a16:creationId xmlns:a16="http://schemas.microsoft.com/office/drawing/2014/main" id="{ED34D1E8-0826-47A7-9B0B-A79190F3F157}"/>
                </a:ext>
              </a:extLst>
            </p:cNvPr>
            <p:cNvSpPr/>
            <p:nvPr/>
          </p:nvSpPr>
          <p:spPr>
            <a:xfrm>
              <a:off x="3716658" y="1548119"/>
              <a:ext cx="3748500" cy="2285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05;p45">
              <a:extLst>
                <a:ext uri="{FF2B5EF4-FFF2-40B4-BE49-F238E27FC236}">
                  <a16:creationId xmlns:a16="http://schemas.microsoft.com/office/drawing/2014/main" id="{690D2763-CDEF-49AC-91EA-6CCF75B82CC9}"/>
                </a:ext>
              </a:extLst>
            </p:cNvPr>
            <p:cNvSpPr/>
            <p:nvPr/>
          </p:nvSpPr>
          <p:spPr>
            <a:xfrm>
              <a:off x="3578510" y="1419647"/>
              <a:ext cx="4021500" cy="2544300"/>
            </a:xfrm>
            <a:prstGeom prst="roundRect">
              <a:avLst>
                <a:gd name="adj" fmla="val 385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2506;p45">
              <a:extLst>
                <a:ext uri="{FF2B5EF4-FFF2-40B4-BE49-F238E27FC236}">
                  <a16:creationId xmlns:a16="http://schemas.microsoft.com/office/drawing/2014/main" id="{1E23B667-D3F1-4836-8399-22F9A685E306}"/>
                </a:ext>
              </a:extLst>
            </p:cNvPr>
            <p:cNvCxnSpPr/>
            <p:nvPr/>
          </p:nvCxnSpPr>
          <p:spPr>
            <a:xfrm>
              <a:off x="4915750" y="4433452"/>
              <a:ext cx="1353300" cy="0"/>
            </a:xfrm>
            <a:prstGeom prst="straightConnector1">
              <a:avLst/>
            </a:prstGeom>
            <a:noFill/>
            <a:ln w="9525" cap="flat" cmpd="sng">
              <a:solidFill>
                <a:schemeClr val="accent3"/>
              </a:solidFill>
              <a:prstDash val="solid"/>
              <a:round/>
              <a:headEnd type="none" w="med" len="med"/>
              <a:tailEnd type="none" w="med" len="med"/>
            </a:ln>
          </p:spPr>
        </p:cxnSp>
        <p:sp>
          <p:nvSpPr>
            <p:cNvPr id="150" name="Google Shape;2507;p45">
              <a:extLst>
                <a:ext uri="{FF2B5EF4-FFF2-40B4-BE49-F238E27FC236}">
                  <a16:creationId xmlns:a16="http://schemas.microsoft.com/office/drawing/2014/main" id="{324217B5-DAFB-4A85-B332-FC9C58A9370B}"/>
                </a:ext>
              </a:extLst>
            </p:cNvPr>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chemeClr val="accent3"/>
              </a:solidFill>
              <a:prstDash val="solid"/>
              <a:round/>
              <a:headEnd type="none" w="med" len="med"/>
              <a:tailEnd type="none" w="med" len="med"/>
            </a:ln>
          </p:spPr>
        </p:sp>
      </p:grpSp>
      <p:grpSp>
        <p:nvGrpSpPr>
          <p:cNvPr id="151" name="Google Shape;2508;p45">
            <a:extLst>
              <a:ext uri="{FF2B5EF4-FFF2-40B4-BE49-F238E27FC236}">
                <a16:creationId xmlns:a16="http://schemas.microsoft.com/office/drawing/2014/main" id="{EC62C147-3371-4129-B9A6-0ADE6F9B5287}"/>
              </a:ext>
            </a:extLst>
          </p:cNvPr>
          <p:cNvGrpSpPr/>
          <p:nvPr/>
        </p:nvGrpSpPr>
        <p:grpSpPr>
          <a:xfrm>
            <a:off x="1673812" y="3586604"/>
            <a:ext cx="1845307" cy="451196"/>
            <a:chOff x="1575694" y="930575"/>
            <a:chExt cx="1989550" cy="713693"/>
          </a:xfrm>
        </p:grpSpPr>
        <p:sp>
          <p:nvSpPr>
            <p:cNvPr id="152" name="Google Shape;2509;p45">
              <a:extLst>
                <a:ext uri="{FF2B5EF4-FFF2-40B4-BE49-F238E27FC236}">
                  <a16:creationId xmlns:a16="http://schemas.microsoft.com/office/drawing/2014/main" id="{4C7D53E8-52BB-40ED-8B17-8B8E33656C1B}"/>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510;p45">
              <a:extLst>
                <a:ext uri="{FF2B5EF4-FFF2-40B4-BE49-F238E27FC236}">
                  <a16:creationId xmlns:a16="http://schemas.microsoft.com/office/drawing/2014/main" id="{FC6F4068-66BE-479D-B335-FC7BC8E20D85}"/>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2512;p45">
            <a:extLst>
              <a:ext uri="{FF2B5EF4-FFF2-40B4-BE49-F238E27FC236}">
                <a16:creationId xmlns:a16="http://schemas.microsoft.com/office/drawing/2014/main" id="{89405F43-AF00-4EBC-A988-64679AFC8E4B}"/>
              </a:ext>
            </a:extLst>
          </p:cNvPr>
          <p:cNvSpPr txBox="1">
            <a:spLocks/>
          </p:cNvSpPr>
          <p:nvPr/>
        </p:nvSpPr>
        <p:spPr>
          <a:xfrm>
            <a:off x="1814698" y="3626472"/>
            <a:ext cx="1567224" cy="401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ctr"/>
            <a:r>
              <a:rPr lang="en-US" sz="1400"/>
              <a:t>Desktop Solution</a:t>
            </a:r>
          </a:p>
        </p:txBody>
      </p:sp>
      <p:sp>
        <p:nvSpPr>
          <p:cNvPr id="155" name="Google Shape;2513;p45">
            <a:extLst>
              <a:ext uri="{FF2B5EF4-FFF2-40B4-BE49-F238E27FC236}">
                <a16:creationId xmlns:a16="http://schemas.microsoft.com/office/drawing/2014/main" id="{9430B1C7-4175-4A98-B91D-09CCFE5FDE3E}"/>
              </a:ext>
            </a:extLst>
          </p:cNvPr>
          <p:cNvSpPr txBox="1">
            <a:spLocks noGrp="1"/>
          </p:cNvSpPr>
          <p:nvPr>
            <p:ph type="subTitle" idx="1"/>
          </p:nvPr>
        </p:nvSpPr>
        <p:spPr>
          <a:xfrm>
            <a:off x="1386066" y="4094599"/>
            <a:ext cx="2399031" cy="98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Solution can be scaled to a service (on-premise) solution within enterprises</a:t>
            </a:r>
            <a:endParaRPr/>
          </a:p>
        </p:txBody>
      </p:sp>
      <p:sp>
        <p:nvSpPr>
          <p:cNvPr id="156" name="Google Shape;2520;p45">
            <a:extLst>
              <a:ext uri="{FF2B5EF4-FFF2-40B4-BE49-F238E27FC236}">
                <a16:creationId xmlns:a16="http://schemas.microsoft.com/office/drawing/2014/main" id="{4D7CC34B-7D5B-4187-AC54-7B935466D76C}"/>
              </a:ext>
            </a:extLst>
          </p:cNvPr>
          <p:cNvSpPr/>
          <p:nvPr/>
        </p:nvSpPr>
        <p:spPr>
          <a:xfrm>
            <a:off x="6057212" y="1324839"/>
            <a:ext cx="982795" cy="2013120"/>
          </a:xfrm>
          <a:prstGeom prst="roundRect">
            <a:avLst>
              <a:gd name="adj" fmla="val 1655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 name="Google Shape;2521;p45">
            <a:extLst>
              <a:ext uri="{FF2B5EF4-FFF2-40B4-BE49-F238E27FC236}">
                <a16:creationId xmlns:a16="http://schemas.microsoft.com/office/drawing/2014/main" id="{947BC695-BAE5-49DA-A548-BC54B6B8427C}"/>
              </a:ext>
            </a:extLst>
          </p:cNvPr>
          <p:cNvPicPr preferRelativeResize="0"/>
          <p:nvPr/>
        </p:nvPicPr>
        <p:blipFill rotWithShape="1">
          <a:blip r:embed="rId3">
            <a:alphaModFix/>
          </a:blip>
          <a:srcRect l="46897" r="21561"/>
          <a:stretch/>
        </p:blipFill>
        <p:spPr>
          <a:xfrm>
            <a:off x="6134764" y="1530018"/>
            <a:ext cx="925881" cy="1695996"/>
          </a:xfrm>
          <a:prstGeom prst="rect">
            <a:avLst/>
          </a:prstGeom>
          <a:noFill/>
          <a:ln>
            <a:noFill/>
          </a:ln>
        </p:spPr>
      </p:pic>
      <p:sp>
        <p:nvSpPr>
          <p:cNvPr id="158" name="Google Shape;2522;p45">
            <a:extLst>
              <a:ext uri="{FF2B5EF4-FFF2-40B4-BE49-F238E27FC236}">
                <a16:creationId xmlns:a16="http://schemas.microsoft.com/office/drawing/2014/main" id="{76B217E8-AB34-4237-872E-7AEEF123596D}"/>
              </a:ext>
            </a:extLst>
          </p:cNvPr>
          <p:cNvSpPr/>
          <p:nvPr/>
        </p:nvSpPr>
        <p:spPr>
          <a:xfrm>
            <a:off x="6098450" y="1371522"/>
            <a:ext cx="982834" cy="2012989"/>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76" name="Google Shape;2508;p45">
            <a:extLst>
              <a:ext uri="{FF2B5EF4-FFF2-40B4-BE49-F238E27FC236}">
                <a16:creationId xmlns:a16="http://schemas.microsoft.com/office/drawing/2014/main" id="{5E409493-125B-4208-A3C2-962924975F3B}"/>
              </a:ext>
            </a:extLst>
          </p:cNvPr>
          <p:cNvGrpSpPr/>
          <p:nvPr/>
        </p:nvGrpSpPr>
        <p:grpSpPr>
          <a:xfrm>
            <a:off x="5717728" y="3591935"/>
            <a:ext cx="1845307" cy="451196"/>
            <a:chOff x="1575694" y="930575"/>
            <a:chExt cx="1989550" cy="713693"/>
          </a:xfrm>
        </p:grpSpPr>
        <p:sp>
          <p:nvSpPr>
            <p:cNvPr id="277" name="Google Shape;2509;p45">
              <a:extLst>
                <a:ext uri="{FF2B5EF4-FFF2-40B4-BE49-F238E27FC236}">
                  <a16:creationId xmlns:a16="http://schemas.microsoft.com/office/drawing/2014/main" id="{0F1B3CFB-DCB1-4501-8FB8-A08306D5DC24}"/>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510;p45">
              <a:extLst>
                <a:ext uri="{FF2B5EF4-FFF2-40B4-BE49-F238E27FC236}">
                  <a16:creationId xmlns:a16="http://schemas.microsoft.com/office/drawing/2014/main" id="{D49DDF48-06E9-4A8D-8761-E96BC0E4F8F0}"/>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512;p45">
            <a:extLst>
              <a:ext uri="{FF2B5EF4-FFF2-40B4-BE49-F238E27FC236}">
                <a16:creationId xmlns:a16="http://schemas.microsoft.com/office/drawing/2014/main" id="{A9D974B6-1ECB-475F-918D-946472A3FEAB}"/>
              </a:ext>
            </a:extLst>
          </p:cNvPr>
          <p:cNvSpPr txBox="1">
            <a:spLocks/>
          </p:cNvSpPr>
          <p:nvPr/>
        </p:nvSpPr>
        <p:spPr>
          <a:xfrm>
            <a:off x="5858614" y="3631803"/>
            <a:ext cx="1567224" cy="401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ctr"/>
            <a:r>
              <a:rPr lang="en-US" sz="1400"/>
              <a:t>Mobile Solution</a:t>
            </a:r>
          </a:p>
        </p:txBody>
      </p:sp>
      <p:sp>
        <p:nvSpPr>
          <p:cNvPr id="280" name="Google Shape;2513;p45">
            <a:extLst>
              <a:ext uri="{FF2B5EF4-FFF2-40B4-BE49-F238E27FC236}">
                <a16:creationId xmlns:a16="http://schemas.microsoft.com/office/drawing/2014/main" id="{4B1933D2-246B-4C56-AC5D-3617EA04C3BF}"/>
              </a:ext>
            </a:extLst>
          </p:cNvPr>
          <p:cNvSpPr txBox="1">
            <a:spLocks/>
          </p:cNvSpPr>
          <p:nvPr/>
        </p:nvSpPr>
        <p:spPr>
          <a:xfrm>
            <a:off x="5549549" y="4077365"/>
            <a:ext cx="2210700" cy="98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lgn="ctr">
              <a:spcAft>
                <a:spcPts val="1600"/>
              </a:spcAft>
              <a:buFont typeface="Josefin Slab"/>
              <a:buNone/>
            </a:pPr>
            <a:r>
              <a:rPr lang="en-US"/>
              <a:t>Solution can be shared across the enterprise for information in a mobile application</a:t>
            </a:r>
          </a:p>
        </p:txBody>
      </p:sp>
      <p:pic>
        <p:nvPicPr>
          <p:cNvPr id="281" name="Picture 280" descr="Text, calendar&#10;&#10;Description automatically generated">
            <a:extLst>
              <a:ext uri="{FF2B5EF4-FFF2-40B4-BE49-F238E27FC236}">
                <a16:creationId xmlns:a16="http://schemas.microsoft.com/office/drawing/2014/main" id="{1CA96332-1561-43A4-99CE-9D2598C83088}"/>
              </a:ext>
            </a:extLst>
          </p:cNvPr>
          <p:cNvPicPr>
            <a:picLocks noChangeAspect="1"/>
          </p:cNvPicPr>
          <p:nvPr/>
        </p:nvPicPr>
        <p:blipFill>
          <a:blip r:embed="rId4"/>
          <a:stretch>
            <a:fillRect/>
          </a:stretch>
        </p:blipFill>
        <p:spPr>
          <a:xfrm>
            <a:off x="1331376" y="1542480"/>
            <a:ext cx="2489572" cy="1472160"/>
          </a:xfrm>
          <a:prstGeom prst="rect">
            <a:avLst/>
          </a:prstGeom>
        </p:spPr>
      </p:pic>
      <p:pic>
        <p:nvPicPr>
          <p:cNvPr id="5" name="Picture 4">
            <a:extLst>
              <a:ext uri="{FF2B5EF4-FFF2-40B4-BE49-F238E27FC236}">
                <a16:creationId xmlns:a16="http://schemas.microsoft.com/office/drawing/2014/main" id="{2072395C-4DE1-49BD-BC74-BFDC781CF991}"/>
              </a:ext>
            </a:extLst>
          </p:cNvPr>
          <p:cNvPicPr>
            <a:picLocks noChangeAspect="1"/>
          </p:cNvPicPr>
          <p:nvPr/>
        </p:nvPicPr>
        <p:blipFill>
          <a:blip r:embed="rId5"/>
          <a:stretch>
            <a:fillRect/>
          </a:stretch>
        </p:blipFill>
        <p:spPr>
          <a:xfrm>
            <a:off x="6344119" y="1530016"/>
            <a:ext cx="714046" cy="458692"/>
          </a:xfrm>
          <a:prstGeom prst="rect">
            <a:avLst/>
          </a:prstGeom>
        </p:spPr>
      </p:pic>
      <p:pic>
        <p:nvPicPr>
          <p:cNvPr id="7" name="Picture 6">
            <a:extLst>
              <a:ext uri="{FF2B5EF4-FFF2-40B4-BE49-F238E27FC236}">
                <a16:creationId xmlns:a16="http://schemas.microsoft.com/office/drawing/2014/main" id="{C5CBAF53-BA55-407A-83D1-59F5BF3EE864}"/>
              </a:ext>
            </a:extLst>
          </p:cNvPr>
          <p:cNvPicPr>
            <a:picLocks noChangeAspect="1"/>
          </p:cNvPicPr>
          <p:nvPr/>
        </p:nvPicPr>
        <p:blipFill rotWithShape="1">
          <a:blip r:embed="rId6"/>
          <a:srcRect t="49030"/>
          <a:stretch/>
        </p:blipFill>
        <p:spPr>
          <a:xfrm>
            <a:off x="6349081" y="2571750"/>
            <a:ext cx="716525" cy="648430"/>
          </a:xfrm>
          <a:prstGeom prst="rect">
            <a:avLst/>
          </a:prstGeom>
        </p:spPr>
      </p:pic>
      <p:pic>
        <p:nvPicPr>
          <p:cNvPr id="9" name="Picture 8">
            <a:extLst>
              <a:ext uri="{FF2B5EF4-FFF2-40B4-BE49-F238E27FC236}">
                <a16:creationId xmlns:a16="http://schemas.microsoft.com/office/drawing/2014/main" id="{DD17831D-BCF9-4252-9F7A-B22F20960309}"/>
              </a:ext>
            </a:extLst>
          </p:cNvPr>
          <p:cNvPicPr>
            <a:picLocks noChangeAspect="1"/>
          </p:cNvPicPr>
          <p:nvPr/>
        </p:nvPicPr>
        <p:blipFill>
          <a:blip r:embed="rId7"/>
          <a:stretch>
            <a:fillRect/>
          </a:stretch>
        </p:blipFill>
        <p:spPr>
          <a:xfrm>
            <a:off x="6349080" y="1980232"/>
            <a:ext cx="709083" cy="591518"/>
          </a:xfrm>
          <a:prstGeom prst="rect">
            <a:avLst/>
          </a:prstGeom>
        </p:spPr>
      </p:pic>
      <p:pic>
        <p:nvPicPr>
          <p:cNvPr id="11" name="Picture 10">
            <a:extLst>
              <a:ext uri="{FF2B5EF4-FFF2-40B4-BE49-F238E27FC236}">
                <a16:creationId xmlns:a16="http://schemas.microsoft.com/office/drawing/2014/main" id="{A8342E30-56B8-4902-9260-57B8111A2E1A}"/>
              </a:ext>
            </a:extLst>
          </p:cNvPr>
          <p:cNvPicPr>
            <a:picLocks noChangeAspect="1"/>
          </p:cNvPicPr>
          <p:nvPr/>
        </p:nvPicPr>
        <p:blipFill>
          <a:blip r:embed="rId8"/>
          <a:stretch>
            <a:fillRect/>
          </a:stretch>
        </p:blipFill>
        <p:spPr>
          <a:xfrm>
            <a:off x="6134764" y="1530017"/>
            <a:ext cx="209354" cy="1690163"/>
          </a:xfrm>
          <a:prstGeom prst="rect">
            <a:avLst/>
          </a:prstGeom>
        </p:spPr>
      </p:pic>
      <p:cxnSp>
        <p:nvCxnSpPr>
          <p:cNvPr id="28" name="Straight Connector 27">
            <a:extLst>
              <a:ext uri="{FF2B5EF4-FFF2-40B4-BE49-F238E27FC236}">
                <a16:creationId xmlns:a16="http://schemas.microsoft.com/office/drawing/2014/main" id="{3048E581-94C6-4FEB-8C2E-2FBA94EA77B9}"/>
              </a:ext>
            </a:extLst>
          </p:cNvPr>
          <p:cNvCxnSpPr>
            <a:cxnSpLocks/>
          </p:cNvCxnSpPr>
          <p:nvPr/>
        </p:nvCxnSpPr>
        <p:spPr>
          <a:xfrm flipH="1">
            <a:off x="1" y="4949952"/>
            <a:ext cx="243839"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76601FD7-AE0A-40CC-9B8E-EC6E429C523D}"/>
              </a:ext>
            </a:extLst>
          </p:cNvPr>
          <p:cNvCxnSpPr>
            <a:cxnSpLocks/>
          </p:cNvCxnSpPr>
          <p:nvPr/>
        </p:nvCxnSpPr>
        <p:spPr>
          <a:xfrm flipV="1">
            <a:off x="189380" y="2"/>
            <a:ext cx="0" cy="494995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6D4C9BC1-AC64-43E8-9E2E-5D235F792B45}"/>
              </a:ext>
            </a:extLst>
          </p:cNvPr>
          <p:cNvSpPr/>
          <p:nvPr/>
        </p:nvSpPr>
        <p:spPr>
          <a:xfrm>
            <a:off x="66445" y="4829806"/>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314502"/>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E6C5182-0C47-4F8D-A73E-AD6C17243B56}"/>
              </a:ext>
            </a:extLst>
          </p:cNvPr>
          <p:cNvSpPr/>
          <p:nvPr/>
        </p:nvSpPr>
        <p:spPr>
          <a:xfrm>
            <a:off x="4814596" y="889518"/>
            <a:ext cx="3707363" cy="3483041"/>
          </a:xfrm>
          <a:prstGeom prst="roundRect">
            <a:avLst>
              <a:gd name="adj" fmla="val 47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87ACB0C-92D2-4601-ADD4-98DC2E43E0DA}"/>
              </a:ext>
            </a:extLst>
          </p:cNvPr>
          <p:cNvSpPr/>
          <p:nvPr/>
        </p:nvSpPr>
        <p:spPr>
          <a:xfrm>
            <a:off x="4867470" y="830229"/>
            <a:ext cx="3707363" cy="3483041"/>
          </a:xfrm>
          <a:prstGeom prst="roundRect">
            <a:avLst>
              <a:gd name="adj" fmla="val 453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Google Shape;698;p31">
            <a:extLst>
              <a:ext uri="{FF2B5EF4-FFF2-40B4-BE49-F238E27FC236}">
                <a16:creationId xmlns:a16="http://schemas.microsoft.com/office/drawing/2014/main" id="{B704CE25-A365-4647-B797-8155AC97C1D7}"/>
              </a:ext>
            </a:extLst>
          </p:cNvPr>
          <p:cNvSpPr txBox="1">
            <a:spLocks/>
          </p:cNvSpPr>
          <p:nvPr/>
        </p:nvSpPr>
        <p:spPr>
          <a:xfrm>
            <a:off x="5228379" y="1661394"/>
            <a:ext cx="2879795" cy="14964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3000"/>
              <a:buFont typeface="Staatliches"/>
              <a:buNone/>
              <a:defRPr sz="3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2pPr>
            <a:lvl3pPr marR="0" lvl="2"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3pPr>
            <a:lvl4pPr marR="0" lvl="3"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4pPr>
            <a:lvl5pPr marR="0" lvl="4"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5pPr>
            <a:lvl6pPr marR="0" lvl="5"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6pPr>
            <a:lvl7pPr marR="0" lvl="6"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7pPr>
            <a:lvl8pPr marR="0" lvl="7"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8pPr>
            <a:lvl9pPr marR="0" lvl="8"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9pPr>
          </a:lstStyle>
          <a:p>
            <a:pPr algn="l"/>
            <a:r>
              <a:rPr lang="en-US"/>
              <a:t>04. </a:t>
            </a:r>
          </a:p>
          <a:p>
            <a:pPr algn="l"/>
            <a:r>
              <a:rPr lang="en-US"/>
              <a:t>analysis </a:t>
            </a:r>
          </a:p>
        </p:txBody>
      </p:sp>
      <p:grpSp>
        <p:nvGrpSpPr>
          <p:cNvPr id="235" name="Google Shape;3835;p48">
            <a:extLst>
              <a:ext uri="{FF2B5EF4-FFF2-40B4-BE49-F238E27FC236}">
                <a16:creationId xmlns:a16="http://schemas.microsoft.com/office/drawing/2014/main" id="{1988F165-AE54-4719-AEB6-B00A977AD785}"/>
              </a:ext>
            </a:extLst>
          </p:cNvPr>
          <p:cNvGrpSpPr/>
          <p:nvPr/>
        </p:nvGrpSpPr>
        <p:grpSpPr>
          <a:xfrm>
            <a:off x="380576" y="2805735"/>
            <a:ext cx="3597070" cy="2133327"/>
            <a:chOff x="5256025" y="1070100"/>
            <a:chExt cx="2664741" cy="1629774"/>
          </a:xfrm>
        </p:grpSpPr>
        <p:sp>
          <p:nvSpPr>
            <p:cNvPr id="236" name="Google Shape;3836;p48">
              <a:extLst>
                <a:ext uri="{FF2B5EF4-FFF2-40B4-BE49-F238E27FC236}">
                  <a16:creationId xmlns:a16="http://schemas.microsoft.com/office/drawing/2014/main" id="{6D30FFA1-C5FE-4974-B887-7A16ACE871D3}"/>
                </a:ext>
              </a:extLst>
            </p:cNvPr>
            <p:cNvSpPr/>
            <p:nvPr/>
          </p:nvSpPr>
          <p:spPr>
            <a:xfrm>
              <a:off x="5543830" y="1270433"/>
              <a:ext cx="325907" cy="275022"/>
            </a:xfrm>
            <a:custGeom>
              <a:avLst/>
              <a:gdLst/>
              <a:ahLst/>
              <a:cxnLst/>
              <a:rect l="l" t="t" r="r" b="b"/>
              <a:pathLst>
                <a:path w="13642" h="11512" extrusionOk="0">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37;p48">
              <a:extLst>
                <a:ext uri="{FF2B5EF4-FFF2-40B4-BE49-F238E27FC236}">
                  <a16:creationId xmlns:a16="http://schemas.microsoft.com/office/drawing/2014/main" id="{65590152-F299-4F06-9209-00E735D860F9}"/>
                </a:ext>
              </a:extLst>
            </p:cNvPr>
            <p:cNvSpPr/>
            <p:nvPr/>
          </p:nvSpPr>
          <p:spPr>
            <a:xfrm>
              <a:off x="5456385" y="2501673"/>
              <a:ext cx="62759" cy="79076"/>
            </a:xfrm>
            <a:custGeom>
              <a:avLst/>
              <a:gdLst/>
              <a:ahLst/>
              <a:cxnLst/>
              <a:rect l="l" t="t" r="r" b="b"/>
              <a:pathLst>
                <a:path w="2627" h="3310" extrusionOk="0">
                  <a:moveTo>
                    <a:pt x="0" y="0"/>
                  </a:moveTo>
                  <a:lnTo>
                    <a:pt x="0" y="3310"/>
                  </a:lnTo>
                  <a:lnTo>
                    <a:pt x="2626" y="3310"/>
                  </a:lnTo>
                  <a:lnTo>
                    <a:pt x="2626"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38;p48">
              <a:extLst>
                <a:ext uri="{FF2B5EF4-FFF2-40B4-BE49-F238E27FC236}">
                  <a16:creationId xmlns:a16="http://schemas.microsoft.com/office/drawing/2014/main" id="{7BD02391-3188-449F-8780-CADA5C87224F}"/>
                </a:ext>
              </a:extLst>
            </p:cNvPr>
            <p:cNvSpPr/>
            <p:nvPr/>
          </p:nvSpPr>
          <p:spPr>
            <a:xfrm>
              <a:off x="5543663" y="2385654"/>
              <a:ext cx="58626" cy="195086"/>
            </a:xfrm>
            <a:custGeom>
              <a:avLst/>
              <a:gdLst/>
              <a:ahLst/>
              <a:cxnLst/>
              <a:rect l="l" t="t" r="r" b="b"/>
              <a:pathLst>
                <a:path w="2454" h="8166" extrusionOk="0">
                  <a:moveTo>
                    <a:pt x="0" y="0"/>
                  </a:moveTo>
                  <a:lnTo>
                    <a:pt x="0" y="8166"/>
                  </a:lnTo>
                  <a:lnTo>
                    <a:pt x="2454" y="8166"/>
                  </a:lnTo>
                  <a:lnTo>
                    <a:pt x="2454"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39;p48">
              <a:extLst>
                <a:ext uri="{FF2B5EF4-FFF2-40B4-BE49-F238E27FC236}">
                  <a16:creationId xmlns:a16="http://schemas.microsoft.com/office/drawing/2014/main" id="{C0D1FDDB-56E3-4346-BC20-254EEE2DE06B}"/>
                </a:ext>
              </a:extLst>
            </p:cNvPr>
            <p:cNvSpPr/>
            <p:nvPr/>
          </p:nvSpPr>
          <p:spPr>
            <a:xfrm>
              <a:off x="5628528" y="2462490"/>
              <a:ext cx="59176" cy="118256"/>
            </a:xfrm>
            <a:custGeom>
              <a:avLst/>
              <a:gdLst/>
              <a:ahLst/>
              <a:cxnLst/>
              <a:rect l="l" t="t" r="r" b="b"/>
              <a:pathLst>
                <a:path w="2477" h="4950" extrusionOk="0">
                  <a:moveTo>
                    <a:pt x="0" y="1"/>
                  </a:moveTo>
                  <a:lnTo>
                    <a:pt x="0" y="4950"/>
                  </a:lnTo>
                  <a:lnTo>
                    <a:pt x="2477" y="4950"/>
                  </a:lnTo>
                  <a:lnTo>
                    <a:pt x="2477"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40;p48">
              <a:extLst>
                <a:ext uri="{FF2B5EF4-FFF2-40B4-BE49-F238E27FC236}">
                  <a16:creationId xmlns:a16="http://schemas.microsoft.com/office/drawing/2014/main" id="{E5D275D0-3107-465D-9D7D-386B5E5C888A}"/>
                </a:ext>
              </a:extLst>
            </p:cNvPr>
            <p:cNvSpPr/>
            <p:nvPr/>
          </p:nvSpPr>
          <p:spPr>
            <a:xfrm>
              <a:off x="5713035" y="2411792"/>
              <a:ext cx="61756" cy="168950"/>
            </a:xfrm>
            <a:custGeom>
              <a:avLst/>
              <a:gdLst/>
              <a:ahLst/>
              <a:cxnLst/>
              <a:rect l="l" t="t" r="r" b="b"/>
              <a:pathLst>
                <a:path w="2585" h="7072" extrusionOk="0">
                  <a:moveTo>
                    <a:pt x="0" y="1"/>
                  </a:moveTo>
                  <a:lnTo>
                    <a:pt x="0" y="7072"/>
                  </a:lnTo>
                  <a:lnTo>
                    <a:pt x="2585" y="7072"/>
                  </a:lnTo>
                  <a:lnTo>
                    <a:pt x="2585"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41;p48">
              <a:extLst>
                <a:ext uri="{FF2B5EF4-FFF2-40B4-BE49-F238E27FC236}">
                  <a16:creationId xmlns:a16="http://schemas.microsoft.com/office/drawing/2014/main" id="{96E6A4D7-177E-4FDC-8D2C-15266531A5E3}"/>
                </a:ext>
              </a:extLst>
            </p:cNvPr>
            <p:cNvSpPr/>
            <p:nvPr/>
          </p:nvSpPr>
          <p:spPr>
            <a:xfrm>
              <a:off x="7323176" y="1070100"/>
              <a:ext cx="403000" cy="389168"/>
            </a:xfrm>
            <a:custGeom>
              <a:avLst/>
              <a:gdLst/>
              <a:ahLst/>
              <a:cxnLst/>
              <a:rect l="l" t="t" r="r" b="b"/>
              <a:pathLst>
                <a:path w="16869" h="16290" extrusionOk="0">
                  <a:moveTo>
                    <a:pt x="1738" y="0"/>
                  </a:moveTo>
                  <a:lnTo>
                    <a:pt x="1" y="15255"/>
                  </a:lnTo>
                  <a:lnTo>
                    <a:pt x="15580" y="16289"/>
                  </a:lnTo>
                  <a:cubicBezTo>
                    <a:pt x="16869" y="2212"/>
                    <a:pt x="1738" y="0"/>
                    <a:pt x="173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42;p48">
              <a:extLst>
                <a:ext uri="{FF2B5EF4-FFF2-40B4-BE49-F238E27FC236}">
                  <a16:creationId xmlns:a16="http://schemas.microsoft.com/office/drawing/2014/main" id="{19166756-55C0-4F81-B211-09ACA0BDB7CB}"/>
                </a:ext>
              </a:extLst>
            </p:cNvPr>
            <p:cNvSpPr/>
            <p:nvPr/>
          </p:nvSpPr>
          <p:spPr>
            <a:xfrm>
              <a:off x="6038135" y="1731091"/>
              <a:ext cx="75588" cy="110491"/>
            </a:xfrm>
            <a:custGeom>
              <a:avLst/>
              <a:gdLst/>
              <a:ahLst/>
              <a:cxnLst/>
              <a:rect l="l" t="t" r="r" b="b"/>
              <a:pathLst>
                <a:path w="3164" h="4625" extrusionOk="0">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43;p48">
              <a:extLst>
                <a:ext uri="{FF2B5EF4-FFF2-40B4-BE49-F238E27FC236}">
                  <a16:creationId xmlns:a16="http://schemas.microsoft.com/office/drawing/2014/main" id="{96167211-6893-477E-A779-B72842AFF3B1}"/>
                </a:ext>
              </a:extLst>
            </p:cNvPr>
            <p:cNvSpPr/>
            <p:nvPr/>
          </p:nvSpPr>
          <p:spPr>
            <a:xfrm>
              <a:off x="6088285" y="1719694"/>
              <a:ext cx="102990" cy="72912"/>
            </a:xfrm>
            <a:custGeom>
              <a:avLst/>
              <a:gdLst/>
              <a:ahLst/>
              <a:cxnLst/>
              <a:rect l="l" t="t" r="r" b="b"/>
              <a:pathLst>
                <a:path w="4311" h="3052" extrusionOk="0">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44;p48">
              <a:extLst>
                <a:ext uri="{FF2B5EF4-FFF2-40B4-BE49-F238E27FC236}">
                  <a16:creationId xmlns:a16="http://schemas.microsoft.com/office/drawing/2014/main" id="{BE26A528-C19A-45BB-87F8-C26436CEE9D2}"/>
                </a:ext>
              </a:extLst>
            </p:cNvPr>
            <p:cNvSpPr/>
            <p:nvPr/>
          </p:nvSpPr>
          <p:spPr>
            <a:xfrm>
              <a:off x="6064011" y="1783127"/>
              <a:ext cx="134859" cy="90161"/>
            </a:xfrm>
            <a:custGeom>
              <a:avLst/>
              <a:gdLst/>
              <a:ahLst/>
              <a:cxnLst/>
              <a:rect l="l" t="t" r="r" b="b"/>
              <a:pathLst>
                <a:path w="5645" h="3774" extrusionOk="0">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45;p48">
              <a:extLst>
                <a:ext uri="{FF2B5EF4-FFF2-40B4-BE49-F238E27FC236}">
                  <a16:creationId xmlns:a16="http://schemas.microsoft.com/office/drawing/2014/main" id="{A8759F57-CF2E-4AAF-9FFE-E4A6DF1E72C0}"/>
                </a:ext>
              </a:extLst>
            </p:cNvPr>
            <p:cNvSpPr/>
            <p:nvPr/>
          </p:nvSpPr>
          <p:spPr>
            <a:xfrm>
              <a:off x="6442295" y="2101079"/>
              <a:ext cx="74608" cy="82731"/>
            </a:xfrm>
            <a:custGeom>
              <a:avLst/>
              <a:gdLst/>
              <a:ahLst/>
              <a:cxnLst/>
              <a:rect l="l" t="t" r="r" b="b"/>
              <a:pathLst>
                <a:path w="3123" h="3463" extrusionOk="0">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46;p48">
              <a:extLst>
                <a:ext uri="{FF2B5EF4-FFF2-40B4-BE49-F238E27FC236}">
                  <a16:creationId xmlns:a16="http://schemas.microsoft.com/office/drawing/2014/main" id="{7B7B5B91-720F-4F6F-9524-DC316F2D9081}"/>
                </a:ext>
              </a:extLst>
            </p:cNvPr>
            <p:cNvSpPr/>
            <p:nvPr/>
          </p:nvSpPr>
          <p:spPr>
            <a:xfrm>
              <a:off x="7575836" y="1836907"/>
              <a:ext cx="258609" cy="258538"/>
            </a:xfrm>
            <a:custGeom>
              <a:avLst/>
              <a:gdLst/>
              <a:ahLst/>
              <a:cxnLst/>
              <a:rect l="l" t="t" r="r" b="b"/>
              <a:pathLst>
                <a:path w="10825" h="10822" extrusionOk="0">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47;p48">
              <a:extLst>
                <a:ext uri="{FF2B5EF4-FFF2-40B4-BE49-F238E27FC236}">
                  <a16:creationId xmlns:a16="http://schemas.microsoft.com/office/drawing/2014/main" id="{6438B5AE-B7BC-478A-AD6E-9CB4B8486BD2}"/>
                </a:ext>
              </a:extLst>
            </p:cNvPr>
            <p:cNvSpPr/>
            <p:nvPr/>
          </p:nvSpPr>
          <p:spPr>
            <a:xfrm>
              <a:off x="7737084" y="1805323"/>
              <a:ext cx="132183" cy="129340"/>
            </a:xfrm>
            <a:custGeom>
              <a:avLst/>
              <a:gdLst/>
              <a:ahLst/>
              <a:cxnLst/>
              <a:rect l="l" t="t" r="r" b="b"/>
              <a:pathLst>
                <a:path w="5533" h="5414" extrusionOk="0">
                  <a:moveTo>
                    <a:pt x="0" y="1"/>
                  </a:moveTo>
                  <a:lnTo>
                    <a:pt x="124" y="5413"/>
                  </a:lnTo>
                  <a:lnTo>
                    <a:pt x="5532" y="5327"/>
                  </a:lnTo>
                  <a:cubicBezTo>
                    <a:pt x="5495" y="3919"/>
                    <a:pt x="4905" y="2519"/>
                    <a:pt x="3896" y="1536"/>
                  </a:cubicBezTo>
                  <a:cubicBezTo>
                    <a:pt x="2888" y="550"/>
                    <a:pt x="1409" y="1"/>
                    <a:pt x="0"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48;p48">
              <a:extLst>
                <a:ext uri="{FF2B5EF4-FFF2-40B4-BE49-F238E27FC236}">
                  <a16:creationId xmlns:a16="http://schemas.microsoft.com/office/drawing/2014/main" id="{78BF3B99-5483-4A18-B99B-8F00D98A2FB5}"/>
                </a:ext>
              </a:extLst>
            </p:cNvPr>
            <p:cNvSpPr/>
            <p:nvPr/>
          </p:nvSpPr>
          <p:spPr>
            <a:xfrm>
              <a:off x="6912087" y="1367243"/>
              <a:ext cx="65148" cy="81154"/>
            </a:xfrm>
            <a:custGeom>
              <a:avLst/>
              <a:gdLst/>
              <a:ahLst/>
              <a:cxnLst/>
              <a:rect l="l" t="t" r="r" b="b"/>
              <a:pathLst>
                <a:path w="2727" h="3397" extrusionOk="0">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49;p48">
              <a:extLst>
                <a:ext uri="{FF2B5EF4-FFF2-40B4-BE49-F238E27FC236}">
                  <a16:creationId xmlns:a16="http://schemas.microsoft.com/office/drawing/2014/main" id="{CB41D3BC-5EE8-491B-B02F-38930E028933}"/>
                </a:ext>
              </a:extLst>
            </p:cNvPr>
            <p:cNvSpPr/>
            <p:nvPr/>
          </p:nvSpPr>
          <p:spPr>
            <a:xfrm>
              <a:off x="6999604" y="1251344"/>
              <a:ext cx="60872" cy="196854"/>
            </a:xfrm>
            <a:custGeom>
              <a:avLst/>
              <a:gdLst/>
              <a:ahLst/>
              <a:cxnLst/>
              <a:rect l="l" t="t" r="r" b="b"/>
              <a:pathLst>
                <a:path w="2548" h="8240" extrusionOk="0">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50;p48">
              <a:extLst>
                <a:ext uri="{FF2B5EF4-FFF2-40B4-BE49-F238E27FC236}">
                  <a16:creationId xmlns:a16="http://schemas.microsoft.com/office/drawing/2014/main" id="{4DD38E4D-1F42-44D0-AB4A-7BB95B1D46DC}"/>
                </a:ext>
              </a:extLst>
            </p:cNvPr>
            <p:cNvSpPr/>
            <p:nvPr/>
          </p:nvSpPr>
          <p:spPr>
            <a:xfrm>
              <a:off x="7084207" y="1328156"/>
              <a:ext cx="61588" cy="120167"/>
            </a:xfrm>
            <a:custGeom>
              <a:avLst/>
              <a:gdLst/>
              <a:ahLst/>
              <a:cxnLst/>
              <a:rect l="l" t="t" r="r" b="b"/>
              <a:pathLst>
                <a:path w="2578" h="5030" extrusionOk="0">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51;p48">
              <a:extLst>
                <a:ext uri="{FF2B5EF4-FFF2-40B4-BE49-F238E27FC236}">
                  <a16:creationId xmlns:a16="http://schemas.microsoft.com/office/drawing/2014/main" id="{7B59CD97-B386-4C10-9596-83B86B35EC53}"/>
                </a:ext>
              </a:extLst>
            </p:cNvPr>
            <p:cNvSpPr/>
            <p:nvPr/>
          </p:nvSpPr>
          <p:spPr>
            <a:xfrm>
              <a:off x="7168904" y="1277505"/>
              <a:ext cx="63977" cy="170814"/>
            </a:xfrm>
            <a:custGeom>
              <a:avLst/>
              <a:gdLst/>
              <a:ahLst/>
              <a:cxnLst/>
              <a:rect l="l" t="t" r="r" b="b"/>
              <a:pathLst>
                <a:path w="2678" h="7150" extrusionOk="0">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52;p48">
              <a:extLst>
                <a:ext uri="{FF2B5EF4-FFF2-40B4-BE49-F238E27FC236}">
                  <a16:creationId xmlns:a16="http://schemas.microsoft.com/office/drawing/2014/main" id="{F3026C59-E783-468B-83E2-54B5293AD6AD}"/>
                </a:ext>
              </a:extLst>
            </p:cNvPr>
            <p:cNvSpPr/>
            <p:nvPr/>
          </p:nvSpPr>
          <p:spPr>
            <a:xfrm>
              <a:off x="5908305" y="2053176"/>
              <a:ext cx="501929" cy="466309"/>
            </a:xfrm>
            <a:custGeom>
              <a:avLst/>
              <a:gdLst/>
              <a:ahLst/>
              <a:cxnLst/>
              <a:rect l="l" t="t" r="r" b="b"/>
              <a:pathLst>
                <a:path w="21010" h="19519" extrusionOk="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53;p48">
              <a:extLst>
                <a:ext uri="{FF2B5EF4-FFF2-40B4-BE49-F238E27FC236}">
                  <a16:creationId xmlns:a16="http://schemas.microsoft.com/office/drawing/2014/main" id="{84B1CEBA-B03D-4113-B7AB-414D0E00859A}"/>
                </a:ext>
              </a:extLst>
            </p:cNvPr>
            <p:cNvSpPr/>
            <p:nvPr/>
          </p:nvSpPr>
          <p:spPr>
            <a:xfrm>
              <a:off x="6804788" y="2346830"/>
              <a:ext cx="247644" cy="231207"/>
            </a:xfrm>
            <a:custGeom>
              <a:avLst/>
              <a:gdLst/>
              <a:ahLst/>
              <a:cxnLst/>
              <a:rect l="l" t="t" r="r" b="b"/>
              <a:pathLst>
                <a:path w="10366" h="9678" extrusionOk="0">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54;p48">
              <a:extLst>
                <a:ext uri="{FF2B5EF4-FFF2-40B4-BE49-F238E27FC236}">
                  <a16:creationId xmlns:a16="http://schemas.microsoft.com/office/drawing/2014/main" id="{F77881C2-F246-48DB-B561-B6FB1E3B4898}"/>
                </a:ext>
              </a:extLst>
            </p:cNvPr>
            <p:cNvSpPr/>
            <p:nvPr/>
          </p:nvSpPr>
          <p:spPr>
            <a:xfrm>
              <a:off x="6951772" y="2347905"/>
              <a:ext cx="87031" cy="88536"/>
            </a:xfrm>
            <a:custGeom>
              <a:avLst/>
              <a:gdLst/>
              <a:ahLst/>
              <a:cxnLst/>
              <a:rect l="l" t="t" r="r" b="b"/>
              <a:pathLst>
                <a:path w="3643" h="3706" extrusionOk="0">
                  <a:moveTo>
                    <a:pt x="583" y="1"/>
                  </a:moveTo>
                  <a:lnTo>
                    <a:pt x="0" y="3706"/>
                  </a:lnTo>
                  <a:lnTo>
                    <a:pt x="3642" y="3023"/>
                  </a:lnTo>
                  <a:cubicBezTo>
                    <a:pt x="3642" y="3023"/>
                    <a:pt x="3104" y="946"/>
                    <a:pt x="5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55;p48">
              <a:extLst>
                <a:ext uri="{FF2B5EF4-FFF2-40B4-BE49-F238E27FC236}">
                  <a16:creationId xmlns:a16="http://schemas.microsoft.com/office/drawing/2014/main" id="{05AA53D9-7F36-4344-B410-255A8C6A45F4}"/>
                </a:ext>
              </a:extLst>
            </p:cNvPr>
            <p:cNvSpPr/>
            <p:nvPr/>
          </p:nvSpPr>
          <p:spPr>
            <a:xfrm>
              <a:off x="6311486" y="1314346"/>
              <a:ext cx="695486" cy="747781"/>
            </a:xfrm>
            <a:custGeom>
              <a:avLst/>
              <a:gdLst/>
              <a:ahLst/>
              <a:cxnLst/>
              <a:rect l="l" t="t" r="r" b="b"/>
              <a:pathLst>
                <a:path w="29112" h="31301" extrusionOk="0">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56;p48">
              <a:extLst>
                <a:ext uri="{FF2B5EF4-FFF2-40B4-BE49-F238E27FC236}">
                  <a16:creationId xmlns:a16="http://schemas.microsoft.com/office/drawing/2014/main" id="{9FBB160D-29FA-487E-B634-323F46023851}"/>
                </a:ext>
              </a:extLst>
            </p:cNvPr>
            <p:cNvSpPr/>
            <p:nvPr/>
          </p:nvSpPr>
          <p:spPr>
            <a:xfrm>
              <a:off x="6337265" y="1374936"/>
              <a:ext cx="187871" cy="177598"/>
            </a:xfrm>
            <a:custGeom>
              <a:avLst/>
              <a:gdLst/>
              <a:ahLst/>
              <a:cxnLst/>
              <a:rect l="l" t="t" r="r" b="b"/>
              <a:pathLst>
                <a:path w="7864" h="7434" extrusionOk="0">
                  <a:moveTo>
                    <a:pt x="6070" y="1"/>
                  </a:moveTo>
                  <a:cubicBezTo>
                    <a:pt x="6070" y="1"/>
                    <a:pt x="1969" y="2720"/>
                    <a:pt x="1" y="7433"/>
                  </a:cubicBezTo>
                  <a:lnTo>
                    <a:pt x="7863" y="6747"/>
                  </a:lnTo>
                  <a:lnTo>
                    <a:pt x="6070"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57;p48">
              <a:extLst>
                <a:ext uri="{FF2B5EF4-FFF2-40B4-BE49-F238E27FC236}">
                  <a16:creationId xmlns:a16="http://schemas.microsoft.com/office/drawing/2014/main" id="{FCDD05F6-8444-40C0-A094-E8B44F0ACD41}"/>
                </a:ext>
              </a:extLst>
            </p:cNvPr>
            <p:cNvSpPr/>
            <p:nvPr/>
          </p:nvSpPr>
          <p:spPr>
            <a:xfrm>
              <a:off x="7864692" y="2252696"/>
              <a:ext cx="55711" cy="114887"/>
            </a:xfrm>
            <a:custGeom>
              <a:avLst/>
              <a:gdLst/>
              <a:ahLst/>
              <a:cxnLst/>
              <a:rect l="l" t="t" r="r" b="b"/>
              <a:pathLst>
                <a:path w="2332" h="4809" extrusionOk="0">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58;p48">
              <a:extLst>
                <a:ext uri="{FF2B5EF4-FFF2-40B4-BE49-F238E27FC236}">
                  <a16:creationId xmlns:a16="http://schemas.microsoft.com/office/drawing/2014/main" id="{56917BFC-434E-4580-A9DC-318627AEA2F5}"/>
                </a:ext>
              </a:extLst>
            </p:cNvPr>
            <p:cNvSpPr/>
            <p:nvPr/>
          </p:nvSpPr>
          <p:spPr>
            <a:xfrm>
              <a:off x="7899694" y="2254130"/>
              <a:ext cx="19470" cy="24893"/>
            </a:xfrm>
            <a:custGeom>
              <a:avLst/>
              <a:gdLst/>
              <a:ahLst/>
              <a:cxnLst/>
              <a:rect l="l" t="t" r="r" b="b"/>
              <a:pathLst>
                <a:path w="815" h="1042" extrusionOk="0">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59;p48">
              <a:extLst>
                <a:ext uri="{FF2B5EF4-FFF2-40B4-BE49-F238E27FC236}">
                  <a16:creationId xmlns:a16="http://schemas.microsoft.com/office/drawing/2014/main" id="{51AC0238-9A03-480B-B583-81743A86CF3E}"/>
                </a:ext>
              </a:extLst>
            </p:cNvPr>
            <p:cNvSpPr/>
            <p:nvPr/>
          </p:nvSpPr>
          <p:spPr>
            <a:xfrm>
              <a:off x="7906360" y="2254918"/>
              <a:ext cx="14406" cy="112904"/>
            </a:xfrm>
            <a:custGeom>
              <a:avLst/>
              <a:gdLst/>
              <a:ahLst/>
              <a:cxnLst/>
              <a:rect l="l" t="t" r="r" b="b"/>
              <a:pathLst>
                <a:path w="603" h="4726" extrusionOk="0">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60;p48">
              <a:extLst>
                <a:ext uri="{FF2B5EF4-FFF2-40B4-BE49-F238E27FC236}">
                  <a16:creationId xmlns:a16="http://schemas.microsoft.com/office/drawing/2014/main" id="{3B8D2CCB-A326-432A-ABE3-32CD16E68AE1}"/>
                </a:ext>
              </a:extLst>
            </p:cNvPr>
            <p:cNvSpPr/>
            <p:nvPr/>
          </p:nvSpPr>
          <p:spPr>
            <a:xfrm>
              <a:off x="7906360" y="2254918"/>
              <a:ext cx="13952" cy="112617"/>
            </a:xfrm>
            <a:custGeom>
              <a:avLst/>
              <a:gdLst/>
              <a:ahLst/>
              <a:cxnLst/>
              <a:rect l="l" t="t" r="r" b="b"/>
              <a:pathLst>
                <a:path w="584" h="4714" extrusionOk="0">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61;p48">
              <a:extLst>
                <a:ext uri="{FF2B5EF4-FFF2-40B4-BE49-F238E27FC236}">
                  <a16:creationId xmlns:a16="http://schemas.microsoft.com/office/drawing/2014/main" id="{FD7E9A9D-272B-479A-B6AC-5211DC0F9DBB}"/>
                </a:ext>
              </a:extLst>
            </p:cNvPr>
            <p:cNvSpPr/>
            <p:nvPr/>
          </p:nvSpPr>
          <p:spPr>
            <a:xfrm>
              <a:off x="7917685" y="2255014"/>
              <a:ext cx="1481" cy="24201"/>
            </a:xfrm>
            <a:custGeom>
              <a:avLst/>
              <a:gdLst/>
              <a:ahLst/>
              <a:cxnLst/>
              <a:rect l="l" t="t" r="r" b="b"/>
              <a:pathLst>
                <a:path w="62" h="1013" extrusionOk="0">
                  <a:moveTo>
                    <a:pt x="39" y="0"/>
                  </a:moveTo>
                  <a:lnTo>
                    <a:pt x="1" y="1005"/>
                  </a:lnTo>
                  <a:cubicBezTo>
                    <a:pt x="13" y="1009"/>
                    <a:pt x="23" y="1009"/>
                    <a:pt x="31" y="1012"/>
                  </a:cubicBezTo>
                  <a:lnTo>
                    <a:pt x="61"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62;p48">
              <a:extLst>
                <a:ext uri="{FF2B5EF4-FFF2-40B4-BE49-F238E27FC236}">
                  <a16:creationId xmlns:a16="http://schemas.microsoft.com/office/drawing/2014/main" id="{31723EB8-7363-4D10-9468-C633B3B5AD90}"/>
                </a:ext>
              </a:extLst>
            </p:cNvPr>
            <p:cNvSpPr/>
            <p:nvPr/>
          </p:nvSpPr>
          <p:spPr>
            <a:xfrm>
              <a:off x="7913408" y="2253939"/>
              <a:ext cx="5375" cy="113597"/>
            </a:xfrm>
            <a:custGeom>
              <a:avLst/>
              <a:gdLst/>
              <a:ahLst/>
              <a:cxnLst/>
              <a:rect l="l" t="t" r="r" b="b"/>
              <a:pathLst>
                <a:path w="225" h="4755" extrusionOk="0">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63;p48">
              <a:extLst>
                <a:ext uri="{FF2B5EF4-FFF2-40B4-BE49-F238E27FC236}">
                  <a16:creationId xmlns:a16="http://schemas.microsoft.com/office/drawing/2014/main" id="{215FF951-5A55-4FD3-91FC-904D10C04D09}"/>
                </a:ext>
              </a:extLst>
            </p:cNvPr>
            <p:cNvSpPr/>
            <p:nvPr/>
          </p:nvSpPr>
          <p:spPr>
            <a:xfrm>
              <a:off x="7905285" y="2344059"/>
              <a:ext cx="11061" cy="6116"/>
            </a:xfrm>
            <a:custGeom>
              <a:avLst/>
              <a:gdLst/>
              <a:ahLst/>
              <a:cxnLst/>
              <a:rect l="l" t="t" r="r" b="b"/>
              <a:pathLst>
                <a:path w="463" h="256" extrusionOk="0">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64;p48">
              <a:extLst>
                <a:ext uri="{FF2B5EF4-FFF2-40B4-BE49-F238E27FC236}">
                  <a16:creationId xmlns:a16="http://schemas.microsoft.com/office/drawing/2014/main" id="{52BB4323-2589-4EC8-BEE1-F5A80E2937D0}"/>
                </a:ext>
              </a:extLst>
            </p:cNvPr>
            <p:cNvSpPr/>
            <p:nvPr/>
          </p:nvSpPr>
          <p:spPr>
            <a:xfrm>
              <a:off x="7901295" y="2323966"/>
              <a:ext cx="5996" cy="3392"/>
            </a:xfrm>
            <a:custGeom>
              <a:avLst/>
              <a:gdLst/>
              <a:ahLst/>
              <a:cxnLst/>
              <a:rect l="l" t="t" r="r" b="b"/>
              <a:pathLst>
                <a:path w="251" h="142" extrusionOk="0">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65;p48">
              <a:extLst>
                <a:ext uri="{FF2B5EF4-FFF2-40B4-BE49-F238E27FC236}">
                  <a16:creationId xmlns:a16="http://schemas.microsoft.com/office/drawing/2014/main" id="{458C3C59-FC1B-4537-81C8-10EFD561DB61}"/>
                </a:ext>
              </a:extLst>
            </p:cNvPr>
            <p:cNvSpPr/>
            <p:nvPr/>
          </p:nvSpPr>
          <p:spPr>
            <a:xfrm>
              <a:off x="7900483" y="2318423"/>
              <a:ext cx="4205" cy="4085"/>
            </a:xfrm>
            <a:custGeom>
              <a:avLst/>
              <a:gdLst/>
              <a:ahLst/>
              <a:cxnLst/>
              <a:rect l="l" t="t" r="r" b="b"/>
              <a:pathLst>
                <a:path w="176" h="171" extrusionOk="0">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66;p48">
              <a:extLst>
                <a:ext uri="{FF2B5EF4-FFF2-40B4-BE49-F238E27FC236}">
                  <a16:creationId xmlns:a16="http://schemas.microsoft.com/office/drawing/2014/main" id="{70D61D91-21FF-4675-8528-FCE805A798F0}"/>
                </a:ext>
              </a:extLst>
            </p:cNvPr>
            <p:cNvSpPr/>
            <p:nvPr/>
          </p:nvSpPr>
          <p:spPr>
            <a:xfrm>
              <a:off x="7897807" y="2314719"/>
              <a:ext cx="1003" cy="7071"/>
            </a:xfrm>
            <a:custGeom>
              <a:avLst/>
              <a:gdLst/>
              <a:ahLst/>
              <a:cxnLst/>
              <a:rect l="l" t="t" r="r" b="b"/>
              <a:pathLst>
                <a:path w="42" h="296" extrusionOk="0">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67;p48">
              <a:extLst>
                <a:ext uri="{FF2B5EF4-FFF2-40B4-BE49-F238E27FC236}">
                  <a16:creationId xmlns:a16="http://schemas.microsoft.com/office/drawing/2014/main" id="{E4B5432E-F001-4F02-A645-BFC7C3F8A9B3}"/>
                </a:ext>
              </a:extLst>
            </p:cNvPr>
            <p:cNvSpPr/>
            <p:nvPr/>
          </p:nvSpPr>
          <p:spPr>
            <a:xfrm>
              <a:off x="7893793" y="2313358"/>
              <a:ext cx="1266" cy="7979"/>
            </a:xfrm>
            <a:custGeom>
              <a:avLst/>
              <a:gdLst/>
              <a:ahLst/>
              <a:cxnLst/>
              <a:rect l="l" t="t" r="r" b="b"/>
              <a:pathLst>
                <a:path w="53" h="334" extrusionOk="0">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68;p48">
              <a:extLst>
                <a:ext uri="{FF2B5EF4-FFF2-40B4-BE49-F238E27FC236}">
                  <a16:creationId xmlns:a16="http://schemas.microsoft.com/office/drawing/2014/main" id="{57E1C094-BF86-4AD9-A03C-F1CAA3B8ECCA}"/>
                </a:ext>
              </a:extLst>
            </p:cNvPr>
            <p:cNvSpPr/>
            <p:nvPr/>
          </p:nvSpPr>
          <p:spPr>
            <a:xfrm>
              <a:off x="7893506" y="2326044"/>
              <a:ext cx="8911" cy="12447"/>
            </a:xfrm>
            <a:custGeom>
              <a:avLst/>
              <a:gdLst/>
              <a:ahLst/>
              <a:cxnLst/>
              <a:rect l="l" t="t" r="r" b="b"/>
              <a:pathLst>
                <a:path w="373" h="521" extrusionOk="0">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69;p48">
              <a:extLst>
                <a:ext uri="{FF2B5EF4-FFF2-40B4-BE49-F238E27FC236}">
                  <a16:creationId xmlns:a16="http://schemas.microsoft.com/office/drawing/2014/main" id="{CE4E3BE6-E723-4F43-9F73-1751813B7F57}"/>
                </a:ext>
              </a:extLst>
            </p:cNvPr>
            <p:cNvSpPr/>
            <p:nvPr/>
          </p:nvSpPr>
          <p:spPr>
            <a:xfrm>
              <a:off x="7893076" y="2321194"/>
              <a:ext cx="8409" cy="6379"/>
            </a:xfrm>
            <a:custGeom>
              <a:avLst/>
              <a:gdLst/>
              <a:ahLst/>
              <a:cxnLst/>
              <a:rect l="l" t="t" r="r" b="b"/>
              <a:pathLst>
                <a:path w="352" h="267" extrusionOk="0">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70;p48">
              <a:extLst>
                <a:ext uri="{FF2B5EF4-FFF2-40B4-BE49-F238E27FC236}">
                  <a16:creationId xmlns:a16="http://schemas.microsoft.com/office/drawing/2014/main" id="{8AB18380-3B62-4FCD-BED9-E9CB04C0CBFE}"/>
                </a:ext>
              </a:extLst>
            </p:cNvPr>
            <p:cNvSpPr/>
            <p:nvPr/>
          </p:nvSpPr>
          <p:spPr>
            <a:xfrm>
              <a:off x="7899599" y="2254464"/>
              <a:ext cx="18491" cy="24654"/>
            </a:xfrm>
            <a:custGeom>
              <a:avLst/>
              <a:gdLst/>
              <a:ahLst/>
              <a:cxnLst/>
              <a:rect l="l" t="t" r="r" b="b"/>
              <a:pathLst>
                <a:path w="774" h="1032" extrusionOk="0">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71;p48">
              <a:extLst>
                <a:ext uri="{FF2B5EF4-FFF2-40B4-BE49-F238E27FC236}">
                  <a16:creationId xmlns:a16="http://schemas.microsoft.com/office/drawing/2014/main" id="{1FC2AE77-25F3-42D3-81AC-1CA3FBBB97A6}"/>
                </a:ext>
              </a:extLst>
            </p:cNvPr>
            <p:cNvSpPr/>
            <p:nvPr/>
          </p:nvSpPr>
          <p:spPr>
            <a:xfrm>
              <a:off x="7872003" y="2259959"/>
              <a:ext cx="27617" cy="1242"/>
            </a:xfrm>
            <a:custGeom>
              <a:avLst/>
              <a:gdLst/>
              <a:ahLst/>
              <a:cxnLst/>
              <a:rect l="l" t="t" r="r" b="b"/>
              <a:pathLst>
                <a:path w="1156" h="52" extrusionOk="0">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72;p48">
              <a:extLst>
                <a:ext uri="{FF2B5EF4-FFF2-40B4-BE49-F238E27FC236}">
                  <a16:creationId xmlns:a16="http://schemas.microsoft.com/office/drawing/2014/main" id="{E6396559-0015-47D4-B31E-53B0D2B19479}"/>
                </a:ext>
              </a:extLst>
            </p:cNvPr>
            <p:cNvSpPr/>
            <p:nvPr/>
          </p:nvSpPr>
          <p:spPr>
            <a:xfrm>
              <a:off x="7910565" y="2287316"/>
              <a:ext cx="1720" cy="19566"/>
            </a:xfrm>
            <a:custGeom>
              <a:avLst/>
              <a:gdLst/>
              <a:ahLst/>
              <a:cxnLst/>
              <a:rect l="l" t="t" r="r" b="b"/>
              <a:pathLst>
                <a:path w="72" h="819" extrusionOk="0">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73;p48">
              <a:extLst>
                <a:ext uri="{FF2B5EF4-FFF2-40B4-BE49-F238E27FC236}">
                  <a16:creationId xmlns:a16="http://schemas.microsoft.com/office/drawing/2014/main" id="{B440C283-F155-44F5-ADF6-2B15287CD536}"/>
                </a:ext>
              </a:extLst>
            </p:cNvPr>
            <p:cNvSpPr/>
            <p:nvPr/>
          </p:nvSpPr>
          <p:spPr>
            <a:xfrm>
              <a:off x="7911903" y="2274175"/>
              <a:ext cx="3942" cy="2126"/>
            </a:xfrm>
            <a:custGeom>
              <a:avLst/>
              <a:gdLst/>
              <a:ahLst/>
              <a:cxnLst/>
              <a:rect l="l" t="t" r="r" b="b"/>
              <a:pathLst>
                <a:path w="165" h="89" extrusionOk="0">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74;p48">
              <a:extLst>
                <a:ext uri="{FF2B5EF4-FFF2-40B4-BE49-F238E27FC236}">
                  <a16:creationId xmlns:a16="http://schemas.microsoft.com/office/drawing/2014/main" id="{27AD886F-4457-4F0D-8E0A-559A94AC4B3B}"/>
                </a:ext>
              </a:extLst>
            </p:cNvPr>
            <p:cNvSpPr/>
            <p:nvPr/>
          </p:nvSpPr>
          <p:spPr>
            <a:xfrm>
              <a:off x="7906026" y="2268919"/>
              <a:ext cx="2795" cy="2747"/>
            </a:xfrm>
            <a:custGeom>
              <a:avLst/>
              <a:gdLst/>
              <a:ahLst/>
              <a:cxnLst/>
              <a:rect l="l" t="t" r="r" b="b"/>
              <a:pathLst>
                <a:path w="117" h="115" extrusionOk="0">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75;p48">
              <a:extLst>
                <a:ext uri="{FF2B5EF4-FFF2-40B4-BE49-F238E27FC236}">
                  <a16:creationId xmlns:a16="http://schemas.microsoft.com/office/drawing/2014/main" id="{9BAD510C-E241-4949-B323-BC59815C7044}"/>
                </a:ext>
              </a:extLst>
            </p:cNvPr>
            <p:cNvSpPr/>
            <p:nvPr/>
          </p:nvSpPr>
          <p:spPr>
            <a:xfrm>
              <a:off x="7903087" y="2261799"/>
              <a:ext cx="1887" cy="3870"/>
            </a:xfrm>
            <a:custGeom>
              <a:avLst/>
              <a:gdLst/>
              <a:ahLst/>
              <a:cxnLst/>
              <a:rect l="l" t="t" r="r" b="b"/>
              <a:pathLst>
                <a:path w="79" h="162" extrusionOk="0">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876;p48">
              <a:extLst>
                <a:ext uri="{FF2B5EF4-FFF2-40B4-BE49-F238E27FC236}">
                  <a16:creationId xmlns:a16="http://schemas.microsoft.com/office/drawing/2014/main" id="{9D52EF70-E50A-402E-A0CF-30CA01AB67C5}"/>
                </a:ext>
              </a:extLst>
            </p:cNvPr>
            <p:cNvSpPr/>
            <p:nvPr/>
          </p:nvSpPr>
          <p:spPr>
            <a:xfrm>
              <a:off x="7902370" y="2256686"/>
              <a:ext cx="1171" cy="2078"/>
            </a:xfrm>
            <a:custGeom>
              <a:avLst/>
              <a:gdLst/>
              <a:ahLst/>
              <a:cxnLst/>
              <a:rect l="l" t="t" r="r" b="b"/>
              <a:pathLst>
                <a:path w="49" h="87" extrusionOk="0">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877;p48">
              <a:extLst>
                <a:ext uri="{FF2B5EF4-FFF2-40B4-BE49-F238E27FC236}">
                  <a16:creationId xmlns:a16="http://schemas.microsoft.com/office/drawing/2014/main" id="{CC05B77E-6BC4-4268-8021-084A15986FD6}"/>
                </a:ext>
              </a:extLst>
            </p:cNvPr>
            <p:cNvSpPr/>
            <p:nvPr/>
          </p:nvSpPr>
          <p:spPr>
            <a:xfrm>
              <a:off x="7618412" y="2589929"/>
              <a:ext cx="96898" cy="109631"/>
            </a:xfrm>
            <a:custGeom>
              <a:avLst/>
              <a:gdLst/>
              <a:ahLst/>
              <a:cxnLst/>
              <a:rect l="l" t="t" r="r" b="b"/>
              <a:pathLst>
                <a:path w="4056" h="4589" extrusionOk="0">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878;p48">
              <a:extLst>
                <a:ext uri="{FF2B5EF4-FFF2-40B4-BE49-F238E27FC236}">
                  <a16:creationId xmlns:a16="http://schemas.microsoft.com/office/drawing/2014/main" id="{0815BCC7-3031-4C05-9571-486A95DF7E18}"/>
                </a:ext>
              </a:extLst>
            </p:cNvPr>
            <p:cNvSpPr/>
            <p:nvPr/>
          </p:nvSpPr>
          <p:spPr>
            <a:xfrm>
              <a:off x="7692477" y="2615708"/>
              <a:ext cx="22218" cy="29313"/>
            </a:xfrm>
            <a:custGeom>
              <a:avLst/>
              <a:gdLst/>
              <a:ahLst/>
              <a:cxnLst/>
              <a:rect l="l" t="t" r="r" b="b"/>
              <a:pathLst>
                <a:path w="930" h="1227" extrusionOk="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879;p48">
              <a:extLst>
                <a:ext uri="{FF2B5EF4-FFF2-40B4-BE49-F238E27FC236}">
                  <a16:creationId xmlns:a16="http://schemas.microsoft.com/office/drawing/2014/main" id="{46E551E9-AFE9-4001-BD3F-24840AB6F67B}"/>
                </a:ext>
              </a:extLst>
            </p:cNvPr>
            <p:cNvSpPr/>
            <p:nvPr/>
          </p:nvSpPr>
          <p:spPr>
            <a:xfrm>
              <a:off x="7625078" y="2631238"/>
              <a:ext cx="90233" cy="68636"/>
            </a:xfrm>
            <a:custGeom>
              <a:avLst/>
              <a:gdLst/>
              <a:ahLst/>
              <a:cxnLst/>
              <a:rect l="l" t="t" r="r" b="b"/>
              <a:pathLst>
                <a:path w="3777" h="2873" extrusionOk="0">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880;p48">
              <a:extLst>
                <a:ext uri="{FF2B5EF4-FFF2-40B4-BE49-F238E27FC236}">
                  <a16:creationId xmlns:a16="http://schemas.microsoft.com/office/drawing/2014/main" id="{953DEF08-D5DF-46BE-A1BC-6FD595A24E78}"/>
                </a:ext>
              </a:extLst>
            </p:cNvPr>
            <p:cNvSpPr/>
            <p:nvPr/>
          </p:nvSpPr>
          <p:spPr>
            <a:xfrm>
              <a:off x="7625078" y="2630545"/>
              <a:ext cx="90233" cy="68970"/>
            </a:xfrm>
            <a:custGeom>
              <a:avLst/>
              <a:gdLst/>
              <a:ahLst/>
              <a:cxnLst/>
              <a:rect l="l" t="t" r="r" b="b"/>
              <a:pathLst>
                <a:path w="3777" h="2887" extrusionOk="0">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881;p48">
              <a:extLst>
                <a:ext uri="{FF2B5EF4-FFF2-40B4-BE49-F238E27FC236}">
                  <a16:creationId xmlns:a16="http://schemas.microsoft.com/office/drawing/2014/main" id="{359C58C3-E4EA-4048-A97F-048A83768877}"/>
                </a:ext>
              </a:extLst>
            </p:cNvPr>
            <p:cNvSpPr/>
            <p:nvPr/>
          </p:nvSpPr>
          <p:spPr>
            <a:xfrm>
              <a:off x="7695392" y="2630091"/>
              <a:ext cx="19303" cy="15552"/>
            </a:xfrm>
            <a:custGeom>
              <a:avLst/>
              <a:gdLst/>
              <a:ahLst/>
              <a:cxnLst/>
              <a:rect l="l" t="t" r="r" b="b"/>
              <a:pathLst>
                <a:path w="808" h="651" extrusionOk="0">
                  <a:moveTo>
                    <a:pt x="793" y="0"/>
                  </a:moveTo>
                  <a:lnTo>
                    <a:pt x="1" y="624"/>
                  </a:lnTo>
                  <a:cubicBezTo>
                    <a:pt x="5" y="631"/>
                    <a:pt x="13" y="642"/>
                    <a:pt x="16" y="650"/>
                  </a:cubicBezTo>
                  <a:lnTo>
                    <a:pt x="808" y="19"/>
                  </a:lnTo>
                  <a:lnTo>
                    <a:pt x="793"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882;p48">
              <a:extLst>
                <a:ext uri="{FF2B5EF4-FFF2-40B4-BE49-F238E27FC236}">
                  <a16:creationId xmlns:a16="http://schemas.microsoft.com/office/drawing/2014/main" id="{BA5F4363-CD09-49E1-9BB8-4EB234BE672B}"/>
                </a:ext>
              </a:extLst>
            </p:cNvPr>
            <p:cNvSpPr/>
            <p:nvPr/>
          </p:nvSpPr>
          <p:spPr>
            <a:xfrm>
              <a:off x="7625173" y="2629446"/>
              <a:ext cx="89970" cy="69544"/>
            </a:xfrm>
            <a:custGeom>
              <a:avLst/>
              <a:gdLst/>
              <a:ahLst/>
              <a:cxnLst/>
              <a:rect l="l" t="t" r="r" b="b"/>
              <a:pathLst>
                <a:path w="3766" h="2911" extrusionOk="0">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883;p48">
              <a:extLst>
                <a:ext uri="{FF2B5EF4-FFF2-40B4-BE49-F238E27FC236}">
                  <a16:creationId xmlns:a16="http://schemas.microsoft.com/office/drawing/2014/main" id="{D7874FDF-5CDF-4F2E-8E08-C70ED0C1266E}"/>
                </a:ext>
              </a:extLst>
            </p:cNvPr>
            <p:cNvSpPr/>
            <p:nvPr/>
          </p:nvSpPr>
          <p:spPr>
            <a:xfrm>
              <a:off x="7633249" y="2681315"/>
              <a:ext cx="11754" cy="4754"/>
            </a:xfrm>
            <a:custGeom>
              <a:avLst/>
              <a:gdLst/>
              <a:ahLst/>
              <a:cxnLst/>
              <a:rect l="l" t="t" r="r" b="b"/>
              <a:pathLst>
                <a:path w="492" h="199" extrusionOk="0">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884;p48">
              <a:extLst>
                <a:ext uri="{FF2B5EF4-FFF2-40B4-BE49-F238E27FC236}">
                  <a16:creationId xmlns:a16="http://schemas.microsoft.com/office/drawing/2014/main" id="{76B3576F-042B-4F98-8DE0-26DBE697C870}"/>
                </a:ext>
              </a:extLst>
            </p:cNvPr>
            <p:cNvSpPr/>
            <p:nvPr/>
          </p:nvSpPr>
          <p:spPr>
            <a:xfrm>
              <a:off x="7648038" y="2663731"/>
              <a:ext cx="6355" cy="2389"/>
            </a:xfrm>
            <a:custGeom>
              <a:avLst/>
              <a:gdLst/>
              <a:ahLst/>
              <a:cxnLst/>
              <a:rect l="l" t="t" r="r" b="b"/>
              <a:pathLst>
                <a:path w="266" h="100" extrusionOk="0">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885;p48">
              <a:extLst>
                <a:ext uri="{FF2B5EF4-FFF2-40B4-BE49-F238E27FC236}">
                  <a16:creationId xmlns:a16="http://schemas.microsoft.com/office/drawing/2014/main" id="{1C492264-C069-4A6F-BE3D-6BD55E371E1D}"/>
                </a:ext>
              </a:extLst>
            </p:cNvPr>
            <p:cNvSpPr/>
            <p:nvPr/>
          </p:nvSpPr>
          <p:spPr>
            <a:xfrm>
              <a:off x="7651240" y="2659765"/>
              <a:ext cx="5638" cy="956"/>
            </a:xfrm>
            <a:custGeom>
              <a:avLst/>
              <a:gdLst/>
              <a:ahLst/>
              <a:cxnLst/>
              <a:rect l="l" t="t" r="r" b="b"/>
              <a:pathLst>
                <a:path w="236" h="40" extrusionOk="0">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886;p48">
              <a:extLst>
                <a:ext uri="{FF2B5EF4-FFF2-40B4-BE49-F238E27FC236}">
                  <a16:creationId xmlns:a16="http://schemas.microsoft.com/office/drawing/2014/main" id="{3672422D-45A2-4F3D-A239-CBFC071055A2}"/>
                </a:ext>
              </a:extLst>
            </p:cNvPr>
            <p:cNvSpPr/>
            <p:nvPr/>
          </p:nvSpPr>
          <p:spPr>
            <a:xfrm>
              <a:off x="7650093" y="2653338"/>
              <a:ext cx="5805" cy="4372"/>
            </a:xfrm>
            <a:custGeom>
              <a:avLst/>
              <a:gdLst/>
              <a:ahLst/>
              <a:cxnLst/>
              <a:rect l="l" t="t" r="r" b="b"/>
              <a:pathLst>
                <a:path w="243" h="183" extrusionOk="0">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887;p48">
              <a:extLst>
                <a:ext uri="{FF2B5EF4-FFF2-40B4-BE49-F238E27FC236}">
                  <a16:creationId xmlns:a16="http://schemas.microsoft.com/office/drawing/2014/main" id="{28469064-EBEF-4B75-9DA1-717CF27F00F9}"/>
                </a:ext>
              </a:extLst>
            </p:cNvPr>
            <p:cNvSpPr/>
            <p:nvPr/>
          </p:nvSpPr>
          <p:spPr>
            <a:xfrm>
              <a:off x="7647823" y="2649085"/>
              <a:ext cx="6283" cy="5399"/>
            </a:xfrm>
            <a:custGeom>
              <a:avLst/>
              <a:gdLst/>
              <a:ahLst/>
              <a:cxnLst/>
              <a:rect l="l" t="t" r="r" b="b"/>
              <a:pathLst>
                <a:path w="263" h="226" extrusionOk="0">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888;p48">
              <a:extLst>
                <a:ext uri="{FF2B5EF4-FFF2-40B4-BE49-F238E27FC236}">
                  <a16:creationId xmlns:a16="http://schemas.microsoft.com/office/drawing/2014/main" id="{92A1E85F-E8B4-4E86-BF5E-6EDFE05AA227}"/>
                </a:ext>
              </a:extLst>
            </p:cNvPr>
            <p:cNvSpPr/>
            <p:nvPr/>
          </p:nvSpPr>
          <p:spPr>
            <a:xfrm>
              <a:off x="7636164" y="2661604"/>
              <a:ext cx="13044" cy="6594"/>
            </a:xfrm>
            <a:custGeom>
              <a:avLst/>
              <a:gdLst/>
              <a:ahLst/>
              <a:cxnLst/>
              <a:rect l="l" t="t" r="r" b="b"/>
              <a:pathLst>
                <a:path w="546" h="276" extrusionOk="0">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89;p48">
              <a:extLst>
                <a:ext uri="{FF2B5EF4-FFF2-40B4-BE49-F238E27FC236}">
                  <a16:creationId xmlns:a16="http://schemas.microsoft.com/office/drawing/2014/main" id="{B8287BA8-4BFC-4F11-836E-0CCF7E6C8F46}"/>
                </a:ext>
              </a:extLst>
            </p:cNvPr>
            <p:cNvSpPr/>
            <p:nvPr/>
          </p:nvSpPr>
          <p:spPr>
            <a:xfrm>
              <a:off x="7644980" y="2654246"/>
              <a:ext cx="4491" cy="9413"/>
            </a:xfrm>
            <a:custGeom>
              <a:avLst/>
              <a:gdLst/>
              <a:ahLst/>
              <a:cxnLst/>
              <a:rect l="l" t="t" r="r" b="b"/>
              <a:pathLst>
                <a:path w="188" h="394" extrusionOk="0">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90;p48">
              <a:extLst>
                <a:ext uri="{FF2B5EF4-FFF2-40B4-BE49-F238E27FC236}">
                  <a16:creationId xmlns:a16="http://schemas.microsoft.com/office/drawing/2014/main" id="{F7997FCF-083F-4A1C-96EE-14DAB8D159F8}"/>
                </a:ext>
              </a:extLst>
            </p:cNvPr>
            <p:cNvSpPr/>
            <p:nvPr/>
          </p:nvSpPr>
          <p:spPr>
            <a:xfrm>
              <a:off x="7691307" y="2615708"/>
              <a:ext cx="11611" cy="29576"/>
            </a:xfrm>
            <a:custGeom>
              <a:avLst/>
              <a:gdLst/>
              <a:ahLst/>
              <a:cxnLst/>
              <a:rect l="l" t="t" r="r" b="b"/>
              <a:pathLst>
                <a:path w="486" h="1238" extrusionOk="0">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91;p48">
              <a:extLst>
                <a:ext uri="{FF2B5EF4-FFF2-40B4-BE49-F238E27FC236}">
                  <a16:creationId xmlns:a16="http://schemas.microsoft.com/office/drawing/2014/main" id="{8BB39A70-FDF1-4717-AB36-24C71A03FE0E}"/>
                </a:ext>
              </a:extLst>
            </p:cNvPr>
            <p:cNvSpPr/>
            <p:nvPr/>
          </p:nvSpPr>
          <p:spPr>
            <a:xfrm>
              <a:off x="7680149" y="2597957"/>
              <a:ext cx="17416" cy="21525"/>
            </a:xfrm>
            <a:custGeom>
              <a:avLst/>
              <a:gdLst/>
              <a:ahLst/>
              <a:cxnLst/>
              <a:rect l="l" t="t" r="r" b="b"/>
              <a:pathLst>
                <a:path w="729" h="901" extrusionOk="0">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92;p48">
              <a:extLst>
                <a:ext uri="{FF2B5EF4-FFF2-40B4-BE49-F238E27FC236}">
                  <a16:creationId xmlns:a16="http://schemas.microsoft.com/office/drawing/2014/main" id="{8A1D9E3C-6F38-4693-B0C0-91C08863694A}"/>
                </a:ext>
              </a:extLst>
            </p:cNvPr>
            <p:cNvSpPr/>
            <p:nvPr/>
          </p:nvSpPr>
          <p:spPr>
            <a:xfrm>
              <a:off x="7669613" y="2645597"/>
              <a:ext cx="15648" cy="12160"/>
            </a:xfrm>
            <a:custGeom>
              <a:avLst/>
              <a:gdLst/>
              <a:ahLst/>
              <a:cxnLst/>
              <a:rect l="l" t="t" r="r" b="b"/>
              <a:pathLst>
                <a:path w="655" h="509" extrusionOk="0">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93;p48">
              <a:extLst>
                <a:ext uri="{FF2B5EF4-FFF2-40B4-BE49-F238E27FC236}">
                  <a16:creationId xmlns:a16="http://schemas.microsoft.com/office/drawing/2014/main" id="{E4D31FF8-B52F-4EAA-979B-154D4D6E38D5}"/>
                </a:ext>
              </a:extLst>
            </p:cNvPr>
            <p:cNvSpPr/>
            <p:nvPr/>
          </p:nvSpPr>
          <p:spPr>
            <a:xfrm>
              <a:off x="7694962" y="2637569"/>
              <a:ext cx="1720" cy="4133"/>
            </a:xfrm>
            <a:custGeom>
              <a:avLst/>
              <a:gdLst/>
              <a:ahLst/>
              <a:cxnLst/>
              <a:rect l="l" t="t" r="r" b="b"/>
              <a:pathLst>
                <a:path w="72" h="173" extrusionOk="0">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94;p48">
              <a:extLst>
                <a:ext uri="{FF2B5EF4-FFF2-40B4-BE49-F238E27FC236}">
                  <a16:creationId xmlns:a16="http://schemas.microsoft.com/office/drawing/2014/main" id="{BA23969B-7142-4DBB-8CEF-13D5A48EED8A}"/>
                </a:ext>
              </a:extLst>
            </p:cNvPr>
            <p:cNvSpPr/>
            <p:nvPr/>
          </p:nvSpPr>
          <p:spPr>
            <a:xfrm>
              <a:off x="7694867" y="2629637"/>
              <a:ext cx="1099" cy="3607"/>
            </a:xfrm>
            <a:custGeom>
              <a:avLst/>
              <a:gdLst/>
              <a:ahLst/>
              <a:cxnLst/>
              <a:rect l="l" t="t" r="r" b="b"/>
              <a:pathLst>
                <a:path w="46" h="151" extrusionOk="0">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95;p48">
              <a:extLst>
                <a:ext uri="{FF2B5EF4-FFF2-40B4-BE49-F238E27FC236}">
                  <a16:creationId xmlns:a16="http://schemas.microsoft.com/office/drawing/2014/main" id="{81897C6A-61A2-4F01-AE1D-0314B97E0430}"/>
                </a:ext>
              </a:extLst>
            </p:cNvPr>
            <p:cNvSpPr/>
            <p:nvPr/>
          </p:nvSpPr>
          <p:spPr>
            <a:xfrm>
              <a:off x="7696945" y="2623067"/>
              <a:ext cx="2676" cy="3392"/>
            </a:xfrm>
            <a:custGeom>
              <a:avLst/>
              <a:gdLst/>
              <a:ahLst/>
              <a:cxnLst/>
              <a:rect l="l" t="t" r="r" b="b"/>
              <a:pathLst>
                <a:path w="112" h="142" extrusionOk="0">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96;p48">
              <a:extLst>
                <a:ext uri="{FF2B5EF4-FFF2-40B4-BE49-F238E27FC236}">
                  <a16:creationId xmlns:a16="http://schemas.microsoft.com/office/drawing/2014/main" id="{82F6286D-392A-4AE4-83AA-5F8D04293C93}"/>
                </a:ext>
              </a:extLst>
            </p:cNvPr>
            <p:cNvSpPr/>
            <p:nvPr/>
          </p:nvSpPr>
          <p:spPr>
            <a:xfrm>
              <a:off x="7701389" y="2618958"/>
              <a:ext cx="1529" cy="1911"/>
            </a:xfrm>
            <a:custGeom>
              <a:avLst/>
              <a:gdLst/>
              <a:ahLst/>
              <a:cxnLst/>
              <a:rect l="l" t="t" r="r" b="b"/>
              <a:pathLst>
                <a:path w="64" h="80" extrusionOk="0">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97;p48">
              <a:extLst>
                <a:ext uri="{FF2B5EF4-FFF2-40B4-BE49-F238E27FC236}">
                  <a16:creationId xmlns:a16="http://schemas.microsoft.com/office/drawing/2014/main" id="{0F9E1D3F-0566-49F0-9775-B28F6AE06850}"/>
                </a:ext>
              </a:extLst>
            </p:cNvPr>
            <p:cNvSpPr/>
            <p:nvPr/>
          </p:nvSpPr>
          <p:spPr>
            <a:xfrm>
              <a:off x="6986941" y="1648377"/>
              <a:ext cx="359425" cy="246186"/>
            </a:xfrm>
            <a:custGeom>
              <a:avLst/>
              <a:gdLst/>
              <a:ahLst/>
              <a:cxnLst/>
              <a:rect l="l" t="t" r="r" b="b"/>
              <a:pathLst>
                <a:path w="15045" h="10305" extrusionOk="0">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98;p48">
              <a:extLst>
                <a:ext uri="{FF2B5EF4-FFF2-40B4-BE49-F238E27FC236}">
                  <a16:creationId xmlns:a16="http://schemas.microsoft.com/office/drawing/2014/main" id="{191BA356-B6F3-41E8-A03F-3A0950DB899E}"/>
                </a:ext>
              </a:extLst>
            </p:cNvPr>
            <p:cNvSpPr/>
            <p:nvPr/>
          </p:nvSpPr>
          <p:spPr>
            <a:xfrm>
              <a:off x="6843971" y="1651220"/>
              <a:ext cx="397028" cy="211689"/>
            </a:xfrm>
            <a:custGeom>
              <a:avLst/>
              <a:gdLst/>
              <a:ahLst/>
              <a:cxnLst/>
              <a:rect l="l" t="t" r="r" b="b"/>
              <a:pathLst>
                <a:path w="16619" h="8861" extrusionOk="0">
                  <a:moveTo>
                    <a:pt x="0" y="1"/>
                  </a:moveTo>
                  <a:lnTo>
                    <a:pt x="14153" y="8860"/>
                  </a:lnTo>
                  <a:cubicBezTo>
                    <a:pt x="14153" y="8860"/>
                    <a:pt x="16495" y="6481"/>
                    <a:pt x="16618" y="598"/>
                  </a:cubicBez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99;p48">
              <a:extLst>
                <a:ext uri="{FF2B5EF4-FFF2-40B4-BE49-F238E27FC236}">
                  <a16:creationId xmlns:a16="http://schemas.microsoft.com/office/drawing/2014/main" id="{C90F9EC7-5853-497F-B200-71EE1D6F02E3}"/>
                </a:ext>
              </a:extLst>
            </p:cNvPr>
            <p:cNvSpPr/>
            <p:nvPr/>
          </p:nvSpPr>
          <p:spPr>
            <a:xfrm>
              <a:off x="7346304" y="1898238"/>
              <a:ext cx="547105" cy="445286"/>
            </a:xfrm>
            <a:custGeom>
              <a:avLst/>
              <a:gdLst/>
              <a:ahLst/>
              <a:cxnLst/>
              <a:rect l="l" t="t" r="r" b="b"/>
              <a:pathLst>
                <a:path w="22901" h="18639" extrusionOk="0">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00;p48">
              <a:extLst>
                <a:ext uri="{FF2B5EF4-FFF2-40B4-BE49-F238E27FC236}">
                  <a16:creationId xmlns:a16="http://schemas.microsoft.com/office/drawing/2014/main" id="{F81F2FE7-8901-4D03-9D3F-7E7B500689D1}"/>
                </a:ext>
              </a:extLst>
            </p:cNvPr>
            <p:cNvSpPr/>
            <p:nvPr/>
          </p:nvSpPr>
          <p:spPr>
            <a:xfrm>
              <a:off x="7864143" y="2221016"/>
              <a:ext cx="9580" cy="119139"/>
            </a:xfrm>
            <a:custGeom>
              <a:avLst/>
              <a:gdLst/>
              <a:ahLst/>
              <a:cxnLst/>
              <a:rect l="l" t="t" r="r" b="b"/>
              <a:pathLst>
                <a:path w="401" h="4987" extrusionOk="0">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01;p48">
              <a:extLst>
                <a:ext uri="{FF2B5EF4-FFF2-40B4-BE49-F238E27FC236}">
                  <a16:creationId xmlns:a16="http://schemas.microsoft.com/office/drawing/2014/main" id="{900635E6-5A04-470B-9D75-2B93E0848549}"/>
                </a:ext>
              </a:extLst>
            </p:cNvPr>
            <p:cNvSpPr/>
            <p:nvPr/>
          </p:nvSpPr>
          <p:spPr>
            <a:xfrm>
              <a:off x="7595093" y="2196455"/>
              <a:ext cx="24750" cy="28811"/>
            </a:xfrm>
            <a:custGeom>
              <a:avLst/>
              <a:gdLst/>
              <a:ahLst/>
              <a:cxnLst/>
              <a:rect l="l" t="t" r="r" b="b"/>
              <a:pathLst>
                <a:path w="1036" h="1206" extrusionOk="0">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02;p48">
              <a:extLst>
                <a:ext uri="{FF2B5EF4-FFF2-40B4-BE49-F238E27FC236}">
                  <a16:creationId xmlns:a16="http://schemas.microsoft.com/office/drawing/2014/main" id="{9C867572-C51D-49C2-94B6-D43B9DC44549}"/>
                </a:ext>
              </a:extLst>
            </p:cNvPr>
            <p:cNvSpPr/>
            <p:nvPr/>
          </p:nvSpPr>
          <p:spPr>
            <a:xfrm>
              <a:off x="7609189" y="2198534"/>
              <a:ext cx="9413" cy="34449"/>
            </a:xfrm>
            <a:custGeom>
              <a:avLst/>
              <a:gdLst/>
              <a:ahLst/>
              <a:cxnLst/>
              <a:rect l="l" t="t" r="r" b="b"/>
              <a:pathLst>
                <a:path w="394" h="1442" extrusionOk="0">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03;p48">
              <a:extLst>
                <a:ext uri="{FF2B5EF4-FFF2-40B4-BE49-F238E27FC236}">
                  <a16:creationId xmlns:a16="http://schemas.microsoft.com/office/drawing/2014/main" id="{AB478430-83B4-4590-863E-50ECA3A1B832}"/>
                </a:ext>
              </a:extLst>
            </p:cNvPr>
            <p:cNvSpPr/>
            <p:nvPr/>
          </p:nvSpPr>
          <p:spPr>
            <a:xfrm>
              <a:off x="7669541" y="2243474"/>
              <a:ext cx="12733" cy="11133"/>
            </a:xfrm>
            <a:custGeom>
              <a:avLst/>
              <a:gdLst/>
              <a:ahLst/>
              <a:cxnLst/>
              <a:rect l="l" t="t" r="r" b="b"/>
              <a:pathLst>
                <a:path w="533" h="466" extrusionOk="0">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04;p48">
              <a:extLst>
                <a:ext uri="{FF2B5EF4-FFF2-40B4-BE49-F238E27FC236}">
                  <a16:creationId xmlns:a16="http://schemas.microsoft.com/office/drawing/2014/main" id="{39AA525A-2505-41D2-A58F-99566009F9B8}"/>
                </a:ext>
              </a:extLst>
            </p:cNvPr>
            <p:cNvSpPr/>
            <p:nvPr/>
          </p:nvSpPr>
          <p:spPr>
            <a:xfrm>
              <a:off x="7511948" y="2127360"/>
              <a:ext cx="12805" cy="11181"/>
            </a:xfrm>
            <a:custGeom>
              <a:avLst/>
              <a:gdLst/>
              <a:ahLst/>
              <a:cxnLst/>
              <a:rect l="l" t="t" r="r" b="b"/>
              <a:pathLst>
                <a:path w="536" h="468" extrusionOk="0">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05;p48">
              <a:extLst>
                <a:ext uri="{FF2B5EF4-FFF2-40B4-BE49-F238E27FC236}">
                  <a16:creationId xmlns:a16="http://schemas.microsoft.com/office/drawing/2014/main" id="{4BA0EB5E-2B74-4F68-919E-AAD05963CE95}"/>
                </a:ext>
              </a:extLst>
            </p:cNvPr>
            <p:cNvSpPr/>
            <p:nvPr/>
          </p:nvSpPr>
          <p:spPr>
            <a:xfrm>
              <a:off x="7710588" y="2293695"/>
              <a:ext cx="12709" cy="11133"/>
            </a:xfrm>
            <a:custGeom>
              <a:avLst/>
              <a:gdLst/>
              <a:ahLst/>
              <a:cxnLst/>
              <a:rect l="l" t="t" r="r" b="b"/>
              <a:pathLst>
                <a:path w="532" h="466" extrusionOk="0">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06;p48">
              <a:extLst>
                <a:ext uri="{FF2B5EF4-FFF2-40B4-BE49-F238E27FC236}">
                  <a16:creationId xmlns:a16="http://schemas.microsoft.com/office/drawing/2014/main" id="{758FEE2A-0052-44D7-8B35-195832915FDA}"/>
                </a:ext>
              </a:extLst>
            </p:cNvPr>
            <p:cNvSpPr/>
            <p:nvPr/>
          </p:nvSpPr>
          <p:spPr>
            <a:xfrm>
              <a:off x="7810791" y="2309320"/>
              <a:ext cx="12829" cy="11157"/>
            </a:xfrm>
            <a:custGeom>
              <a:avLst/>
              <a:gdLst/>
              <a:ahLst/>
              <a:cxnLst/>
              <a:rect l="l" t="t" r="r" b="b"/>
              <a:pathLst>
                <a:path w="537" h="467" extrusionOk="0">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07;p48">
              <a:extLst>
                <a:ext uri="{FF2B5EF4-FFF2-40B4-BE49-F238E27FC236}">
                  <a16:creationId xmlns:a16="http://schemas.microsoft.com/office/drawing/2014/main" id="{64FF31B6-C80B-4222-818C-7FEE57D89CAE}"/>
                </a:ext>
              </a:extLst>
            </p:cNvPr>
            <p:cNvSpPr/>
            <p:nvPr/>
          </p:nvSpPr>
          <p:spPr>
            <a:xfrm>
              <a:off x="7768956" y="2245768"/>
              <a:ext cx="12709" cy="11133"/>
            </a:xfrm>
            <a:custGeom>
              <a:avLst/>
              <a:gdLst/>
              <a:ahLst/>
              <a:cxnLst/>
              <a:rect l="l" t="t" r="r" b="b"/>
              <a:pathLst>
                <a:path w="532" h="466" extrusionOk="0">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08;p48">
              <a:extLst>
                <a:ext uri="{FF2B5EF4-FFF2-40B4-BE49-F238E27FC236}">
                  <a16:creationId xmlns:a16="http://schemas.microsoft.com/office/drawing/2014/main" id="{04937A7D-5A83-4612-8390-45147929A8ED}"/>
                </a:ext>
              </a:extLst>
            </p:cNvPr>
            <p:cNvSpPr/>
            <p:nvPr/>
          </p:nvSpPr>
          <p:spPr>
            <a:xfrm>
              <a:off x="7552971" y="2257833"/>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09;p48">
              <a:extLst>
                <a:ext uri="{FF2B5EF4-FFF2-40B4-BE49-F238E27FC236}">
                  <a16:creationId xmlns:a16="http://schemas.microsoft.com/office/drawing/2014/main" id="{DC3FB999-06E8-43FC-9570-0367FDD4D08B}"/>
                </a:ext>
              </a:extLst>
            </p:cNvPr>
            <p:cNvSpPr/>
            <p:nvPr/>
          </p:nvSpPr>
          <p:spPr>
            <a:xfrm>
              <a:off x="7838196" y="2256137"/>
              <a:ext cx="12733" cy="11133"/>
            </a:xfrm>
            <a:custGeom>
              <a:avLst/>
              <a:gdLst/>
              <a:ahLst/>
              <a:cxnLst/>
              <a:rect l="l" t="t" r="r" b="b"/>
              <a:pathLst>
                <a:path w="533" h="466" extrusionOk="0">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10;p48">
              <a:extLst>
                <a:ext uri="{FF2B5EF4-FFF2-40B4-BE49-F238E27FC236}">
                  <a16:creationId xmlns:a16="http://schemas.microsoft.com/office/drawing/2014/main" id="{D5806B12-1E64-4631-A88C-163DEBC85490}"/>
                </a:ext>
              </a:extLst>
            </p:cNvPr>
            <p:cNvSpPr/>
            <p:nvPr/>
          </p:nvSpPr>
          <p:spPr>
            <a:xfrm>
              <a:off x="7618746" y="2280769"/>
              <a:ext cx="12733" cy="11133"/>
            </a:xfrm>
            <a:custGeom>
              <a:avLst/>
              <a:gdLst/>
              <a:ahLst/>
              <a:cxnLst/>
              <a:rect l="l" t="t" r="r" b="b"/>
              <a:pathLst>
                <a:path w="533" h="466" extrusionOk="0">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11;p48">
              <a:extLst>
                <a:ext uri="{FF2B5EF4-FFF2-40B4-BE49-F238E27FC236}">
                  <a16:creationId xmlns:a16="http://schemas.microsoft.com/office/drawing/2014/main" id="{A567596D-3406-4D88-B419-C76D50B2BEA1}"/>
                </a:ext>
              </a:extLst>
            </p:cNvPr>
            <p:cNvSpPr/>
            <p:nvPr/>
          </p:nvSpPr>
          <p:spPr>
            <a:xfrm>
              <a:off x="7571010" y="2171106"/>
              <a:ext cx="12829" cy="11157"/>
            </a:xfrm>
            <a:custGeom>
              <a:avLst/>
              <a:gdLst/>
              <a:ahLst/>
              <a:cxnLst/>
              <a:rect l="l" t="t" r="r" b="b"/>
              <a:pathLst>
                <a:path w="537" h="467" extrusionOk="0">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12;p48">
              <a:extLst>
                <a:ext uri="{FF2B5EF4-FFF2-40B4-BE49-F238E27FC236}">
                  <a16:creationId xmlns:a16="http://schemas.microsoft.com/office/drawing/2014/main" id="{E1E94B86-9F11-49E1-B7AC-091D3B27AA11}"/>
                </a:ext>
              </a:extLst>
            </p:cNvPr>
            <p:cNvSpPr/>
            <p:nvPr/>
          </p:nvSpPr>
          <p:spPr>
            <a:xfrm>
              <a:off x="7339877" y="1962483"/>
              <a:ext cx="375240" cy="699069"/>
            </a:xfrm>
            <a:custGeom>
              <a:avLst/>
              <a:gdLst/>
              <a:ahLst/>
              <a:cxnLst/>
              <a:rect l="l" t="t" r="r" b="b"/>
              <a:pathLst>
                <a:path w="15707" h="29262" extrusionOk="0">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13;p48">
              <a:extLst>
                <a:ext uri="{FF2B5EF4-FFF2-40B4-BE49-F238E27FC236}">
                  <a16:creationId xmlns:a16="http://schemas.microsoft.com/office/drawing/2014/main" id="{956E3E98-D11A-4418-BF49-5A3F480DD0C0}"/>
                </a:ext>
              </a:extLst>
            </p:cNvPr>
            <p:cNvSpPr/>
            <p:nvPr/>
          </p:nvSpPr>
          <p:spPr>
            <a:xfrm>
              <a:off x="7420369" y="2005942"/>
              <a:ext cx="54278" cy="30579"/>
            </a:xfrm>
            <a:custGeom>
              <a:avLst/>
              <a:gdLst/>
              <a:ahLst/>
              <a:cxnLst/>
              <a:rect l="l" t="t" r="r" b="b"/>
              <a:pathLst>
                <a:path w="2272" h="1280" extrusionOk="0">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14;p48">
              <a:extLst>
                <a:ext uri="{FF2B5EF4-FFF2-40B4-BE49-F238E27FC236}">
                  <a16:creationId xmlns:a16="http://schemas.microsoft.com/office/drawing/2014/main" id="{0093C657-D528-4C2F-A0EE-A1A7A11E5308}"/>
                </a:ext>
              </a:extLst>
            </p:cNvPr>
            <p:cNvSpPr/>
            <p:nvPr/>
          </p:nvSpPr>
          <p:spPr>
            <a:xfrm>
              <a:off x="7499715" y="1999157"/>
              <a:ext cx="24368" cy="321082"/>
            </a:xfrm>
            <a:custGeom>
              <a:avLst/>
              <a:gdLst/>
              <a:ahLst/>
              <a:cxnLst/>
              <a:rect l="l" t="t" r="r" b="b"/>
              <a:pathLst>
                <a:path w="1020" h="13440" extrusionOk="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15;p48">
              <a:extLst>
                <a:ext uri="{FF2B5EF4-FFF2-40B4-BE49-F238E27FC236}">
                  <a16:creationId xmlns:a16="http://schemas.microsoft.com/office/drawing/2014/main" id="{56C1743B-97C8-4F25-A464-0FB88C999296}"/>
                </a:ext>
              </a:extLst>
            </p:cNvPr>
            <p:cNvSpPr/>
            <p:nvPr/>
          </p:nvSpPr>
          <p:spPr>
            <a:xfrm>
              <a:off x="7478021" y="2340069"/>
              <a:ext cx="46418" cy="12662"/>
            </a:xfrm>
            <a:custGeom>
              <a:avLst/>
              <a:gdLst/>
              <a:ahLst/>
              <a:cxnLst/>
              <a:rect l="l" t="t" r="r" b="b"/>
              <a:pathLst>
                <a:path w="1943" h="530" extrusionOk="0">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16;p48">
              <a:extLst>
                <a:ext uri="{FF2B5EF4-FFF2-40B4-BE49-F238E27FC236}">
                  <a16:creationId xmlns:a16="http://schemas.microsoft.com/office/drawing/2014/main" id="{49FCB2D1-C0ED-477A-B4E5-8C460614D367}"/>
                </a:ext>
              </a:extLst>
            </p:cNvPr>
            <p:cNvSpPr/>
            <p:nvPr/>
          </p:nvSpPr>
          <p:spPr>
            <a:xfrm>
              <a:off x="7616429" y="2577673"/>
              <a:ext cx="87844" cy="61827"/>
            </a:xfrm>
            <a:custGeom>
              <a:avLst/>
              <a:gdLst/>
              <a:ahLst/>
              <a:cxnLst/>
              <a:rect l="l" t="t" r="r" b="b"/>
              <a:pathLst>
                <a:path w="3677" h="2588" extrusionOk="0">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17;p48">
              <a:extLst>
                <a:ext uri="{FF2B5EF4-FFF2-40B4-BE49-F238E27FC236}">
                  <a16:creationId xmlns:a16="http://schemas.microsoft.com/office/drawing/2014/main" id="{8EE24E40-3DCB-49A3-A894-8489FE8AEBFC}"/>
                </a:ext>
              </a:extLst>
            </p:cNvPr>
            <p:cNvSpPr/>
            <p:nvPr/>
          </p:nvSpPr>
          <p:spPr>
            <a:xfrm>
              <a:off x="7398317" y="2134504"/>
              <a:ext cx="12733" cy="11109"/>
            </a:xfrm>
            <a:custGeom>
              <a:avLst/>
              <a:gdLst/>
              <a:ahLst/>
              <a:cxnLst/>
              <a:rect l="l" t="t" r="r" b="b"/>
              <a:pathLst>
                <a:path w="533" h="465" extrusionOk="0">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18;p48">
              <a:extLst>
                <a:ext uri="{FF2B5EF4-FFF2-40B4-BE49-F238E27FC236}">
                  <a16:creationId xmlns:a16="http://schemas.microsoft.com/office/drawing/2014/main" id="{E7FECD51-7089-41D3-94CB-B71E6093FBB8}"/>
                </a:ext>
              </a:extLst>
            </p:cNvPr>
            <p:cNvSpPr/>
            <p:nvPr/>
          </p:nvSpPr>
          <p:spPr>
            <a:xfrm>
              <a:off x="7455730" y="2180519"/>
              <a:ext cx="12686" cy="11109"/>
            </a:xfrm>
            <a:custGeom>
              <a:avLst/>
              <a:gdLst/>
              <a:ahLst/>
              <a:cxnLst/>
              <a:rect l="l" t="t" r="r" b="b"/>
              <a:pathLst>
                <a:path w="531" h="465" extrusionOk="0">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19;p48">
              <a:extLst>
                <a:ext uri="{FF2B5EF4-FFF2-40B4-BE49-F238E27FC236}">
                  <a16:creationId xmlns:a16="http://schemas.microsoft.com/office/drawing/2014/main" id="{2E9C8F2F-D975-4609-8573-8821DDA29267}"/>
                </a:ext>
              </a:extLst>
            </p:cNvPr>
            <p:cNvSpPr/>
            <p:nvPr/>
          </p:nvSpPr>
          <p:spPr>
            <a:xfrm>
              <a:off x="7410454" y="2323679"/>
              <a:ext cx="12733" cy="11133"/>
            </a:xfrm>
            <a:custGeom>
              <a:avLst/>
              <a:gdLst/>
              <a:ahLst/>
              <a:cxnLst/>
              <a:rect l="l" t="t" r="r" b="b"/>
              <a:pathLst>
                <a:path w="533" h="466" extrusionOk="0">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20;p48">
              <a:extLst>
                <a:ext uri="{FF2B5EF4-FFF2-40B4-BE49-F238E27FC236}">
                  <a16:creationId xmlns:a16="http://schemas.microsoft.com/office/drawing/2014/main" id="{23CAEE04-2D14-4C6D-BAB4-E36FD2F0A04A}"/>
                </a:ext>
              </a:extLst>
            </p:cNvPr>
            <p:cNvSpPr/>
            <p:nvPr/>
          </p:nvSpPr>
          <p:spPr>
            <a:xfrm>
              <a:off x="7440534" y="2396525"/>
              <a:ext cx="12733" cy="11109"/>
            </a:xfrm>
            <a:custGeom>
              <a:avLst/>
              <a:gdLst/>
              <a:ahLst/>
              <a:cxnLst/>
              <a:rect l="l" t="t" r="r" b="b"/>
              <a:pathLst>
                <a:path w="533" h="465" extrusionOk="0">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21;p48">
              <a:extLst>
                <a:ext uri="{FF2B5EF4-FFF2-40B4-BE49-F238E27FC236}">
                  <a16:creationId xmlns:a16="http://schemas.microsoft.com/office/drawing/2014/main" id="{CD76DC07-4D28-4E35-A08E-A353C5CC9534}"/>
                </a:ext>
              </a:extLst>
            </p:cNvPr>
            <p:cNvSpPr/>
            <p:nvPr/>
          </p:nvSpPr>
          <p:spPr>
            <a:xfrm>
              <a:off x="7509272" y="2469514"/>
              <a:ext cx="12709" cy="11109"/>
            </a:xfrm>
            <a:custGeom>
              <a:avLst/>
              <a:gdLst/>
              <a:ahLst/>
              <a:cxnLst/>
              <a:rect l="l" t="t" r="r" b="b"/>
              <a:pathLst>
                <a:path w="532" h="465" extrusionOk="0">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22;p48">
              <a:extLst>
                <a:ext uri="{FF2B5EF4-FFF2-40B4-BE49-F238E27FC236}">
                  <a16:creationId xmlns:a16="http://schemas.microsoft.com/office/drawing/2014/main" id="{A6AE4057-BA8D-4925-9261-204F7307EAA8}"/>
                </a:ext>
              </a:extLst>
            </p:cNvPr>
            <p:cNvSpPr/>
            <p:nvPr/>
          </p:nvSpPr>
          <p:spPr>
            <a:xfrm>
              <a:off x="7562982" y="2462442"/>
              <a:ext cx="12733" cy="11133"/>
            </a:xfrm>
            <a:custGeom>
              <a:avLst/>
              <a:gdLst/>
              <a:ahLst/>
              <a:cxnLst/>
              <a:rect l="l" t="t" r="r" b="b"/>
              <a:pathLst>
                <a:path w="533" h="466" extrusionOk="0">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23;p48">
              <a:extLst>
                <a:ext uri="{FF2B5EF4-FFF2-40B4-BE49-F238E27FC236}">
                  <a16:creationId xmlns:a16="http://schemas.microsoft.com/office/drawing/2014/main" id="{53C4116F-8D04-4730-BE1D-44DB42375E1C}"/>
                </a:ext>
              </a:extLst>
            </p:cNvPr>
            <p:cNvSpPr/>
            <p:nvPr/>
          </p:nvSpPr>
          <p:spPr>
            <a:xfrm>
              <a:off x="7614541" y="2577744"/>
              <a:ext cx="12757" cy="11157"/>
            </a:xfrm>
            <a:custGeom>
              <a:avLst/>
              <a:gdLst/>
              <a:ahLst/>
              <a:cxnLst/>
              <a:rect l="l" t="t" r="r" b="b"/>
              <a:pathLst>
                <a:path w="534" h="467" extrusionOk="0">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24;p48">
              <a:extLst>
                <a:ext uri="{FF2B5EF4-FFF2-40B4-BE49-F238E27FC236}">
                  <a16:creationId xmlns:a16="http://schemas.microsoft.com/office/drawing/2014/main" id="{F64174F7-B3DF-4871-B6C7-273C94429965}"/>
                </a:ext>
              </a:extLst>
            </p:cNvPr>
            <p:cNvSpPr/>
            <p:nvPr/>
          </p:nvSpPr>
          <p:spPr>
            <a:xfrm>
              <a:off x="7617313" y="2522339"/>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25;p48">
              <a:extLst>
                <a:ext uri="{FF2B5EF4-FFF2-40B4-BE49-F238E27FC236}">
                  <a16:creationId xmlns:a16="http://schemas.microsoft.com/office/drawing/2014/main" id="{67939A5D-84EF-4297-9626-67F7B1CE1D50}"/>
                </a:ext>
              </a:extLst>
            </p:cNvPr>
            <p:cNvSpPr/>
            <p:nvPr/>
          </p:nvSpPr>
          <p:spPr>
            <a:xfrm>
              <a:off x="7438050" y="2254345"/>
              <a:ext cx="12709" cy="11157"/>
            </a:xfrm>
            <a:custGeom>
              <a:avLst/>
              <a:gdLst/>
              <a:ahLst/>
              <a:cxnLst/>
              <a:rect l="l" t="t" r="r" b="b"/>
              <a:pathLst>
                <a:path w="532" h="467" extrusionOk="0">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26;p48">
              <a:extLst>
                <a:ext uri="{FF2B5EF4-FFF2-40B4-BE49-F238E27FC236}">
                  <a16:creationId xmlns:a16="http://schemas.microsoft.com/office/drawing/2014/main" id="{7A9E5186-5A04-4705-A201-F940144834AB}"/>
                </a:ext>
              </a:extLst>
            </p:cNvPr>
            <p:cNvSpPr/>
            <p:nvPr/>
          </p:nvSpPr>
          <p:spPr>
            <a:xfrm>
              <a:off x="7509702" y="2386586"/>
              <a:ext cx="12733" cy="11085"/>
            </a:xfrm>
            <a:custGeom>
              <a:avLst/>
              <a:gdLst/>
              <a:ahLst/>
              <a:cxnLst/>
              <a:rect l="l" t="t" r="r" b="b"/>
              <a:pathLst>
                <a:path w="533" h="464" extrusionOk="0">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27;p48">
              <a:extLst>
                <a:ext uri="{FF2B5EF4-FFF2-40B4-BE49-F238E27FC236}">
                  <a16:creationId xmlns:a16="http://schemas.microsoft.com/office/drawing/2014/main" id="{196D05A7-B4C2-40AE-8710-6B661311C526}"/>
                </a:ext>
              </a:extLst>
            </p:cNvPr>
            <p:cNvSpPr/>
            <p:nvPr/>
          </p:nvSpPr>
          <p:spPr>
            <a:xfrm>
              <a:off x="7559398" y="2522052"/>
              <a:ext cx="12733" cy="11157"/>
            </a:xfrm>
            <a:custGeom>
              <a:avLst/>
              <a:gdLst/>
              <a:ahLst/>
              <a:cxnLst/>
              <a:rect l="l" t="t" r="r" b="b"/>
              <a:pathLst>
                <a:path w="533" h="467" extrusionOk="0">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28;p48">
              <a:extLst>
                <a:ext uri="{FF2B5EF4-FFF2-40B4-BE49-F238E27FC236}">
                  <a16:creationId xmlns:a16="http://schemas.microsoft.com/office/drawing/2014/main" id="{50C007BE-84EC-47D8-98B2-C91ECDCE20CB}"/>
                </a:ext>
              </a:extLst>
            </p:cNvPr>
            <p:cNvSpPr/>
            <p:nvPr/>
          </p:nvSpPr>
          <p:spPr>
            <a:xfrm>
              <a:off x="7385296" y="2219917"/>
              <a:ext cx="12829" cy="11133"/>
            </a:xfrm>
            <a:custGeom>
              <a:avLst/>
              <a:gdLst/>
              <a:ahLst/>
              <a:cxnLst/>
              <a:rect l="l" t="t" r="r" b="b"/>
              <a:pathLst>
                <a:path w="537" h="466" extrusionOk="0">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29;p48">
              <a:extLst>
                <a:ext uri="{FF2B5EF4-FFF2-40B4-BE49-F238E27FC236}">
                  <a16:creationId xmlns:a16="http://schemas.microsoft.com/office/drawing/2014/main" id="{DA5D0717-FA54-4BAC-9745-DCC4F1179249}"/>
                </a:ext>
              </a:extLst>
            </p:cNvPr>
            <p:cNvSpPr/>
            <p:nvPr/>
          </p:nvSpPr>
          <p:spPr>
            <a:xfrm>
              <a:off x="7367185" y="2076136"/>
              <a:ext cx="12733" cy="11157"/>
            </a:xfrm>
            <a:custGeom>
              <a:avLst/>
              <a:gdLst/>
              <a:ahLst/>
              <a:cxnLst/>
              <a:rect l="l" t="t" r="r" b="b"/>
              <a:pathLst>
                <a:path w="533" h="467" extrusionOk="0">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30;p48">
              <a:extLst>
                <a:ext uri="{FF2B5EF4-FFF2-40B4-BE49-F238E27FC236}">
                  <a16:creationId xmlns:a16="http://schemas.microsoft.com/office/drawing/2014/main" id="{752D54A5-EDFA-4719-85F5-3981F54DD906}"/>
                </a:ext>
              </a:extLst>
            </p:cNvPr>
            <p:cNvSpPr/>
            <p:nvPr/>
          </p:nvSpPr>
          <p:spPr>
            <a:xfrm>
              <a:off x="7447583" y="2096492"/>
              <a:ext cx="12733" cy="11133"/>
            </a:xfrm>
            <a:custGeom>
              <a:avLst/>
              <a:gdLst/>
              <a:ahLst/>
              <a:cxnLst/>
              <a:rect l="l" t="t" r="r" b="b"/>
              <a:pathLst>
                <a:path w="533" h="466" extrusionOk="0">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31;p48">
              <a:extLst>
                <a:ext uri="{FF2B5EF4-FFF2-40B4-BE49-F238E27FC236}">
                  <a16:creationId xmlns:a16="http://schemas.microsoft.com/office/drawing/2014/main" id="{AF928A31-B77A-465C-814C-C773A6844B89}"/>
                </a:ext>
              </a:extLst>
            </p:cNvPr>
            <p:cNvSpPr/>
            <p:nvPr/>
          </p:nvSpPr>
          <p:spPr>
            <a:xfrm>
              <a:off x="7201923" y="1706411"/>
              <a:ext cx="316781" cy="330853"/>
            </a:xfrm>
            <a:custGeom>
              <a:avLst/>
              <a:gdLst/>
              <a:ahLst/>
              <a:cxnLst/>
              <a:rect l="l" t="t" r="r" b="b"/>
              <a:pathLst>
                <a:path w="13260" h="13849" extrusionOk="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32;p48">
              <a:extLst>
                <a:ext uri="{FF2B5EF4-FFF2-40B4-BE49-F238E27FC236}">
                  <a16:creationId xmlns:a16="http://schemas.microsoft.com/office/drawing/2014/main" id="{3447237C-A9D1-433F-9B4E-F11F4B69D82B}"/>
                </a:ext>
              </a:extLst>
            </p:cNvPr>
            <p:cNvSpPr/>
            <p:nvPr/>
          </p:nvSpPr>
          <p:spPr>
            <a:xfrm>
              <a:off x="7284088" y="1796459"/>
              <a:ext cx="29385" cy="62448"/>
            </a:xfrm>
            <a:custGeom>
              <a:avLst/>
              <a:gdLst/>
              <a:ahLst/>
              <a:cxnLst/>
              <a:rect l="l" t="t" r="r" b="b"/>
              <a:pathLst>
                <a:path w="1230" h="2614" extrusionOk="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33;p48">
              <a:extLst>
                <a:ext uri="{FF2B5EF4-FFF2-40B4-BE49-F238E27FC236}">
                  <a16:creationId xmlns:a16="http://schemas.microsoft.com/office/drawing/2014/main" id="{792D9A34-8F38-48A8-B4F6-30EDDC83CF31}"/>
                </a:ext>
              </a:extLst>
            </p:cNvPr>
            <p:cNvSpPr/>
            <p:nvPr/>
          </p:nvSpPr>
          <p:spPr>
            <a:xfrm>
              <a:off x="7359468" y="1706100"/>
              <a:ext cx="74943" cy="43719"/>
            </a:xfrm>
            <a:custGeom>
              <a:avLst/>
              <a:gdLst/>
              <a:ahLst/>
              <a:cxnLst/>
              <a:rect l="l" t="t" r="r" b="b"/>
              <a:pathLst>
                <a:path w="3137" h="1830" extrusionOk="0">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34;p48">
              <a:extLst>
                <a:ext uri="{FF2B5EF4-FFF2-40B4-BE49-F238E27FC236}">
                  <a16:creationId xmlns:a16="http://schemas.microsoft.com/office/drawing/2014/main" id="{389548B3-9D32-46FF-9FD7-FBACCAB4338D}"/>
                </a:ext>
              </a:extLst>
            </p:cNvPr>
            <p:cNvSpPr/>
            <p:nvPr/>
          </p:nvSpPr>
          <p:spPr>
            <a:xfrm>
              <a:off x="7091780" y="1710185"/>
              <a:ext cx="363391" cy="222344"/>
            </a:xfrm>
            <a:custGeom>
              <a:avLst/>
              <a:gdLst/>
              <a:ahLst/>
              <a:cxnLst/>
              <a:rect l="l" t="t" r="r" b="b"/>
              <a:pathLst>
                <a:path w="15211" h="9307" extrusionOk="0">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35;p48">
              <a:extLst>
                <a:ext uri="{FF2B5EF4-FFF2-40B4-BE49-F238E27FC236}">
                  <a16:creationId xmlns:a16="http://schemas.microsoft.com/office/drawing/2014/main" id="{ACC7141D-B6D6-48F7-A8A9-55265C8A8412}"/>
                </a:ext>
              </a:extLst>
            </p:cNvPr>
            <p:cNvSpPr/>
            <p:nvPr/>
          </p:nvSpPr>
          <p:spPr>
            <a:xfrm>
              <a:off x="7323009" y="1775601"/>
              <a:ext cx="81847" cy="63141"/>
            </a:xfrm>
            <a:custGeom>
              <a:avLst/>
              <a:gdLst/>
              <a:ahLst/>
              <a:cxnLst/>
              <a:rect l="l" t="t" r="r" b="b"/>
              <a:pathLst>
                <a:path w="3426" h="2643" extrusionOk="0">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36;p48">
              <a:extLst>
                <a:ext uri="{FF2B5EF4-FFF2-40B4-BE49-F238E27FC236}">
                  <a16:creationId xmlns:a16="http://schemas.microsoft.com/office/drawing/2014/main" id="{3B3DDA2F-E042-4315-B78E-A4C105ACC3B4}"/>
                </a:ext>
              </a:extLst>
            </p:cNvPr>
            <p:cNvSpPr/>
            <p:nvPr/>
          </p:nvSpPr>
          <p:spPr>
            <a:xfrm>
              <a:off x="7320882" y="1727149"/>
              <a:ext cx="195970" cy="201703"/>
            </a:xfrm>
            <a:custGeom>
              <a:avLst/>
              <a:gdLst/>
              <a:ahLst/>
              <a:cxnLst/>
              <a:rect l="l" t="t" r="r" b="b"/>
              <a:pathLst>
                <a:path w="8203" h="8443" extrusionOk="0">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37;p48">
              <a:extLst>
                <a:ext uri="{FF2B5EF4-FFF2-40B4-BE49-F238E27FC236}">
                  <a16:creationId xmlns:a16="http://schemas.microsoft.com/office/drawing/2014/main" id="{396818E2-E7A9-4066-9542-5A1349AD7CD6}"/>
                </a:ext>
              </a:extLst>
            </p:cNvPr>
            <p:cNvSpPr/>
            <p:nvPr/>
          </p:nvSpPr>
          <p:spPr>
            <a:xfrm>
              <a:off x="7319975" y="1840037"/>
              <a:ext cx="48377" cy="85526"/>
            </a:xfrm>
            <a:custGeom>
              <a:avLst/>
              <a:gdLst/>
              <a:ahLst/>
              <a:cxnLst/>
              <a:rect l="l" t="t" r="r" b="b"/>
              <a:pathLst>
                <a:path w="2025" h="3580" extrusionOk="0">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38;p48">
              <a:extLst>
                <a:ext uri="{FF2B5EF4-FFF2-40B4-BE49-F238E27FC236}">
                  <a16:creationId xmlns:a16="http://schemas.microsoft.com/office/drawing/2014/main" id="{3C365180-CC1D-406A-AE66-2AD852C35367}"/>
                </a:ext>
              </a:extLst>
            </p:cNvPr>
            <p:cNvSpPr/>
            <p:nvPr/>
          </p:nvSpPr>
          <p:spPr>
            <a:xfrm>
              <a:off x="7371295" y="1874035"/>
              <a:ext cx="69878" cy="53155"/>
            </a:xfrm>
            <a:custGeom>
              <a:avLst/>
              <a:gdLst/>
              <a:ahLst/>
              <a:cxnLst/>
              <a:rect l="l" t="t" r="r" b="b"/>
              <a:pathLst>
                <a:path w="2925" h="2225" extrusionOk="0">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39;p48">
              <a:extLst>
                <a:ext uri="{FF2B5EF4-FFF2-40B4-BE49-F238E27FC236}">
                  <a16:creationId xmlns:a16="http://schemas.microsoft.com/office/drawing/2014/main" id="{BCD2F6AE-F31D-4987-B66F-AFD2725C5EA5}"/>
                </a:ext>
              </a:extLst>
            </p:cNvPr>
            <p:cNvSpPr/>
            <p:nvPr/>
          </p:nvSpPr>
          <p:spPr>
            <a:xfrm>
              <a:off x="7333808" y="1537018"/>
              <a:ext cx="99430" cy="210256"/>
            </a:xfrm>
            <a:custGeom>
              <a:avLst/>
              <a:gdLst/>
              <a:ahLst/>
              <a:cxnLst/>
              <a:rect l="l" t="t" r="r" b="b"/>
              <a:pathLst>
                <a:path w="4162" h="8801" extrusionOk="0">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40;p48">
              <a:extLst>
                <a:ext uri="{FF2B5EF4-FFF2-40B4-BE49-F238E27FC236}">
                  <a16:creationId xmlns:a16="http://schemas.microsoft.com/office/drawing/2014/main" id="{F06D98FA-1155-4F8F-83FC-3BF79202A109}"/>
                </a:ext>
              </a:extLst>
            </p:cNvPr>
            <p:cNvSpPr/>
            <p:nvPr/>
          </p:nvSpPr>
          <p:spPr>
            <a:xfrm>
              <a:off x="7340402" y="1600355"/>
              <a:ext cx="7071" cy="7000"/>
            </a:xfrm>
            <a:custGeom>
              <a:avLst/>
              <a:gdLst/>
              <a:ahLst/>
              <a:cxnLst/>
              <a:rect l="l" t="t" r="r" b="b"/>
              <a:pathLst>
                <a:path w="296" h="293" extrusionOk="0">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41;p48">
              <a:extLst>
                <a:ext uri="{FF2B5EF4-FFF2-40B4-BE49-F238E27FC236}">
                  <a16:creationId xmlns:a16="http://schemas.microsoft.com/office/drawing/2014/main" id="{67905292-401A-49DC-96F6-CB45BC0CEDE7}"/>
                </a:ext>
              </a:extLst>
            </p:cNvPr>
            <p:cNvSpPr/>
            <p:nvPr/>
          </p:nvSpPr>
          <p:spPr>
            <a:xfrm>
              <a:off x="7336938" y="1595863"/>
              <a:ext cx="14119" cy="4229"/>
            </a:xfrm>
            <a:custGeom>
              <a:avLst/>
              <a:gdLst/>
              <a:ahLst/>
              <a:cxnLst/>
              <a:rect l="l" t="t" r="r" b="b"/>
              <a:pathLst>
                <a:path w="591" h="177" extrusionOk="0">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42;p48">
              <a:extLst>
                <a:ext uri="{FF2B5EF4-FFF2-40B4-BE49-F238E27FC236}">
                  <a16:creationId xmlns:a16="http://schemas.microsoft.com/office/drawing/2014/main" id="{554D9B62-FC49-47AE-B27A-EF8380700C27}"/>
                </a:ext>
              </a:extLst>
            </p:cNvPr>
            <p:cNvSpPr/>
            <p:nvPr/>
          </p:nvSpPr>
          <p:spPr>
            <a:xfrm>
              <a:off x="7380852" y="1600713"/>
              <a:ext cx="6976" cy="6976"/>
            </a:xfrm>
            <a:custGeom>
              <a:avLst/>
              <a:gdLst/>
              <a:ahLst/>
              <a:cxnLst/>
              <a:rect l="l" t="t" r="r" b="b"/>
              <a:pathLst>
                <a:path w="292" h="292" extrusionOk="0">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43;p48">
              <a:extLst>
                <a:ext uri="{FF2B5EF4-FFF2-40B4-BE49-F238E27FC236}">
                  <a16:creationId xmlns:a16="http://schemas.microsoft.com/office/drawing/2014/main" id="{6F460E25-72F4-432C-ACB2-65FECD0CA917}"/>
                </a:ext>
              </a:extLst>
            </p:cNvPr>
            <p:cNvSpPr/>
            <p:nvPr/>
          </p:nvSpPr>
          <p:spPr>
            <a:xfrm>
              <a:off x="7378510" y="1596150"/>
              <a:ext cx="14143" cy="4300"/>
            </a:xfrm>
            <a:custGeom>
              <a:avLst/>
              <a:gdLst/>
              <a:ahLst/>
              <a:cxnLst/>
              <a:rect l="l" t="t" r="r" b="b"/>
              <a:pathLst>
                <a:path w="592" h="180" extrusionOk="0">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44;p48">
              <a:extLst>
                <a:ext uri="{FF2B5EF4-FFF2-40B4-BE49-F238E27FC236}">
                  <a16:creationId xmlns:a16="http://schemas.microsoft.com/office/drawing/2014/main" id="{C367664E-BBC5-42AE-B3DA-80C68166AF12}"/>
                </a:ext>
              </a:extLst>
            </p:cNvPr>
            <p:cNvSpPr/>
            <p:nvPr/>
          </p:nvSpPr>
          <p:spPr>
            <a:xfrm>
              <a:off x="7363506" y="1666487"/>
              <a:ext cx="36265" cy="18730"/>
            </a:xfrm>
            <a:custGeom>
              <a:avLst/>
              <a:gdLst/>
              <a:ahLst/>
              <a:cxnLst/>
              <a:rect l="l" t="t" r="r" b="b"/>
              <a:pathLst>
                <a:path w="1518" h="784" extrusionOk="0">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45;p48">
              <a:extLst>
                <a:ext uri="{FF2B5EF4-FFF2-40B4-BE49-F238E27FC236}">
                  <a16:creationId xmlns:a16="http://schemas.microsoft.com/office/drawing/2014/main" id="{797355F4-0EC0-41F4-B109-0E1A7E2DC5AA}"/>
                </a:ext>
              </a:extLst>
            </p:cNvPr>
            <p:cNvSpPr/>
            <p:nvPr/>
          </p:nvSpPr>
          <p:spPr>
            <a:xfrm>
              <a:off x="7355048" y="1599184"/>
              <a:ext cx="10989" cy="33040"/>
            </a:xfrm>
            <a:custGeom>
              <a:avLst/>
              <a:gdLst/>
              <a:ahLst/>
              <a:cxnLst/>
              <a:rect l="l" t="t" r="r" b="b"/>
              <a:pathLst>
                <a:path w="460" h="1383" extrusionOk="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46;p48">
              <a:extLst>
                <a:ext uri="{FF2B5EF4-FFF2-40B4-BE49-F238E27FC236}">
                  <a16:creationId xmlns:a16="http://schemas.microsoft.com/office/drawing/2014/main" id="{9EADD47F-87E0-4A45-9860-78557C2EF4E6}"/>
                </a:ext>
              </a:extLst>
            </p:cNvPr>
            <p:cNvSpPr/>
            <p:nvPr/>
          </p:nvSpPr>
          <p:spPr>
            <a:xfrm>
              <a:off x="7409307" y="1537257"/>
              <a:ext cx="175711" cy="175878"/>
            </a:xfrm>
            <a:custGeom>
              <a:avLst/>
              <a:gdLst/>
              <a:ahLst/>
              <a:cxnLst/>
              <a:rect l="l" t="t" r="r" b="b"/>
              <a:pathLst>
                <a:path w="7355" h="7362" extrusionOk="0">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47;p48">
              <a:extLst>
                <a:ext uri="{FF2B5EF4-FFF2-40B4-BE49-F238E27FC236}">
                  <a16:creationId xmlns:a16="http://schemas.microsoft.com/office/drawing/2014/main" id="{B7CB8A8D-7184-417C-A738-FB6E1BF3EC58}"/>
                </a:ext>
              </a:extLst>
            </p:cNvPr>
            <p:cNvSpPr/>
            <p:nvPr/>
          </p:nvSpPr>
          <p:spPr>
            <a:xfrm>
              <a:off x="7327477" y="1550039"/>
              <a:ext cx="22600" cy="54350"/>
            </a:xfrm>
            <a:custGeom>
              <a:avLst/>
              <a:gdLst/>
              <a:ahLst/>
              <a:cxnLst/>
              <a:rect l="l" t="t" r="r" b="b"/>
              <a:pathLst>
                <a:path w="946" h="2275" extrusionOk="0">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48;p48">
              <a:extLst>
                <a:ext uri="{FF2B5EF4-FFF2-40B4-BE49-F238E27FC236}">
                  <a16:creationId xmlns:a16="http://schemas.microsoft.com/office/drawing/2014/main" id="{241CE046-3B6E-4816-BD6D-DF691D71372B}"/>
                </a:ext>
              </a:extLst>
            </p:cNvPr>
            <p:cNvSpPr/>
            <p:nvPr/>
          </p:nvSpPr>
          <p:spPr>
            <a:xfrm>
              <a:off x="7338706" y="1531331"/>
              <a:ext cx="100959" cy="83185"/>
            </a:xfrm>
            <a:custGeom>
              <a:avLst/>
              <a:gdLst/>
              <a:ahLst/>
              <a:cxnLst/>
              <a:rect l="l" t="t" r="r" b="b"/>
              <a:pathLst>
                <a:path w="4226" h="3482" extrusionOk="0">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49;p48">
              <a:extLst>
                <a:ext uri="{FF2B5EF4-FFF2-40B4-BE49-F238E27FC236}">
                  <a16:creationId xmlns:a16="http://schemas.microsoft.com/office/drawing/2014/main" id="{B5B87BD0-1D1E-42C6-A7DC-A959F5B2DFBF}"/>
                </a:ext>
              </a:extLst>
            </p:cNvPr>
            <p:cNvSpPr/>
            <p:nvPr/>
          </p:nvSpPr>
          <p:spPr>
            <a:xfrm>
              <a:off x="7426271" y="1602386"/>
              <a:ext cx="16866" cy="24153"/>
            </a:xfrm>
            <a:custGeom>
              <a:avLst/>
              <a:gdLst/>
              <a:ahLst/>
              <a:cxnLst/>
              <a:rect l="l" t="t" r="r" b="b"/>
              <a:pathLst>
                <a:path w="706" h="1011" extrusionOk="0">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50;p48">
              <a:extLst>
                <a:ext uri="{FF2B5EF4-FFF2-40B4-BE49-F238E27FC236}">
                  <a16:creationId xmlns:a16="http://schemas.microsoft.com/office/drawing/2014/main" id="{51B5A4C4-B821-4D21-8E54-5FB8482B7517}"/>
                </a:ext>
              </a:extLst>
            </p:cNvPr>
            <p:cNvSpPr/>
            <p:nvPr/>
          </p:nvSpPr>
          <p:spPr>
            <a:xfrm>
              <a:off x="7405031" y="1539837"/>
              <a:ext cx="141453" cy="74585"/>
            </a:xfrm>
            <a:custGeom>
              <a:avLst/>
              <a:gdLst/>
              <a:ahLst/>
              <a:cxnLst/>
              <a:rect l="l" t="t" r="r" b="b"/>
              <a:pathLst>
                <a:path w="5921" h="3122" extrusionOk="0">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51;p48">
              <a:extLst>
                <a:ext uri="{FF2B5EF4-FFF2-40B4-BE49-F238E27FC236}">
                  <a16:creationId xmlns:a16="http://schemas.microsoft.com/office/drawing/2014/main" id="{CF00C427-44D2-4A49-9B1D-4F4DC58D9C96}"/>
                </a:ext>
              </a:extLst>
            </p:cNvPr>
            <p:cNvSpPr/>
            <p:nvPr/>
          </p:nvSpPr>
          <p:spPr>
            <a:xfrm>
              <a:off x="7427513" y="1607618"/>
              <a:ext cx="10989" cy="12542"/>
            </a:xfrm>
            <a:custGeom>
              <a:avLst/>
              <a:gdLst/>
              <a:ahLst/>
              <a:cxnLst/>
              <a:rect l="l" t="t" r="r" b="b"/>
              <a:pathLst>
                <a:path w="460" h="525" extrusionOk="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52;p48">
              <a:extLst>
                <a:ext uri="{FF2B5EF4-FFF2-40B4-BE49-F238E27FC236}">
                  <a16:creationId xmlns:a16="http://schemas.microsoft.com/office/drawing/2014/main" id="{83FC8F54-9AF5-4A91-BD65-AA9C85123658}"/>
                </a:ext>
              </a:extLst>
            </p:cNvPr>
            <p:cNvSpPr/>
            <p:nvPr/>
          </p:nvSpPr>
          <p:spPr>
            <a:xfrm>
              <a:off x="7368452" y="1633994"/>
              <a:ext cx="13832" cy="10488"/>
            </a:xfrm>
            <a:custGeom>
              <a:avLst/>
              <a:gdLst/>
              <a:ahLst/>
              <a:cxnLst/>
              <a:rect l="l" t="t" r="r" b="b"/>
              <a:pathLst>
                <a:path w="579" h="439" extrusionOk="0">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53;p48">
              <a:extLst>
                <a:ext uri="{FF2B5EF4-FFF2-40B4-BE49-F238E27FC236}">
                  <a16:creationId xmlns:a16="http://schemas.microsoft.com/office/drawing/2014/main" id="{995B56DF-5D98-4307-B805-FE5F686E2CD8}"/>
                </a:ext>
              </a:extLst>
            </p:cNvPr>
            <p:cNvSpPr/>
            <p:nvPr/>
          </p:nvSpPr>
          <p:spPr>
            <a:xfrm>
              <a:off x="7367233" y="1632465"/>
              <a:ext cx="15242" cy="10034"/>
            </a:xfrm>
            <a:custGeom>
              <a:avLst/>
              <a:gdLst/>
              <a:ahLst/>
              <a:cxnLst/>
              <a:rect l="l" t="t" r="r" b="b"/>
              <a:pathLst>
                <a:path w="638" h="420" extrusionOk="0">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54;p48">
              <a:extLst>
                <a:ext uri="{FF2B5EF4-FFF2-40B4-BE49-F238E27FC236}">
                  <a16:creationId xmlns:a16="http://schemas.microsoft.com/office/drawing/2014/main" id="{7DF8BC73-7D67-4108-817D-FDDC85D0EFBC}"/>
                </a:ext>
              </a:extLst>
            </p:cNvPr>
            <p:cNvSpPr/>
            <p:nvPr/>
          </p:nvSpPr>
          <p:spPr>
            <a:xfrm>
              <a:off x="7402164" y="1535274"/>
              <a:ext cx="117825" cy="22839"/>
            </a:xfrm>
            <a:custGeom>
              <a:avLst/>
              <a:gdLst/>
              <a:ahLst/>
              <a:cxnLst/>
              <a:rect l="l" t="t" r="r" b="b"/>
              <a:pathLst>
                <a:path w="4932" h="956" extrusionOk="0">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55;p48">
              <a:extLst>
                <a:ext uri="{FF2B5EF4-FFF2-40B4-BE49-F238E27FC236}">
                  <a16:creationId xmlns:a16="http://schemas.microsoft.com/office/drawing/2014/main" id="{EB689EC6-FDEE-4124-9E96-A39214B046D6}"/>
                </a:ext>
              </a:extLst>
            </p:cNvPr>
            <p:cNvSpPr/>
            <p:nvPr/>
          </p:nvSpPr>
          <p:spPr>
            <a:xfrm>
              <a:off x="6240693" y="1295950"/>
              <a:ext cx="101413" cy="61230"/>
            </a:xfrm>
            <a:custGeom>
              <a:avLst/>
              <a:gdLst/>
              <a:ahLst/>
              <a:cxnLst/>
              <a:rect l="l" t="t" r="r" b="b"/>
              <a:pathLst>
                <a:path w="4245" h="2563" extrusionOk="0">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56;p48">
              <a:extLst>
                <a:ext uri="{FF2B5EF4-FFF2-40B4-BE49-F238E27FC236}">
                  <a16:creationId xmlns:a16="http://schemas.microsoft.com/office/drawing/2014/main" id="{64C07254-CC37-4747-8028-B67F8F61CCFC}"/>
                </a:ext>
              </a:extLst>
            </p:cNvPr>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57;p48">
              <a:extLst>
                <a:ext uri="{FF2B5EF4-FFF2-40B4-BE49-F238E27FC236}">
                  <a16:creationId xmlns:a16="http://schemas.microsoft.com/office/drawing/2014/main" id="{1AECDF2D-A53E-4EF2-BE6C-A78BE802AC99}"/>
                </a:ext>
              </a:extLst>
            </p:cNvPr>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58;p48">
              <a:extLst>
                <a:ext uri="{FF2B5EF4-FFF2-40B4-BE49-F238E27FC236}">
                  <a16:creationId xmlns:a16="http://schemas.microsoft.com/office/drawing/2014/main" id="{A32CBB5A-DBDE-4FB1-AD92-4432571FCAD4}"/>
                </a:ext>
              </a:extLst>
            </p:cNvPr>
            <p:cNvSpPr/>
            <p:nvPr/>
          </p:nvSpPr>
          <p:spPr>
            <a:xfrm>
              <a:off x="6089265" y="1138813"/>
              <a:ext cx="390339" cy="405939"/>
            </a:xfrm>
            <a:custGeom>
              <a:avLst/>
              <a:gdLst/>
              <a:ahLst/>
              <a:cxnLst/>
              <a:rect l="l" t="t" r="r" b="b"/>
              <a:pathLst>
                <a:path w="16339" h="16992" extrusionOk="0">
                  <a:moveTo>
                    <a:pt x="14030" y="1"/>
                  </a:moveTo>
                  <a:cubicBezTo>
                    <a:pt x="1" y="1737"/>
                    <a:pt x="1065" y="16992"/>
                    <a:pt x="1065" y="16992"/>
                  </a:cubicBezTo>
                  <a:lnTo>
                    <a:pt x="16338" y="15442"/>
                  </a:lnTo>
                  <a:lnTo>
                    <a:pt x="140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59;p48">
              <a:extLst>
                <a:ext uri="{FF2B5EF4-FFF2-40B4-BE49-F238E27FC236}">
                  <a16:creationId xmlns:a16="http://schemas.microsoft.com/office/drawing/2014/main" id="{5864242A-D0F7-42F8-AD3A-49154FDAB6E7}"/>
                </a:ext>
              </a:extLst>
            </p:cNvPr>
            <p:cNvSpPr/>
            <p:nvPr/>
          </p:nvSpPr>
          <p:spPr>
            <a:xfrm>
              <a:off x="5336613" y="2142388"/>
              <a:ext cx="74441" cy="123679"/>
            </a:xfrm>
            <a:custGeom>
              <a:avLst/>
              <a:gdLst/>
              <a:ahLst/>
              <a:cxnLst/>
              <a:rect l="l" t="t" r="r" b="b"/>
              <a:pathLst>
                <a:path w="3116" h="5177" extrusionOk="0">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60;p48">
              <a:extLst>
                <a:ext uri="{FF2B5EF4-FFF2-40B4-BE49-F238E27FC236}">
                  <a16:creationId xmlns:a16="http://schemas.microsoft.com/office/drawing/2014/main" id="{71B31E8B-AFF6-4F3E-BF1B-3A6CE3CA7819}"/>
                </a:ext>
              </a:extLst>
            </p:cNvPr>
            <p:cNvSpPr/>
            <p:nvPr/>
          </p:nvSpPr>
          <p:spPr>
            <a:xfrm>
              <a:off x="5354652" y="2155074"/>
              <a:ext cx="96" cy="24"/>
            </a:xfrm>
            <a:custGeom>
              <a:avLst/>
              <a:gdLst/>
              <a:ahLst/>
              <a:cxnLst/>
              <a:rect l="l" t="t" r="r" b="b"/>
              <a:pathLst>
                <a:path w="4" h="1" extrusionOk="0">
                  <a:moveTo>
                    <a:pt x="4" y="0"/>
                  </a:moveTo>
                  <a:lnTo>
                    <a:pt x="0" y="0"/>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61;p48">
              <a:extLst>
                <a:ext uri="{FF2B5EF4-FFF2-40B4-BE49-F238E27FC236}">
                  <a16:creationId xmlns:a16="http://schemas.microsoft.com/office/drawing/2014/main" id="{7AB10343-A703-4A85-997C-490173C05289}"/>
                </a:ext>
              </a:extLst>
            </p:cNvPr>
            <p:cNvSpPr/>
            <p:nvPr/>
          </p:nvSpPr>
          <p:spPr>
            <a:xfrm>
              <a:off x="5337521" y="2155074"/>
              <a:ext cx="20354" cy="29361"/>
            </a:xfrm>
            <a:custGeom>
              <a:avLst/>
              <a:gdLst/>
              <a:ahLst/>
              <a:cxnLst/>
              <a:rect l="l" t="t" r="r" b="b"/>
              <a:pathLst>
                <a:path w="852" h="1229" extrusionOk="0">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62;p48">
              <a:extLst>
                <a:ext uri="{FF2B5EF4-FFF2-40B4-BE49-F238E27FC236}">
                  <a16:creationId xmlns:a16="http://schemas.microsoft.com/office/drawing/2014/main" id="{55A476F9-AF2B-407F-A501-BD9D8E044FC2}"/>
                </a:ext>
              </a:extLst>
            </p:cNvPr>
            <p:cNvSpPr/>
            <p:nvPr/>
          </p:nvSpPr>
          <p:spPr>
            <a:xfrm>
              <a:off x="5336613" y="2162648"/>
              <a:ext cx="46251" cy="103802"/>
            </a:xfrm>
            <a:custGeom>
              <a:avLst/>
              <a:gdLst/>
              <a:ahLst/>
              <a:cxnLst/>
              <a:rect l="l" t="t" r="r" b="b"/>
              <a:pathLst>
                <a:path w="1936" h="4345" extrusionOk="0">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63;p48">
              <a:extLst>
                <a:ext uri="{FF2B5EF4-FFF2-40B4-BE49-F238E27FC236}">
                  <a16:creationId xmlns:a16="http://schemas.microsoft.com/office/drawing/2014/main" id="{C1DF33CE-4D2E-4956-B537-23B0A48720C0}"/>
                </a:ext>
              </a:extLst>
            </p:cNvPr>
            <p:cNvSpPr/>
            <p:nvPr/>
          </p:nvSpPr>
          <p:spPr>
            <a:xfrm>
              <a:off x="5336613" y="2162385"/>
              <a:ext cx="46872" cy="103706"/>
            </a:xfrm>
            <a:custGeom>
              <a:avLst/>
              <a:gdLst/>
              <a:ahLst/>
              <a:cxnLst/>
              <a:rect l="l" t="t" r="r" b="b"/>
              <a:pathLst>
                <a:path w="1962" h="4341" extrusionOk="0">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64;p48">
              <a:extLst>
                <a:ext uri="{FF2B5EF4-FFF2-40B4-BE49-F238E27FC236}">
                  <a16:creationId xmlns:a16="http://schemas.microsoft.com/office/drawing/2014/main" id="{B7F9AB2A-1F8B-4C78-9C6D-1E84B62074C7}"/>
                </a:ext>
              </a:extLst>
            </p:cNvPr>
            <p:cNvSpPr/>
            <p:nvPr/>
          </p:nvSpPr>
          <p:spPr>
            <a:xfrm>
              <a:off x="5337521" y="2162194"/>
              <a:ext cx="9652" cy="22696"/>
            </a:xfrm>
            <a:custGeom>
              <a:avLst/>
              <a:gdLst/>
              <a:ahLst/>
              <a:cxnLst/>
              <a:rect l="l" t="t" r="r" b="b"/>
              <a:pathLst>
                <a:path w="404" h="950" extrusionOk="0">
                  <a:moveTo>
                    <a:pt x="18" y="1"/>
                  </a:moveTo>
                  <a:lnTo>
                    <a:pt x="0" y="8"/>
                  </a:lnTo>
                  <a:lnTo>
                    <a:pt x="377" y="949"/>
                  </a:lnTo>
                  <a:cubicBezTo>
                    <a:pt x="388" y="942"/>
                    <a:pt x="396" y="935"/>
                    <a:pt x="404" y="930"/>
                  </a:cubicBezTo>
                  <a:lnTo>
                    <a:pt x="18" y="1"/>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65;p48">
              <a:extLst>
                <a:ext uri="{FF2B5EF4-FFF2-40B4-BE49-F238E27FC236}">
                  <a16:creationId xmlns:a16="http://schemas.microsoft.com/office/drawing/2014/main" id="{F27FE2A2-5236-46AD-8DB6-761C7078B92A}"/>
                </a:ext>
              </a:extLst>
            </p:cNvPr>
            <p:cNvSpPr/>
            <p:nvPr/>
          </p:nvSpPr>
          <p:spPr>
            <a:xfrm>
              <a:off x="5337593" y="2161215"/>
              <a:ext cx="44388" cy="104782"/>
            </a:xfrm>
            <a:custGeom>
              <a:avLst/>
              <a:gdLst/>
              <a:ahLst/>
              <a:cxnLst/>
              <a:rect l="l" t="t" r="r" b="b"/>
              <a:pathLst>
                <a:path w="1858" h="4386" extrusionOk="0">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66;p48">
              <a:extLst>
                <a:ext uri="{FF2B5EF4-FFF2-40B4-BE49-F238E27FC236}">
                  <a16:creationId xmlns:a16="http://schemas.microsoft.com/office/drawing/2014/main" id="{13CEBC81-5A1A-4770-9CCE-926886CC6101}"/>
                </a:ext>
              </a:extLst>
            </p:cNvPr>
            <p:cNvSpPr/>
            <p:nvPr/>
          </p:nvSpPr>
          <p:spPr>
            <a:xfrm>
              <a:off x="5370994" y="2243976"/>
              <a:ext cx="12494" cy="2938"/>
            </a:xfrm>
            <a:custGeom>
              <a:avLst/>
              <a:gdLst/>
              <a:ahLst/>
              <a:cxnLst/>
              <a:rect l="l" t="t" r="r" b="b"/>
              <a:pathLst>
                <a:path w="523" h="123" extrusionOk="0">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67;p48">
              <a:extLst>
                <a:ext uri="{FF2B5EF4-FFF2-40B4-BE49-F238E27FC236}">
                  <a16:creationId xmlns:a16="http://schemas.microsoft.com/office/drawing/2014/main" id="{3FA174F4-AF82-41F7-B816-C35231810F04}"/>
                </a:ext>
              </a:extLst>
            </p:cNvPr>
            <p:cNvSpPr/>
            <p:nvPr/>
          </p:nvSpPr>
          <p:spPr>
            <a:xfrm>
              <a:off x="5372667" y="2222808"/>
              <a:ext cx="6522" cy="1386"/>
            </a:xfrm>
            <a:custGeom>
              <a:avLst/>
              <a:gdLst/>
              <a:ahLst/>
              <a:cxnLst/>
              <a:rect l="l" t="t" r="r" b="b"/>
              <a:pathLst>
                <a:path w="273" h="58" extrusionOk="0">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68;p48">
              <a:extLst>
                <a:ext uri="{FF2B5EF4-FFF2-40B4-BE49-F238E27FC236}">
                  <a16:creationId xmlns:a16="http://schemas.microsoft.com/office/drawing/2014/main" id="{CA4675ED-CB6C-48D6-A973-E513268B2C28}"/>
                </a:ext>
              </a:extLst>
            </p:cNvPr>
            <p:cNvSpPr/>
            <p:nvPr/>
          </p:nvSpPr>
          <p:spPr>
            <a:xfrm>
              <a:off x="5373121" y="2216763"/>
              <a:ext cx="5280" cy="2532"/>
            </a:xfrm>
            <a:custGeom>
              <a:avLst/>
              <a:gdLst/>
              <a:ahLst/>
              <a:cxnLst/>
              <a:rect l="l" t="t" r="r" b="b"/>
              <a:pathLst>
                <a:path w="221" h="106" extrusionOk="0">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69;p48">
              <a:extLst>
                <a:ext uri="{FF2B5EF4-FFF2-40B4-BE49-F238E27FC236}">
                  <a16:creationId xmlns:a16="http://schemas.microsoft.com/office/drawing/2014/main" id="{AD486C59-3802-424A-AC70-3C885C64B3E0}"/>
                </a:ext>
              </a:extLst>
            </p:cNvPr>
            <p:cNvSpPr/>
            <p:nvPr/>
          </p:nvSpPr>
          <p:spPr>
            <a:xfrm>
              <a:off x="5377493" y="2211172"/>
              <a:ext cx="3058" cy="6570"/>
            </a:xfrm>
            <a:custGeom>
              <a:avLst/>
              <a:gdLst/>
              <a:ahLst/>
              <a:cxnLst/>
              <a:rect l="l" t="t" r="r" b="b"/>
              <a:pathLst>
                <a:path w="128" h="275" extrusionOk="0">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70;p48">
              <a:extLst>
                <a:ext uri="{FF2B5EF4-FFF2-40B4-BE49-F238E27FC236}">
                  <a16:creationId xmlns:a16="http://schemas.microsoft.com/office/drawing/2014/main" id="{6924E075-6356-4F1E-8A91-DF9CEAFC0D92}"/>
                </a:ext>
              </a:extLst>
            </p:cNvPr>
            <p:cNvSpPr/>
            <p:nvPr/>
          </p:nvSpPr>
          <p:spPr>
            <a:xfrm>
              <a:off x="5381053" y="2208329"/>
              <a:ext cx="3058" cy="7621"/>
            </a:xfrm>
            <a:custGeom>
              <a:avLst/>
              <a:gdLst/>
              <a:ahLst/>
              <a:cxnLst/>
              <a:rect l="l" t="t" r="r" b="b"/>
              <a:pathLst>
                <a:path w="128" h="319" extrusionOk="0">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71;p48">
              <a:extLst>
                <a:ext uri="{FF2B5EF4-FFF2-40B4-BE49-F238E27FC236}">
                  <a16:creationId xmlns:a16="http://schemas.microsoft.com/office/drawing/2014/main" id="{E23DBC65-3D14-4AAC-904E-29D78E6F7117}"/>
                </a:ext>
              </a:extLst>
            </p:cNvPr>
            <p:cNvSpPr/>
            <p:nvPr/>
          </p:nvSpPr>
          <p:spPr>
            <a:xfrm>
              <a:off x="5378114" y="2222712"/>
              <a:ext cx="10631" cy="10297"/>
            </a:xfrm>
            <a:custGeom>
              <a:avLst/>
              <a:gdLst/>
              <a:ahLst/>
              <a:cxnLst/>
              <a:rect l="l" t="t" r="r" b="b"/>
              <a:pathLst>
                <a:path w="445" h="431" extrusionOk="0">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72;p48">
              <a:extLst>
                <a:ext uri="{FF2B5EF4-FFF2-40B4-BE49-F238E27FC236}">
                  <a16:creationId xmlns:a16="http://schemas.microsoft.com/office/drawing/2014/main" id="{1BE1FB8F-628E-4AEF-A507-D29769770C88}"/>
                </a:ext>
              </a:extLst>
            </p:cNvPr>
            <p:cNvSpPr/>
            <p:nvPr/>
          </p:nvSpPr>
          <p:spPr>
            <a:xfrm>
              <a:off x="5378998" y="2215975"/>
              <a:ext cx="6976" cy="7979"/>
            </a:xfrm>
            <a:custGeom>
              <a:avLst/>
              <a:gdLst/>
              <a:ahLst/>
              <a:cxnLst/>
              <a:rect l="l" t="t" r="r" b="b"/>
              <a:pathLst>
                <a:path w="292" h="334" extrusionOk="0">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73;p48">
              <a:extLst>
                <a:ext uri="{FF2B5EF4-FFF2-40B4-BE49-F238E27FC236}">
                  <a16:creationId xmlns:a16="http://schemas.microsoft.com/office/drawing/2014/main" id="{269CDD6E-6226-4D59-8208-78096003A629}"/>
                </a:ext>
              </a:extLst>
            </p:cNvPr>
            <p:cNvSpPr/>
            <p:nvPr/>
          </p:nvSpPr>
          <p:spPr>
            <a:xfrm>
              <a:off x="5346791" y="2155313"/>
              <a:ext cx="12256" cy="29313"/>
            </a:xfrm>
            <a:custGeom>
              <a:avLst/>
              <a:gdLst/>
              <a:ahLst/>
              <a:cxnLst/>
              <a:rect l="l" t="t" r="r" b="b"/>
              <a:pathLst>
                <a:path w="513" h="1227" extrusionOk="0">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74;p48">
              <a:extLst>
                <a:ext uri="{FF2B5EF4-FFF2-40B4-BE49-F238E27FC236}">
                  <a16:creationId xmlns:a16="http://schemas.microsoft.com/office/drawing/2014/main" id="{3BD8D9AD-4883-445A-A8BC-D5128A82179A}"/>
                </a:ext>
              </a:extLst>
            </p:cNvPr>
            <p:cNvSpPr/>
            <p:nvPr/>
          </p:nvSpPr>
          <p:spPr>
            <a:xfrm>
              <a:off x="5357853" y="2150774"/>
              <a:ext cx="25730" cy="10488"/>
            </a:xfrm>
            <a:custGeom>
              <a:avLst/>
              <a:gdLst/>
              <a:ahLst/>
              <a:cxnLst/>
              <a:rect l="l" t="t" r="r" b="b"/>
              <a:pathLst>
                <a:path w="1077" h="439" extrusionOk="0">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75;p48">
              <a:extLst>
                <a:ext uri="{FF2B5EF4-FFF2-40B4-BE49-F238E27FC236}">
                  <a16:creationId xmlns:a16="http://schemas.microsoft.com/office/drawing/2014/main" id="{39CB4745-68D4-4282-A0BD-4452344F6C5B}"/>
                </a:ext>
              </a:extLst>
            </p:cNvPr>
            <p:cNvSpPr/>
            <p:nvPr/>
          </p:nvSpPr>
          <p:spPr>
            <a:xfrm>
              <a:off x="5355608" y="2190052"/>
              <a:ext cx="7979" cy="18133"/>
            </a:xfrm>
            <a:custGeom>
              <a:avLst/>
              <a:gdLst/>
              <a:ahLst/>
              <a:cxnLst/>
              <a:rect l="l" t="t" r="r" b="b"/>
              <a:pathLst>
                <a:path w="334" h="759" extrusionOk="0">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76;p48">
              <a:extLst>
                <a:ext uri="{FF2B5EF4-FFF2-40B4-BE49-F238E27FC236}">
                  <a16:creationId xmlns:a16="http://schemas.microsoft.com/office/drawing/2014/main" id="{4B77DE6F-03FE-444D-BBA4-40328B3B27E7}"/>
                </a:ext>
              </a:extLst>
            </p:cNvPr>
            <p:cNvSpPr/>
            <p:nvPr/>
          </p:nvSpPr>
          <p:spPr>
            <a:xfrm>
              <a:off x="5347771" y="2177891"/>
              <a:ext cx="3249" cy="3201"/>
            </a:xfrm>
            <a:custGeom>
              <a:avLst/>
              <a:gdLst/>
              <a:ahLst/>
              <a:cxnLst/>
              <a:rect l="l" t="t" r="r" b="b"/>
              <a:pathLst>
                <a:path w="136" h="134" extrusionOk="0">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77;p48">
              <a:extLst>
                <a:ext uri="{FF2B5EF4-FFF2-40B4-BE49-F238E27FC236}">
                  <a16:creationId xmlns:a16="http://schemas.microsoft.com/office/drawing/2014/main" id="{36D9E7F7-3CF0-472E-B195-F821C0F5E44C}"/>
                </a:ext>
              </a:extLst>
            </p:cNvPr>
            <p:cNvSpPr/>
            <p:nvPr/>
          </p:nvSpPr>
          <p:spPr>
            <a:xfrm>
              <a:off x="5352932" y="2170939"/>
              <a:ext cx="1816" cy="3345"/>
            </a:xfrm>
            <a:custGeom>
              <a:avLst/>
              <a:gdLst/>
              <a:ahLst/>
              <a:cxnLst/>
              <a:rect l="l" t="t" r="r" b="b"/>
              <a:pathLst>
                <a:path w="76" h="140" extrusionOk="0">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78;p48">
              <a:extLst>
                <a:ext uri="{FF2B5EF4-FFF2-40B4-BE49-F238E27FC236}">
                  <a16:creationId xmlns:a16="http://schemas.microsoft.com/office/drawing/2014/main" id="{F248FA89-6D0B-4309-A2BD-24C323457B80}"/>
                </a:ext>
              </a:extLst>
            </p:cNvPr>
            <p:cNvSpPr/>
            <p:nvPr/>
          </p:nvSpPr>
          <p:spPr>
            <a:xfrm>
              <a:off x="5354126" y="2163341"/>
              <a:ext cx="1338" cy="4061"/>
            </a:xfrm>
            <a:custGeom>
              <a:avLst/>
              <a:gdLst/>
              <a:ahLst/>
              <a:cxnLst/>
              <a:rect l="l" t="t" r="r" b="b"/>
              <a:pathLst>
                <a:path w="56" h="170" extrusionOk="0">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79;p48">
              <a:extLst>
                <a:ext uri="{FF2B5EF4-FFF2-40B4-BE49-F238E27FC236}">
                  <a16:creationId xmlns:a16="http://schemas.microsoft.com/office/drawing/2014/main" id="{3EF070AF-B7E1-48D2-A25C-52FAFF08A305}"/>
                </a:ext>
              </a:extLst>
            </p:cNvPr>
            <p:cNvSpPr/>
            <p:nvPr/>
          </p:nvSpPr>
          <p:spPr>
            <a:xfrm>
              <a:off x="5353218" y="2158180"/>
              <a:ext cx="812" cy="2150"/>
            </a:xfrm>
            <a:custGeom>
              <a:avLst/>
              <a:gdLst/>
              <a:ahLst/>
              <a:cxnLst/>
              <a:rect l="l" t="t" r="r" b="b"/>
              <a:pathLst>
                <a:path w="34" h="90" extrusionOk="0">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80;p48">
              <a:extLst>
                <a:ext uri="{FF2B5EF4-FFF2-40B4-BE49-F238E27FC236}">
                  <a16:creationId xmlns:a16="http://schemas.microsoft.com/office/drawing/2014/main" id="{EE15243E-3201-4059-AA94-93FF1DABB2D9}"/>
                </a:ext>
              </a:extLst>
            </p:cNvPr>
            <p:cNvSpPr/>
            <p:nvPr/>
          </p:nvSpPr>
          <p:spPr>
            <a:xfrm>
              <a:off x="5256216" y="1885097"/>
              <a:ext cx="55425" cy="114314"/>
            </a:xfrm>
            <a:custGeom>
              <a:avLst/>
              <a:gdLst/>
              <a:ahLst/>
              <a:cxnLst/>
              <a:rect l="l" t="t" r="r" b="b"/>
              <a:pathLst>
                <a:path w="2320" h="4785" extrusionOk="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81;p48">
              <a:extLst>
                <a:ext uri="{FF2B5EF4-FFF2-40B4-BE49-F238E27FC236}">
                  <a16:creationId xmlns:a16="http://schemas.microsoft.com/office/drawing/2014/main" id="{7AC14A21-B104-4481-AEED-EC9939CDFAD0}"/>
                </a:ext>
              </a:extLst>
            </p:cNvPr>
            <p:cNvSpPr/>
            <p:nvPr/>
          </p:nvSpPr>
          <p:spPr>
            <a:xfrm>
              <a:off x="5257912" y="1886101"/>
              <a:ext cx="19375" cy="24726"/>
            </a:xfrm>
            <a:custGeom>
              <a:avLst/>
              <a:gdLst/>
              <a:ahLst/>
              <a:cxnLst/>
              <a:rect l="l" t="t" r="r" b="b"/>
              <a:pathLst>
                <a:path w="811" h="1035" extrusionOk="0">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982;p48">
              <a:extLst>
                <a:ext uri="{FF2B5EF4-FFF2-40B4-BE49-F238E27FC236}">
                  <a16:creationId xmlns:a16="http://schemas.microsoft.com/office/drawing/2014/main" id="{10FC031A-12C8-4DF9-920B-4353A16DBE3F}"/>
                </a:ext>
              </a:extLst>
            </p:cNvPr>
            <p:cNvSpPr/>
            <p:nvPr/>
          </p:nvSpPr>
          <p:spPr>
            <a:xfrm>
              <a:off x="5256025" y="1886722"/>
              <a:ext cx="13593" cy="112904"/>
            </a:xfrm>
            <a:custGeom>
              <a:avLst/>
              <a:gdLst/>
              <a:ahLst/>
              <a:cxnLst/>
              <a:rect l="l" t="t" r="r" b="b"/>
              <a:pathLst>
                <a:path w="569" h="4726" extrusionOk="0">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983;p48">
              <a:extLst>
                <a:ext uri="{FF2B5EF4-FFF2-40B4-BE49-F238E27FC236}">
                  <a16:creationId xmlns:a16="http://schemas.microsoft.com/office/drawing/2014/main" id="{4A1F6245-6CC4-4210-BC87-0B7B2C9375C7}"/>
                </a:ext>
              </a:extLst>
            </p:cNvPr>
            <p:cNvSpPr/>
            <p:nvPr/>
          </p:nvSpPr>
          <p:spPr>
            <a:xfrm>
              <a:off x="5256383" y="1886722"/>
              <a:ext cx="13235" cy="112713"/>
            </a:xfrm>
            <a:custGeom>
              <a:avLst/>
              <a:gdLst/>
              <a:ahLst/>
              <a:cxnLst/>
              <a:rect l="l" t="t" r="r" b="b"/>
              <a:pathLst>
                <a:path w="554" h="4718" extrusionOk="0">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984;p48">
              <a:extLst>
                <a:ext uri="{FF2B5EF4-FFF2-40B4-BE49-F238E27FC236}">
                  <a16:creationId xmlns:a16="http://schemas.microsoft.com/office/drawing/2014/main" id="{A401E565-1D69-4A9B-BD9E-9E9950951E69}"/>
                </a:ext>
              </a:extLst>
            </p:cNvPr>
            <p:cNvSpPr/>
            <p:nvPr/>
          </p:nvSpPr>
          <p:spPr>
            <a:xfrm>
              <a:off x="5257912" y="1886817"/>
              <a:ext cx="1171" cy="24201"/>
            </a:xfrm>
            <a:custGeom>
              <a:avLst/>
              <a:gdLst/>
              <a:ahLst/>
              <a:cxnLst/>
              <a:rect l="l" t="t" r="r" b="b"/>
              <a:pathLst>
                <a:path w="49" h="1013" extrusionOk="0">
                  <a:moveTo>
                    <a:pt x="0" y="1"/>
                  </a:moveTo>
                  <a:lnTo>
                    <a:pt x="15" y="1013"/>
                  </a:lnTo>
                  <a:cubicBezTo>
                    <a:pt x="26" y="1013"/>
                    <a:pt x="38" y="1009"/>
                    <a:pt x="49" y="1005"/>
                  </a:cubicBezTo>
                  <a:lnTo>
                    <a:pt x="23"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985;p48">
              <a:extLst>
                <a:ext uri="{FF2B5EF4-FFF2-40B4-BE49-F238E27FC236}">
                  <a16:creationId xmlns:a16="http://schemas.microsoft.com/office/drawing/2014/main" id="{F351ADFC-C7AD-40EE-9F93-343F9F539557}"/>
                </a:ext>
              </a:extLst>
            </p:cNvPr>
            <p:cNvSpPr/>
            <p:nvPr/>
          </p:nvSpPr>
          <p:spPr>
            <a:xfrm>
              <a:off x="5258080" y="1885742"/>
              <a:ext cx="4229" cy="113693"/>
            </a:xfrm>
            <a:custGeom>
              <a:avLst/>
              <a:gdLst/>
              <a:ahLst/>
              <a:cxnLst/>
              <a:rect l="l" t="t" r="r" b="b"/>
              <a:pathLst>
                <a:path w="177" h="4759" extrusionOk="0">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986;p48">
              <a:extLst>
                <a:ext uri="{FF2B5EF4-FFF2-40B4-BE49-F238E27FC236}">
                  <a16:creationId xmlns:a16="http://schemas.microsoft.com/office/drawing/2014/main" id="{403D734A-312A-4D3F-BE91-3BFD5C3AB633}"/>
                </a:ext>
              </a:extLst>
            </p:cNvPr>
            <p:cNvSpPr/>
            <p:nvPr/>
          </p:nvSpPr>
          <p:spPr>
            <a:xfrm>
              <a:off x="5259681" y="1975910"/>
              <a:ext cx="10918" cy="6259"/>
            </a:xfrm>
            <a:custGeom>
              <a:avLst/>
              <a:gdLst/>
              <a:ahLst/>
              <a:cxnLst/>
              <a:rect l="l" t="t" r="r" b="b"/>
              <a:pathLst>
                <a:path w="457" h="262" extrusionOk="0">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987;p48">
              <a:extLst>
                <a:ext uri="{FF2B5EF4-FFF2-40B4-BE49-F238E27FC236}">
                  <a16:creationId xmlns:a16="http://schemas.microsoft.com/office/drawing/2014/main" id="{18B3D125-4A22-49CF-8F6B-B03A93B1679F}"/>
                </a:ext>
              </a:extLst>
            </p:cNvPr>
            <p:cNvSpPr/>
            <p:nvPr/>
          </p:nvSpPr>
          <p:spPr>
            <a:xfrm>
              <a:off x="5268975" y="1955912"/>
              <a:ext cx="5925" cy="3416"/>
            </a:xfrm>
            <a:custGeom>
              <a:avLst/>
              <a:gdLst/>
              <a:ahLst/>
              <a:cxnLst/>
              <a:rect l="l" t="t" r="r" b="b"/>
              <a:pathLst>
                <a:path w="248" h="143" extrusionOk="0">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988;p48">
              <a:extLst>
                <a:ext uri="{FF2B5EF4-FFF2-40B4-BE49-F238E27FC236}">
                  <a16:creationId xmlns:a16="http://schemas.microsoft.com/office/drawing/2014/main" id="{55896C3C-EAF3-46B7-8378-035285A6BD21}"/>
                </a:ext>
              </a:extLst>
            </p:cNvPr>
            <p:cNvSpPr/>
            <p:nvPr/>
          </p:nvSpPr>
          <p:spPr>
            <a:xfrm>
              <a:off x="5271555" y="1950417"/>
              <a:ext cx="4205" cy="4085"/>
            </a:xfrm>
            <a:custGeom>
              <a:avLst/>
              <a:gdLst/>
              <a:ahLst/>
              <a:cxnLst/>
              <a:rect l="l" t="t" r="r" b="b"/>
              <a:pathLst>
                <a:path w="176" h="171" extrusionOk="0">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989;p48">
              <a:extLst>
                <a:ext uri="{FF2B5EF4-FFF2-40B4-BE49-F238E27FC236}">
                  <a16:creationId xmlns:a16="http://schemas.microsoft.com/office/drawing/2014/main" id="{0E2064E4-C104-4C2B-ACF2-34620B8A1E55}"/>
                </a:ext>
              </a:extLst>
            </p:cNvPr>
            <p:cNvSpPr/>
            <p:nvPr/>
          </p:nvSpPr>
          <p:spPr>
            <a:xfrm>
              <a:off x="5277552" y="1946786"/>
              <a:ext cx="908" cy="6976"/>
            </a:xfrm>
            <a:custGeom>
              <a:avLst/>
              <a:gdLst/>
              <a:ahLst/>
              <a:cxnLst/>
              <a:rect l="l" t="t" r="r" b="b"/>
              <a:pathLst>
                <a:path w="38" h="292" extrusionOk="0">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90;p48">
              <a:extLst>
                <a:ext uri="{FF2B5EF4-FFF2-40B4-BE49-F238E27FC236}">
                  <a16:creationId xmlns:a16="http://schemas.microsoft.com/office/drawing/2014/main" id="{090E3D48-12B6-400D-9EED-9E6CFFD9FC12}"/>
                </a:ext>
              </a:extLst>
            </p:cNvPr>
            <p:cNvSpPr/>
            <p:nvPr/>
          </p:nvSpPr>
          <p:spPr>
            <a:xfrm>
              <a:off x="5281303" y="1945424"/>
              <a:ext cx="1266" cy="7979"/>
            </a:xfrm>
            <a:custGeom>
              <a:avLst/>
              <a:gdLst/>
              <a:ahLst/>
              <a:cxnLst/>
              <a:rect l="l" t="t" r="r" b="b"/>
              <a:pathLst>
                <a:path w="53" h="334" extrusionOk="0">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91;p48">
              <a:extLst>
                <a:ext uri="{FF2B5EF4-FFF2-40B4-BE49-F238E27FC236}">
                  <a16:creationId xmlns:a16="http://schemas.microsoft.com/office/drawing/2014/main" id="{CE3E4072-8E3A-40D3-81D4-48904A06F8DF}"/>
                </a:ext>
              </a:extLst>
            </p:cNvPr>
            <p:cNvSpPr/>
            <p:nvPr/>
          </p:nvSpPr>
          <p:spPr>
            <a:xfrm>
              <a:off x="5273801" y="1958039"/>
              <a:ext cx="8768" cy="12447"/>
            </a:xfrm>
            <a:custGeom>
              <a:avLst/>
              <a:gdLst/>
              <a:ahLst/>
              <a:cxnLst/>
              <a:rect l="l" t="t" r="r" b="b"/>
              <a:pathLst>
                <a:path w="367" h="521" extrusionOk="0">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92;p48">
              <a:extLst>
                <a:ext uri="{FF2B5EF4-FFF2-40B4-BE49-F238E27FC236}">
                  <a16:creationId xmlns:a16="http://schemas.microsoft.com/office/drawing/2014/main" id="{A936F165-6BDE-40E5-9CF2-99F176F22D42}"/>
                </a:ext>
              </a:extLst>
            </p:cNvPr>
            <p:cNvSpPr/>
            <p:nvPr/>
          </p:nvSpPr>
          <p:spPr>
            <a:xfrm>
              <a:off x="5274756" y="1953261"/>
              <a:ext cx="8338" cy="6355"/>
            </a:xfrm>
            <a:custGeom>
              <a:avLst/>
              <a:gdLst/>
              <a:ahLst/>
              <a:cxnLst/>
              <a:rect l="l" t="t" r="r" b="b"/>
              <a:pathLst>
                <a:path w="349" h="266" extrusionOk="0">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93;p48">
              <a:extLst>
                <a:ext uri="{FF2B5EF4-FFF2-40B4-BE49-F238E27FC236}">
                  <a16:creationId xmlns:a16="http://schemas.microsoft.com/office/drawing/2014/main" id="{90491BDC-B10A-4988-AC87-24FE8C280CA0}"/>
                </a:ext>
              </a:extLst>
            </p:cNvPr>
            <p:cNvSpPr/>
            <p:nvPr/>
          </p:nvSpPr>
          <p:spPr>
            <a:xfrm>
              <a:off x="5258605" y="1886459"/>
              <a:ext cx="18849" cy="24487"/>
            </a:xfrm>
            <a:custGeom>
              <a:avLst/>
              <a:gdLst/>
              <a:ahLst/>
              <a:cxnLst/>
              <a:rect l="l" t="t" r="r" b="b"/>
              <a:pathLst>
                <a:path w="789" h="1025" extrusionOk="0">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94;p48">
              <a:extLst>
                <a:ext uri="{FF2B5EF4-FFF2-40B4-BE49-F238E27FC236}">
                  <a16:creationId xmlns:a16="http://schemas.microsoft.com/office/drawing/2014/main" id="{B1212354-64C6-4546-A4D1-47A7C483F120}"/>
                </a:ext>
              </a:extLst>
            </p:cNvPr>
            <p:cNvSpPr/>
            <p:nvPr/>
          </p:nvSpPr>
          <p:spPr>
            <a:xfrm>
              <a:off x="5277361" y="1892241"/>
              <a:ext cx="27593" cy="1051"/>
            </a:xfrm>
            <a:custGeom>
              <a:avLst/>
              <a:gdLst/>
              <a:ahLst/>
              <a:cxnLst/>
              <a:rect l="l" t="t" r="r" b="b"/>
              <a:pathLst>
                <a:path w="1155" h="44" extrusionOk="0">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95;p48">
              <a:extLst>
                <a:ext uri="{FF2B5EF4-FFF2-40B4-BE49-F238E27FC236}">
                  <a16:creationId xmlns:a16="http://schemas.microsoft.com/office/drawing/2014/main" id="{FA6B85D2-3B29-43F0-BEF1-78CEC13B8F06}"/>
                </a:ext>
              </a:extLst>
            </p:cNvPr>
            <p:cNvSpPr/>
            <p:nvPr/>
          </p:nvSpPr>
          <p:spPr>
            <a:xfrm>
              <a:off x="5264339" y="1919191"/>
              <a:ext cx="1529" cy="19661"/>
            </a:xfrm>
            <a:custGeom>
              <a:avLst/>
              <a:gdLst/>
              <a:ahLst/>
              <a:cxnLst/>
              <a:rect l="l" t="t" r="r" b="b"/>
              <a:pathLst>
                <a:path w="64" h="823" extrusionOk="0">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96;p48">
              <a:extLst>
                <a:ext uri="{FF2B5EF4-FFF2-40B4-BE49-F238E27FC236}">
                  <a16:creationId xmlns:a16="http://schemas.microsoft.com/office/drawing/2014/main" id="{3DB71CF4-CA99-4DBB-A102-77F4A279F78F}"/>
                </a:ext>
              </a:extLst>
            </p:cNvPr>
            <p:cNvSpPr/>
            <p:nvPr/>
          </p:nvSpPr>
          <p:spPr>
            <a:xfrm>
              <a:off x="5260947" y="1906050"/>
              <a:ext cx="3942" cy="2078"/>
            </a:xfrm>
            <a:custGeom>
              <a:avLst/>
              <a:gdLst/>
              <a:ahLst/>
              <a:cxnLst/>
              <a:rect l="l" t="t" r="r" b="b"/>
              <a:pathLst>
                <a:path w="165" h="87" extrusionOk="0">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97;p48">
              <a:extLst>
                <a:ext uri="{FF2B5EF4-FFF2-40B4-BE49-F238E27FC236}">
                  <a16:creationId xmlns:a16="http://schemas.microsoft.com/office/drawing/2014/main" id="{28D288E3-DC1B-4B38-8BBC-8087443AD2A9}"/>
                </a:ext>
              </a:extLst>
            </p:cNvPr>
            <p:cNvSpPr/>
            <p:nvPr/>
          </p:nvSpPr>
          <p:spPr>
            <a:xfrm>
              <a:off x="5268091" y="1900890"/>
              <a:ext cx="2771" cy="2676"/>
            </a:xfrm>
            <a:custGeom>
              <a:avLst/>
              <a:gdLst/>
              <a:ahLst/>
              <a:cxnLst/>
              <a:rect l="l" t="t" r="r" b="b"/>
              <a:pathLst>
                <a:path w="116" h="112" extrusionOk="0">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98;p48">
              <a:extLst>
                <a:ext uri="{FF2B5EF4-FFF2-40B4-BE49-F238E27FC236}">
                  <a16:creationId xmlns:a16="http://schemas.microsoft.com/office/drawing/2014/main" id="{2945E916-C237-4D3C-A619-921E91ABA1A4}"/>
                </a:ext>
              </a:extLst>
            </p:cNvPr>
            <p:cNvSpPr/>
            <p:nvPr/>
          </p:nvSpPr>
          <p:spPr>
            <a:xfrm>
              <a:off x="5271913" y="1893770"/>
              <a:ext cx="1983" cy="3894"/>
            </a:xfrm>
            <a:custGeom>
              <a:avLst/>
              <a:gdLst/>
              <a:ahLst/>
              <a:cxnLst/>
              <a:rect l="l" t="t" r="r" b="b"/>
              <a:pathLst>
                <a:path w="83" h="163" extrusionOk="0">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9;p48">
              <a:extLst>
                <a:ext uri="{FF2B5EF4-FFF2-40B4-BE49-F238E27FC236}">
                  <a16:creationId xmlns:a16="http://schemas.microsoft.com/office/drawing/2014/main" id="{4CA9289E-4115-4450-9A78-A2C5E66E58D8}"/>
                </a:ext>
              </a:extLst>
            </p:cNvPr>
            <p:cNvSpPr/>
            <p:nvPr/>
          </p:nvSpPr>
          <p:spPr>
            <a:xfrm>
              <a:off x="5273442" y="1888681"/>
              <a:ext cx="1171" cy="2078"/>
            </a:xfrm>
            <a:custGeom>
              <a:avLst/>
              <a:gdLst/>
              <a:ahLst/>
              <a:cxnLst/>
              <a:rect l="l" t="t" r="r" b="b"/>
              <a:pathLst>
                <a:path w="49" h="87" extrusionOk="0">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0;p48">
              <a:extLst>
                <a:ext uri="{FF2B5EF4-FFF2-40B4-BE49-F238E27FC236}">
                  <a16:creationId xmlns:a16="http://schemas.microsoft.com/office/drawing/2014/main" id="{BAE51F26-2621-48A5-9472-9CAEF85DC648}"/>
                </a:ext>
              </a:extLst>
            </p:cNvPr>
            <p:cNvSpPr/>
            <p:nvPr/>
          </p:nvSpPr>
          <p:spPr>
            <a:xfrm>
              <a:off x="6297987" y="1340221"/>
              <a:ext cx="100505" cy="87294"/>
            </a:xfrm>
            <a:custGeom>
              <a:avLst/>
              <a:gdLst/>
              <a:ahLst/>
              <a:cxnLst/>
              <a:rect l="l" t="t" r="r" b="b"/>
              <a:pathLst>
                <a:path w="4207" h="3654" extrusionOk="0">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01;p48">
              <a:extLst>
                <a:ext uri="{FF2B5EF4-FFF2-40B4-BE49-F238E27FC236}">
                  <a16:creationId xmlns:a16="http://schemas.microsoft.com/office/drawing/2014/main" id="{0E2B6AED-4084-4B2C-B161-632AD3295EBF}"/>
                </a:ext>
              </a:extLst>
            </p:cNvPr>
            <p:cNvSpPr/>
            <p:nvPr/>
          </p:nvSpPr>
          <p:spPr>
            <a:xfrm>
              <a:off x="5281470" y="1588743"/>
              <a:ext cx="615024" cy="660702"/>
            </a:xfrm>
            <a:custGeom>
              <a:avLst/>
              <a:gdLst/>
              <a:ahLst/>
              <a:cxnLst/>
              <a:rect l="l" t="t" r="r" b="b"/>
              <a:pathLst>
                <a:path w="25744" h="27656" extrusionOk="0">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02;p48">
              <a:extLst>
                <a:ext uri="{FF2B5EF4-FFF2-40B4-BE49-F238E27FC236}">
                  <a16:creationId xmlns:a16="http://schemas.microsoft.com/office/drawing/2014/main" id="{184F5EE2-9CF1-4340-81E2-723240EBCB4C}"/>
                </a:ext>
              </a:extLst>
            </p:cNvPr>
            <p:cNvSpPr/>
            <p:nvPr/>
          </p:nvSpPr>
          <p:spPr>
            <a:xfrm>
              <a:off x="5687327" y="1673177"/>
              <a:ext cx="40900" cy="299413"/>
            </a:xfrm>
            <a:custGeom>
              <a:avLst/>
              <a:gdLst/>
              <a:ahLst/>
              <a:cxnLst/>
              <a:rect l="l" t="t" r="r" b="b"/>
              <a:pathLst>
                <a:path w="1712" h="12533" extrusionOk="0">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03;p48">
              <a:extLst>
                <a:ext uri="{FF2B5EF4-FFF2-40B4-BE49-F238E27FC236}">
                  <a16:creationId xmlns:a16="http://schemas.microsoft.com/office/drawing/2014/main" id="{E3DE5F23-0DC4-4795-BA6A-F32BDB8823F5}"/>
                </a:ext>
              </a:extLst>
            </p:cNvPr>
            <p:cNvSpPr/>
            <p:nvPr/>
          </p:nvSpPr>
          <p:spPr>
            <a:xfrm>
              <a:off x="5811184" y="1712264"/>
              <a:ext cx="62042" cy="40876"/>
            </a:xfrm>
            <a:custGeom>
              <a:avLst/>
              <a:gdLst/>
              <a:ahLst/>
              <a:cxnLst/>
              <a:rect l="l" t="t" r="r" b="b"/>
              <a:pathLst>
                <a:path w="2597" h="1711" extrusionOk="0">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04;p48">
              <a:extLst>
                <a:ext uri="{FF2B5EF4-FFF2-40B4-BE49-F238E27FC236}">
                  <a16:creationId xmlns:a16="http://schemas.microsoft.com/office/drawing/2014/main" id="{557F96FC-7F59-4E5E-9EA4-631B75881F39}"/>
                </a:ext>
              </a:extLst>
            </p:cNvPr>
            <p:cNvSpPr/>
            <p:nvPr/>
          </p:nvSpPr>
          <p:spPr>
            <a:xfrm>
              <a:off x="5690002" y="1975934"/>
              <a:ext cx="21525" cy="29671"/>
            </a:xfrm>
            <a:custGeom>
              <a:avLst/>
              <a:gdLst/>
              <a:ahLst/>
              <a:cxnLst/>
              <a:rect l="l" t="t" r="r" b="b"/>
              <a:pathLst>
                <a:path w="901" h="1242" extrusionOk="0">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05;p48">
              <a:extLst>
                <a:ext uri="{FF2B5EF4-FFF2-40B4-BE49-F238E27FC236}">
                  <a16:creationId xmlns:a16="http://schemas.microsoft.com/office/drawing/2014/main" id="{E707F53F-4EEE-4B9F-97AD-DBA3CFA7CF74}"/>
                </a:ext>
              </a:extLst>
            </p:cNvPr>
            <p:cNvSpPr/>
            <p:nvPr/>
          </p:nvSpPr>
          <p:spPr>
            <a:xfrm>
              <a:off x="5691245" y="1971084"/>
              <a:ext cx="36528" cy="24033"/>
            </a:xfrm>
            <a:custGeom>
              <a:avLst/>
              <a:gdLst/>
              <a:ahLst/>
              <a:cxnLst/>
              <a:rect l="l" t="t" r="r" b="b"/>
              <a:pathLst>
                <a:path w="1529" h="1006" extrusionOk="0">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06;p48">
              <a:extLst>
                <a:ext uri="{FF2B5EF4-FFF2-40B4-BE49-F238E27FC236}">
                  <a16:creationId xmlns:a16="http://schemas.microsoft.com/office/drawing/2014/main" id="{A52443C8-8D12-4AE1-8D21-9EE6C893D999}"/>
                </a:ext>
              </a:extLst>
            </p:cNvPr>
            <p:cNvSpPr/>
            <p:nvPr/>
          </p:nvSpPr>
          <p:spPr>
            <a:xfrm>
              <a:off x="5380981" y="2125258"/>
              <a:ext cx="54015" cy="107099"/>
            </a:xfrm>
            <a:custGeom>
              <a:avLst/>
              <a:gdLst/>
              <a:ahLst/>
              <a:cxnLst/>
              <a:rect l="l" t="t" r="r" b="b"/>
              <a:pathLst>
                <a:path w="2261" h="4483" extrusionOk="0">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07;p48">
              <a:extLst>
                <a:ext uri="{FF2B5EF4-FFF2-40B4-BE49-F238E27FC236}">
                  <a16:creationId xmlns:a16="http://schemas.microsoft.com/office/drawing/2014/main" id="{A0AE5504-A40A-4F7F-840B-5F3BF30BE6E9}"/>
                </a:ext>
              </a:extLst>
            </p:cNvPr>
            <p:cNvSpPr/>
            <p:nvPr/>
          </p:nvSpPr>
          <p:spPr>
            <a:xfrm>
              <a:off x="5317428" y="1877882"/>
              <a:ext cx="3058" cy="113788"/>
            </a:xfrm>
            <a:custGeom>
              <a:avLst/>
              <a:gdLst/>
              <a:ahLst/>
              <a:cxnLst/>
              <a:rect l="l" t="t" r="r" b="b"/>
              <a:pathLst>
                <a:path w="128" h="4763" extrusionOk="0">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08;p48">
              <a:extLst>
                <a:ext uri="{FF2B5EF4-FFF2-40B4-BE49-F238E27FC236}">
                  <a16:creationId xmlns:a16="http://schemas.microsoft.com/office/drawing/2014/main" id="{0319BFAC-6CD3-48E1-BFC8-C29870937763}"/>
                </a:ext>
              </a:extLst>
            </p:cNvPr>
            <p:cNvSpPr/>
            <p:nvPr/>
          </p:nvSpPr>
          <p:spPr>
            <a:xfrm>
              <a:off x="5919535" y="1222530"/>
              <a:ext cx="173394" cy="173202"/>
            </a:xfrm>
            <a:custGeom>
              <a:avLst/>
              <a:gdLst/>
              <a:ahLst/>
              <a:cxnLst/>
              <a:rect l="l" t="t" r="r" b="b"/>
              <a:pathLst>
                <a:path w="7258" h="7250" extrusionOk="0">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09;p48">
              <a:extLst>
                <a:ext uri="{FF2B5EF4-FFF2-40B4-BE49-F238E27FC236}">
                  <a16:creationId xmlns:a16="http://schemas.microsoft.com/office/drawing/2014/main" id="{4F4AA4C8-7C65-4B5B-8FD4-5CFCD81511FB}"/>
                </a:ext>
              </a:extLst>
            </p:cNvPr>
            <p:cNvSpPr/>
            <p:nvPr/>
          </p:nvSpPr>
          <p:spPr>
            <a:xfrm>
              <a:off x="5920944" y="1205400"/>
              <a:ext cx="206242" cy="137678"/>
            </a:xfrm>
            <a:custGeom>
              <a:avLst/>
              <a:gdLst/>
              <a:ahLst/>
              <a:cxnLst/>
              <a:rect l="l" t="t" r="r" b="b"/>
              <a:pathLst>
                <a:path w="8633" h="5763" extrusionOk="0">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10;p48">
              <a:extLst>
                <a:ext uri="{FF2B5EF4-FFF2-40B4-BE49-F238E27FC236}">
                  <a16:creationId xmlns:a16="http://schemas.microsoft.com/office/drawing/2014/main" id="{27BE0EC8-04BE-40C6-903E-9E1E4F2C47F9}"/>
                </a:ext>
              </a:extLst>
            </p:cNvPr>
            <p:cNvSpPr/>
            <p:nvPr/>
          </p:nvSpPr>
          <p:spPr>
            <a:xfrm>
              <a:off x="5984139" y="1293106"/>
              <a:ext cx="70595" cy="78861"/>
            </a:xfrm>
            <a:custGeom>
              <a:avLst/>
              <a:gdLst/>
              <a:ahLst/>
              <a:cxnLst/>
              <a:rect l="l" t="t" r="r" b="b"/>
              <a:pathLst>
                <a:path w="2955" h="3301" extrusionOk="0">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11;p48">
              <a:extLst>
                <a:ext uri="{FF2B5EF4-FFF2-40B4-BE49-F238E27FC236}">
                  <a16:creationId xmlns:a16="http://schemas.microsoft.com/office/drawing/2014/main" id="{82595DE9-F096-4A1B-9EA7-D45F12A2E5EE}"/>
                </a:ext>
              </a:extLst>
            </p:cNvPr>
            <p:cNvSpPr/>
            <p:nvPr/>
          </p:nvSpPr>
          <p:spPr>
            <a:xfrm>
              <a:off x="6023227" y="1300059"/>
              <a:ext cx="13068" cy="12471"/>
            </a:xfrm>
            <a:custGeom>
              <a:avLst/>
              <a:gdLst/>
              <a:ahLst/>
              <a:cxnLst/>
              <a:rect l="l" t="t" r="r" b="b"/>
              <a:pathLst>
                <a:path w="547" h="522" extrusionOk="0">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12;p48">
              <a:extLst>
                <a:ext uri="{FF2B5EF4-FFF2-40B4-BE49-F238E27FC236}">
                  <a16:creationId xmlns:a16="http://schemas.microsoft.com/office/drawing/2014/main" id="{FCF48D77-ED03-4F00-A0DC-8E3E853BD7CB}"/>
                </a:ext>
              </a:extLst>
            </p:cNvPr>
            <p:cNvSpPr/>
            <p:nvPr/>
          </p:nvSpPr>
          <p:spPr>
            <a:xfrm>
              <a:off x="5942638" y="1267662"/>
              <a:ext cx="118160" cy="27784"/>
            </a:xfrm>
            <a:custGeom>
              <a:avLst/>
              <a:gdLst/>
              <a:ahLst/>
              <a:cxnLst/>
              <a:rect l="l" t="t" r="r" b="b"/>
              <a:pathLst>
                <a:path w="4946" h="1163" extrusionOk="0">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13;p48">
              <a:extLst>
                <a:ext uri="{FF2B5EF4-FFF2-40B4-BE49-F238E27FC236}">
                  <a16:creationId xmlns:a16="http://schemas.microsoft.com/office/drawing/2014/main" id="{DA6286B5-463C-466A-8B4D-1545295D1C90}"/>
                </a:ext>
              </a:extLst>
            </p:cNvPr>
            <p:cNvSpPr/>
            <p:nvPr/>
          </p:nvSpPr>
          <p:spPr>
            <a:xfrm>
              <a:off x="5933105" y="1290072"/>
              <a:ext cx="121385" cy="37651"/>
            </a:xfrm>
            <a:custGeom>
              <a:avLst/>
              <a:gdLst/>
              <a:ahLst/>
              <a:cxnLst/>
              <a:rect l="l" t="t" r="r" b="b"/>
              <a:pathLst>
                <a:path w="5081" h="1576" extrusionOk="0">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14;p48">
              <a:extLst>
                <a:ext uri="{FF2B5EF4-FFF2-40B4-BE49-F238E27FC236}">
                  <a16:creationId xmlns:a16="http://schemas.microsoft.com/office/drawing/2014/main" id="{90E53691-D8BA-44B5-9E0A-5C68D16A730C}"/>
                </a:ext>
              </a:extLst>
            </p:cNvPr>
            <p:cNvSpPr/>
            <p:nvPr/>
          </p:nvSpPr>
          <p:spPr>
            <a:xfrm>
              <a:off x="5683050" y="1346361"/>
              <a:ext cx="641685" cy="393827"/>
            </a:xfrm>
            <a:custGeom>
              <a:avLst/>
              <a:gdLst/>
              <a:ahLst/>
              <a:cxnLst/>
              <a:rect l="l" t="t" r="r" b="b"/>
              <a:pathLst>
                <a:path w="26860" h="16485" extrusionOk="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15;p48">
              <a:extLst>
                <a:ext uri="{FF2B5EF4-FFF2-40B4-BE49-F238E27FC236}">
                  <a16:creationId xmlns:a16="http://schemas.microsoft.com/office/drawing/2014/main" id="{515B2F38-FEAC-4A5D-828B-D475C37FE418}"/>
                </a:ext>
              </a:extLst>
            </p:cNvPr>
            <p:cNvSpPr/>
            <p:nvPr/>
          </p:nvSpPr>
          <p:spPr>
            <a:xfrm>
              <a:off x="5844298" y="1434904"/>
              <a:ext cx="5734" cy="24750"/>
            </a:xfrm>
            <a:custGeom>
              <a:avLst/>
              <a:gdLst/>
              <a:ahLst/>
              <a:cxnLst/>
              <a:rect l="l" t="t" r="r" b="b"/>
              <a:pathLst>
                <a:path w="240" h="1036" extrusionOk="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16;p48">
              <a:extLst>
                <a:ext uri="{FF2B5EF4-FFF2-40B4-BE49-F238E27FC236}">
                  <a16:creationId xmlns:a16="http://schemas.microsoft.com/office/drawing/2014/main" id="{C23FF980-7D26-42E5-92A5-B5D8511FBD40}"/>
                </a:ext>
              </a:extLst>
            </p:cNvPr>
            <p:cNvSpPr/>
            <p:nvPr/>
          </p:nvSpPr>
          <p:spPr>
            <a:xfrm>
              <a:off x="5836557" y="1505791"/>
              <a:ext cx="33374" cy="15313"/>
            </a:xfrm>
            <a:custGeom>
              <a:avLst/>
              <a:gdLst/>
              <a:ahLst/>
              <a:cxnLst/>
              <a:rect l="l" t="t" r="r" b="b"/>
              <a:pathLst>
                <a:path w="1397" h="641" extrusionOk="0">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17;p48">
              <a:extLst>
                <a:ext uri="{FF2B5EF4-FFF2-40B4-BE49-F238E27FC236}">
                  <a16:creationId xmlns:a16="http://schemas.microsoft.com/office/drawing/2014/main" id="{677E7600-36AD-40FF-95E9-3B7277788E28}"/>
                </a:ext>
              </a:extLst>
            </p:cNvPr>
            <p:cNvSpPr/>
            <p:nvPr/>
          </p:nvSpPr>
          <p:spPr>
            <a:xfrm>
              <a:off x="5797087" y="1472390"/>
              <a:ext cx="2700" cy="22242"/>
            </a:xfrm>
            <a:custGeom>
              <a:avLst/>
              <a:gdLst/>
              <a:ahLst/>
              <a:cxnLst/>
              <a:rect l="l" t="t" r="r" b="b"/>
              <a:pathLst>
                <a:path w="113" h="931" extrusionOk="0">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18;p48">
              <a:extLst>
                <a:ext uri="{FF2B5EF4-FFF2-40B4-BE49-F238E27FC236}">
                  <a16:creationId xmlns:a16="http://schemas.microsoft.com/office/drawing/2014/main" id="{DF40E00A-7F67-4B97-B928-AEB064E7870D}"/>
                </a:ext>
              </a:extLst>
            </p:cNvPr>
            <p:cNvSpPr/>
            <p:nvPr/>
          </p:nvSpPr>
          <p:spPr>
            <a:xfrm>
              <a:off x="5783803" y="1528441"/>
              <a:ext cx="29194" cy="5184"/>
            </a:xfrm>
            <a:custGeom>
              <a:avLst/>
              <a:gdLst/>
              <a:ahLst/>
              <a:cxnLst/>
              <a:rect l="l" t="t" r="r" b="b"/>
              <a:pathLst>
                <a:path w="1222" h="217" extrusionOk="0">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19;p48">
              <a:extLst>
                <a:ext uri="{FF2B5EF4-FFF2-40B4-BE49-F238E27FC236}">
                  <a16:creationId xmlns:a16="http://schemas.microsoft.com/office/drawing/2014/main" id="{20488E4D-8706-4341-9586-1511BED2FC32}"/>
                </a:ext>
              </a:extLst>
            </p:cNvPr>
            <p:cNvSpPr/>
            <p:nvPr/>
          </p:nvSpPr>
          <p:spPr>
            <a:xfrm>
              <a:off x="5808603" y="1561268"/>
              <a:ext cx="2962" cy="23771"/>
            </a:xfrm>
            <a:custGeom>
              <a:avLst/>
              <a:gdLst/>
              <a:ahLst/>
              <a:cxnLst/>
              <a:rect l="l" t="t" r="r" b="b"/>
              <a:pathLst>
                <a:path w="124" h="995" extrusionOk="0">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20;p48">
              <a:extLst>
                <a:ext uri="{FF2B5EF4-FFF2-40B4-BE49-F238E27FC236}">
                  <a16:creationId xmlns:a16="http://schemas.microsoft.com/office/drawing/2014/main" id="{186B369B-00BE-4CEE-B262-ADD65D5AF0E7}"/>
                </a:ext>
              </a:extLst>
            </p:cNvPr>
            <p:cNvSpPr/>
            <p:nvPr/>
          </p:nvSpPr>
          <p:spPr>
            <a:xfrm>
              <a:off x="5740797" y="1573142"/>
              <a:ext cx="27235" cy="11826"/>
            </a:xfrm>
            <a:custGeom>
              <a:avLst/>
              <a:gdLst/>
              <a:ahLst/>
              <a:cxnLst/>
              <a:rect l="l" t="t" r="r" b="b"/>
              <a:pathLst>
                <a:path w="1140" h="495" extrusionOk="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21;p48">
              <a:extLst>
                <a:ext uri="{FF2B5EF4-FFF2-40B4-BE49-F238E27FC236}">
                  <a16:creationId xmlns:a16="http://schemas.microsoft.com/office/drawing/2014/main" id="{5D29CD12-4CF9-4CEA-B33C-297A0A20BBE6}"/>
                </a:ext>
              </a:extLst>
            </p:cNvPr>
            <p:cNvSpPr/>
            <p:nvPr/>
          </p:nvSpPr>
          <p:spPr>
            <a:xfrm>
              <a:off x="5775059" y="1601693"/>
              <a:ext cx="5280" cy="26613"/>
            </a:xfrm>
            <a:custGeom>
              <a:avLst/>
              <a:gdLst/>
              <a:ahLst/>
              <a:cxnLst/>
              <a:rect l="l" t="t" r="r" b="b"/>
              <a:pathLst>
                <a:path w="221" h="1114" extrusionOk="0">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22;p48">
              <a:extLst>
                <a:ext uri="{FF2B5EF4-FFF2-40B4-BE49-F238E27FC236}">
                  <a16:creationId xmlns:a16="http://schemas.microsoft.com/office/drawing/2014/main" id="{6ED95864-DB7D-4ED2-9206-9EA7FF697421}"/>
                </a:ext>
              </a:extLst>
            </p:cNvPr>
            <p:cNvSpPr/>
            <p:nvPr/>
          </p:nvSpPr>
          <p:spPr>
            <a:xfrm>
              <a:off x="5735684" y="1623028"/>
              <a:ext cx="6450" cy="19208"/>
            </a:xfrm>
            <a:custGeom>
              <a:avLst/>
              <a:gdLst/>
              <a:ahLst/>
              <a:cxnLst/>
              <a:rect l="l" t="t" r="r" b="b"/>
              <a:pathLst>
                <a:path w="270" h="804" extrusionOk="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23;p48">
              <a:extLst>
                <a:ext uri="{FF2B5EF4-FFF2-40B4-BE49-F238E27FC236}">
                  <a16:creationId xmlns:a16="http://schemas.microsoft.com/office/drawing/2014/main" id="{84AC7067-B025-419C-B267-D86784C30271}"/>
                </a:ext>
              </a:extLst>
            </p:cNvPr>
            <p:cNvSpPr/>
            <p:nvPr/>
          </p:nvSpPr>
          <p:spPr>
            <a:xfrm>
              <a:off x="5783349" y="1669020"/>
              <a:ext cx="19208" cy="15027"/>
            </a:xfrm>
            <a:custGeom>
              <a:avLst/>
              <a:gdLst/>
              <a:ahLst/>
              <a:cxnLst/>
              <a:rect l="l" t="t" r="r" b="b"/>
              <a:pathLst>
                <a:path w="804" h="629" extrusionOk="0">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24;p48">
              <a:extLst>
                <a:ext uri="{FF2B5EF4-FFF2-40B4-BE49-F238E27FC236}">
                  <a16:creationId xmlns:a16="http://schemas.microsoft.com/office/drawing/2014/main" id="{0A41723E-8590-4452-9304-9EB55209E669}"/>
                </a:ext>
              </a:extLst>
            </p:cNvPr>
            <p:cNvSpPr/>
            <p:nvPr/>
          </p:nvSpPr>
          <p:spPr>
            <a:xfrm>
              <a:off x="5821362" y="1628547"/>
              <a:ext cx="13761" cy="21310"/>
            </a:xfrm>
            <a:custGeom>
              <a:avLst/>
              <a:gdLst/>
              <a:ahLst/>
              <a:cxnLst/>
              <a:rect l="l" t="t" r="r" b="b"/>
              <a:pathLst>
                <a:path w="576" h="892" extrusionOk="0">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25;p48">
              <a:extLst>
                <a:ext uri="{FF2B5EF4-FFF2-40B4-BE49-F238E27FC236}">
                  <a16:creationId xmlns:a16="http://schemas.microsoft.com/office/drawing/2014/main" id="{F215AEE0-A301-4346-BAEA-C52805972E5B}"/>
                </a:ext>
              </a:extLst>
            </p:cNvPr>
            <p:cNvSpPr/>
            <p:nvPr/>
          </p:nvSpPr>
          <p:spPr>
            <a:xfrm>
              <a:off x="5859733" y="1676474"/>
              <a:ext cx="4396" cy="25204"/>
            </a:xfrm>
            <a:custGeom>
              <a:avLst/>
              <a:gdLst/>
              <a:ahLst/>
              <a:cxnLst/>
              <a:rect l="l" t="t" r="r" b="b"/>
              <a:pathLst>
                <a:path w="184" h="1055" extrusionOk="0">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26;p48">
              <a:extLst>
                <a:ext uri="{FF2B5EF4-FFF2-40B4-BE49-F238E27FC236}">
                  <a16:creationId xmlns:a16="http://schemas.microsoft.com/office/drawing/2014/main" id="{961F5FC2-1E67-4005-93FC-9D39B948F405}"/>
                </a:ext>
              </a:extLst>
            </p:cNvPr>
            <p:cNvSpPr/>
            <p:nvPr/>
          </p:nvSpPr>
          <p:spPr>
            <a:xfrm>
              <a:off x="5868668" y="1646633"/>
              <a:ext cx="29910" cy="4420"/>
            </a:xfrm>
            <a:custGeom>
              <a:avLst/>
              <a:gdLst/>
              <a:ahLst/>
              <a:cxnLst/>
              <a:rect l="l" t="t" r="r" b="b"/>
              <a:pathLst>
                <a:path w="1252" h="185" extrusionOk="0">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27;p48">
              <a:extLst>
                <a:ext uri="{FF2B5EF4-FFF2-40B4-BE49-F238E27FC236}">
                  <a16:creationId xmlns:a16="http://schemas.microsoft.com/office/drawing/2014/main" id="{CD0A10D7-9172-4C83-8EA9-0E268B1EB287}"/>
                </a:ext>
              </a:extLst>
            </p:cNvPr>
            <p:cNvSpPr/>
            <p:nvPr/>
          </p:nvSpPr>
          <p:spPr>
            <a:xfrm>
              <a:off x="5861524" y="1585637"/>
              <a:ext cx="5041" cy="30890"/>
            </a:xfrm>
            <a:custGeom>
              <a:avLst/>
              <a:gdLst/>
              <a:ahLst/>
              <a:cxnLst/>
              <a:rect l="l" t="t" r="r" b="b"/>
              <a:pathLst>
                <a:path w="211" h="1293" extrusionOk="0">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28;p48">
              <a:extLst>
                <a:ext uri="{FF2B5EF4-FFF2-40B4-BE49-F238E27FC236}">
                  <a16:creationId xmlns:a16="http://schemas.microsoft.com/office/drawing/2014/main" id="{308078FA-380F-451B-AF4E-FC85089786A3}"/>
                </a:ext>
              </a:extLst>
            </p:cNvPr>
            <p:cNvSpPr/>
            <p:nvPr/>
          </p:nvSpPr>
          <p:spPr>
            <a:xfrm>
              <a:off x="5896073" y="1583989"/>
              <a:ext cx="24201" cy="7764"/>
            </a:xfrm>
            <a:custGeom>
              <a:avLst/>
              <a:gdLst/>
              <a:ahLst/>
              <a:cxnLst/>
              <a:rect l="l" t="t" r="r" b="b"/>
              <a:pathLst>
                <a:path w="1013" h="325" extrusionOk="0">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29;p48">
              <a:extLst>
                <a:ext uri="{FF2B5EF4-FFF2-40B4-BE49-F238E27FC236}">
                  <a16:creationId xmlns:a16="http://schemas.microsoft.com/office/drawing/2014/main" id="{DD6A0EE7-5336-4F96-B008-0F9245711B0D}"/>
                </a:ext>
              </a:extLst>
            </p:cNvPr>
            <p:cNvSpPr/>
            <p:nvPr/>
          </p:nvSpPr>
          <p:spPr>
            <a:xfrm>
              <a:off x="5856077" y="1543182"/>
              <a:ext cx="23221" cy="5662"/>
            </a:xfrm>
            <a:custGeom>
              <a:avLst/>
              <a:gdLst/>
              <a:ahLst/>
              <a:cxnLst/>
              <a:rect l="l" t="t" r="r" b="b"/>
              <a:pathLst>
                <a:path w="972" h="237" extrusionOk="0">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30;p48">
              <a:extLst>
                <a:ext uri="{FF2B5EF4-FFF2-40B4-BE49-F238E27FC236}">
                  <a16:creationId xmlns:a16="http://schemas.microsoft.com/office/drawing/2014/main" id="{77E00735-AE3F-4D86-9BF5-25F36A8B45A4}"/>
                </a:ext>
              </a:extLst>
            </p:cNvPr>
            <p:cNvSpPr/>
            <p:nvPr/>
          </p:nvSpPr>
          <p:spPr>
            <a:xfrm>
              <a:off x="5910695" y="1507201"/>
              <a:ext cx="4850" cy="31320"/>
            </a:xfrm>
            <a:custGeom>
              <a:avLst/>
              <a:gdLst/>
              <a:ahLst/>
              <a:cxnLst/>
              <a:rect l="l" t="t" r="r" b="b"/>
              <a:pathLst>
                <a:path w="203" h="1311" extrusionOk="0">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31;p48">
              <a:extLst>
                <a:ext uri="{FF2B5EF4-FFF2-40B4-BE49-F238E27FC236}">
                  <a16:creationId xmlns:a16="http://schemas.microsoft.com/office/drawing/2014/main" id="{8E17EB42-697B-4D46-9207-B59402DA4145}"/>
                </a:ext>
              </a:extLst>
            </p:cNvPr>
            <p:cNvSpPr/>
            <p:nvPr/>
          </p:nvSpPr>
          <p:spPr>
            <a:xfrm>
              <a:off x="5951550" y="1512075"/>
              <a:ext cx="20044" cy="25156"/>
            </a:xfrm>
            <a:custGeom>
              <a:avLst/>
              <a:gdLst/>
              <a:ahLst/>
              <a:cxnLst/>
              <a:rect l="l" t="t" r="r" b="b"/>
              <a:pathLst>
                <a:path w="839" h="1053" extrusionOk="0">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32;p48">
              <a:extLst>
                <a:ext uri="{FF2B5EF4-FFF2-40B4-BE49-F238E27FC236}">
                  <a16:creationId xmlns:a16="http://schemas.microsoft.com/office/drawing/2014/main" id="{0AAA97C1-4FF8-4AB1-967C-452FEE13CEBD}"/>
                </a:ext>
              </a:extLst>
            </p:cNvPr>
            <p:cNvSpPr/>
            <p:nvPr/>
          </p:nvSpPr>
          <p:spPr>
            <a:xfrm>
              <a:off x="5941038" y="1478172"/>
              <a:ext cx="6259" cy="27330"/>
            </a:xfrm>
            <a:custGeom>
              <a:avLst/>
              <a:gdLst/>
              <a:ahLst/>
              <a:cxnLst/>
              <a:rect l="l" t="t" r="r" b="b"/>
              <a:pathLst>
                <a:path w="262" h="1144" extrusionOk="0">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33;p48">
              <a:extLst>
                <a:ext uri="{FF2B5EF4-FFF2-40B4-BE49-F238E27FC236}">
                  <a16:creationId xmlns:a16="http://schemas.microsoft.com/office/drawing/2014/main" id="{A8E2F205-91F4-4A9A-8CB6-697AFC64875F}"/>
                </a:ext>
              </a:extLst>
            </p:cNvPr>
            <p:cNvSpPr/>
            <p:nvPr/>
          </p:nvSpPr>
          <p:spPr>
            <a:xfrm>
              <a:off x="5878751" y="1467086"/>
              <a:ext cx="29385" cy="2986"/>
            </a:xfrm>
            <a:custGeom>
              <a:avLst/>
              <a:gdLst/>
              <a:ahLst/>
              <a:cxnLst/>
              <a:rect l="l" t="t" r="r" b="b"/>
              <a:pathLst>
                <a:path w="1230" h="125" extrusionOk="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34;p48">
              <a:extLst>
                <a:ext uri="{FF2B5EF4-FFF2-40B4-BE49-F238E27FC236}">
                  <a16:creationId xmlns:a16="http://schemas.microsoft.com/office/drawing/2014/main" id="{90BC228B-A09E-41C9-91C5-EDC0C609C1B6}"/>
                </a:ext>
              </a:extLst>
            </p:cNvPr>
            <p:cNvSpPr/>
            <p:nvPr/>
          </p:nvSpPr>
          <p:spPr>
            <a:xfrm>
              <a:off x="5811470" y="1400428"/>
              <a:ext cx="17870" cy="29241"/>
            </a:xfrm>
            <a:custGeom>
              <a:avLst/>
              <a:gdLst/>
              <a:ahLst/>
              <a:cxnLst/>
              <a:rect l="l" t="t" r="r" b="b"/>
              <a:pathLst>
                <a:path w="748" h="1224" extrusionOk="0">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35;p48">
              <a:extLst>
                <a:ext uri="{FF2B5EF4-FFF2-40B4-BE49-F238E27FC236}">
                  <a16:creationId xmlns:a16="http://schemas.microsoft.com/office/drawing/2014/main" id="{9EC32B09-EC0A-44B9-80EC-8A472AB42310}"/>
                </a:ext>
              </a:extLst>
            </p:cNvPr>
            <p:cNvSpPr/>
            <p:nvPr/>
          </p:nvSpPr>
          <p:spPr>
            <a:xfrm>
              <a:off x="5865275" y="1375653"/>
              <a:ext cx="3058" cy="26088"/>
            </a:xfrm>
            <a:custGeom>
              <a:avLst/>
              <a:gdLst/>
              <a:ahLst/>
              <a:cxnLst/>
              <a:rect l="l" t="t" r="r" b="b"/>
              <a:pathLst>
                <a:path w="128" h="1092" extrusionOk="0">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36;p48">
              <a:extLst>
                <a:ext uri="{FF2B5EF4-FFF2-40B4-BE49-F238E27FC236}">
                  <a16:creationId xmlns:a16="http://schemas.microsoft.com/office/drawing/2014/main" id="{F0590585-8BE6-4065-AA83-513053A47DAE}"/>
                </a:ext>
              </a:extLst>
            </p:cNvPr>
            <p:cNvSpPr/>
            <p:nvPr/>
          </p:nvSpPr>
          <p:spPr>
            <a:xfrm>
              <a:off x="5887949" y="1358450"/>
              <a:ext cx="24105" cy="5471"/>
            </a:xfrm>
            <a:custGeom>
              <a:avLst/>
              <a:gdLst/>
              <a:ahLst/>
              <a:cxnLst/>
              <a:rect l="l" t="t" r="r" b="b"/>
              <a:pathLst>
                <a:path w="1009" h="229" extrusionOk="0">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37;p48">
              <a:extLst>
                <a:ext uri="{FF2B5EF4-FFF2-40B4-BE49-F238E27FC236}">
                  <a16:creationId xmlns:a16="http://schemas.microsoft.com/office/drawing/2014/main" id="{1F9AF46F-A484-4602-9141-415FC77D3A8D}"/>
                </a:ext>
              </a:extLst>
            </p:cNvPr>
            <p:cNvSpPr/>
            <p:nvPr/>
          </p:nvSpPr>
          <p:spPr>
            <a:xfrm>
              <a:off x="5888833" y="1417391"/>
              <a:ext cx="22409" cy="13187"/>
            </a:xfrm>
            <a:custGeom>
              <a:avLst/>
              <a:gdLst/>
              <a:ahLst/>
              <a:cxnLst/>
              <a:rect l="l" t="t" r="r" b="b"/>
              <a:pathLst>
                <a:path w="938" h="552" extrusionOk="0">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38;p48">
              <a:extLst>
                <a:ext uri="{FF2B5EF4-FFF2-40B4-BE49-F238E27FC236}">
                  <a16:creationId xmlns:a16="http://schemas.microsoft.com/office/drawing/2014/main" id="{45CB21FD-EA2D-42AE-9DFC-2A1F5634066C}"/>
                </a:ext>
              </a:extLst>
            </p:cNvPr>
            <p:cNvSpPr/>
            <p:nvPr/>
          </p:nvSpPr>
          <p:spPr>
            <a:xfrm>
              <a:off x="5914900" y="1384899"/>
              <a:ext cx="18658" cy="19733"/>
            </a:xfrm>
            <a:custGeom>
              <a:avLst/>
              <a:gdLst/>
              <a:ahLst/>
              <a:cxnLst/>
              <a:rect l="l" t="t" r="r" b="b"/>
              <a:pathLst>
                <a:path w="781" h="826" extrusionOk="0">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39;p48">
              <a:extLst>
                <a:ext uri="{FF2B5EF4-FFF2-40B4-BE49-F238E27FC236}">
                  <a16:creationId xmlns:a16="http://schemas.microsoft.com/office/drawing/2014/main" id="{8C8B0B9E-3A84-4244-A28D-96AB1DCF3FD7}"/>
                </a:ext>
              </a:extLst>
            </p:cNvPr>
            <p:cNvSpPr/>
            <p:nvPr/>
          </p:nvSpPr>
          <p:spPr>
            <a:xfrm>
              <a:off x="5755252" y="1515563"/>
              <a:ext cx="12327" cy="20928"/>
            </a:xfrm>
            <a:custGeom>
              <a:avLst/>
              <a:gdLst/>
              <a:ahLst/>
              <a:cxnLst/>
              <a:rect l="l" t="t" r="r" b="b"/>
              <a:pathLst>
                <a:path w="516" h="876" extrusionOk="0">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40;p48">
              <a:extLst>
                <a:ext uri="{FF2B5EF4-FFF2-40B4-BE49-F238E27FC236}">
                  <a16:creationId xmlns:a16="http://schemas.microsoft.com/office/drawing/2014/main" id="{01C3B134-5FBB-4359-8990-E832B7A028D9}"/>
                </a:ext>
              </a:extLst>
            </p:cNvPr>
            <p:cNvSpPr/>
            <p:nvPr/>
          </p:nvSpPr>
          <p:spPr>
            <a:xfrm>
              <a:off x="5705078" y="1621045"/>
              <a:ext cx="10655" cy="22361"/>
            </a:xfrm>
            <a:custGeom>
              <a:avLst/>
              <a:gdLst/>
              <a:ahLst/>
              <a:cxnLst/>
              <a:rect l="l" t="t" r="r" b="b"/>
              <a:pathLst>
                <a:path w="446" h="936" extrusionOk="0">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41;p48">
              <a:extLst>
                <a:ext uri="{FF2B5EF4-FFF2-40B4-BE49-F238E27FC236}">
                  <a16:creationId xmlns:a16="http://schemas.microsoft.com/office/drawing/2014/main" id="{00213A15-AFAA-4997-8F75-DE3EA57E9EA9}"/>
                </a:ext>
              </a:extLst>
            </p:cNvPr>
            <p:cNvSpPr/>
            <p:nvPr/>
          </p:nvSpPr>
          <p:spPr>
            <a:xfrm>
              <a:off x="5930668" y="1434426"/>
              <a:ext cx="28596" cy="10368"/>
            </a:xfrm>
            <a:custGeom>
              <a:avLst/>
              <a:gdLst/>
              <a:ahLst/>
              <a:cxnLst/>
              <a:rect l="l" t="t" r="r" b="b"/>
              <a:pathLst>
                <a:path w="1197" h="434" extrusionOk="0">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42;p48">
              <a:extLst>
                <a:ext uri="{FF2B5EF4-FFF2-40B4-BE49-F238E27FC236}">
                  <a16:creationId xmlns:a16="http://schemas.microsoft.com/office/drawing/2014/main" id="{5713CE31-CDE1-4918-A58E-17663046F955}"/>
                </a:ext>
              </a:extLst>
            </p:cNvPr>
            <p:cNvSpPr/>
            <p:nvPr/>
          </p:nvSpPr>
          <p:spPr>
            <a:xfrm>
              <a:off x="5975562" y="1395937"/>
              <a:ext cx="24320" cy="11563"/>
            </a:xfrm>
            <a:custGeom>
              <a:avLst/>
              <a:gdLst/>
              <a:ahLst/>
              <a:cxnLst/>
              <a:rect l="l" t="t" r="r" b="b"/>
              <a:pathLst>
                <a:path w="1018" h="484" extrusionOk="0">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43;p48">
              <a:extLst>
                <a:ext uri="{FF2B5EF4-FFF2-40B4-BE49-F238E27FC236}">
                  <a16:creationId xmlns:a16="http://schemas.microsoft.com/office/drawing/2014/main" id="{4DDF58DB-4E7A-4C48-AEA3-6F15125D0132}"/>
                </a:ext>
              </a:extLst>
            </p:cNvPr>
            <p:cNvSpPr/>
            <p:nvPr/>
          </p:nvSpPr>
          <p:spPr>
            <a:xfrm>
              <a:off x="5993696" y="1434713"/>
              <a:ext cx="5280" cy="24750"/>
            </a:xfrm>
            <a:custGeom>
              <a:avLst/>
              <a:gdLst/>
              <a:ahLst/>
              <a:cxnLst/>
              <a:rect l="l" t="t" r="r" b="b"/>
              <a:pathLst>
                <a:path w="221" h="1036" extrusionOk="0">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44;p48">
              <a:extLst>
                <a:ext uri="{FF2B5EF4-FFF2-40B4-BE49-F238E27FC236}">
                  <a16:creationId xmlns:a16="http://schemas.microsoft.com/office/drawing/2014/main" id="{68274A2A-8665-4CA0-9906-F4C6404E035C}"/>
                </a:ext>
              </a:extLst>
            </p:cNvPr>
            <p:cNvSpPr/>
            <p:nvPr/>
          </p:nvSpPr>
          <p:spPr>
            <a:xfrm>
              <a:off x="5978333" y="1463359"/>
              <a:ext cx="17607" cy="22552"/>
            </a:xfrm>
            <a:custGeom>
              <a:avLst/>
              <a:gdLst/>
              <a:ahLst/>
              <a:cxnLst/>
              <a:rect l="l" t="t" r="r" b="b"/>
              <a:pathLst>
                <a:path w="737" h="944" extrusionOk="0">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45;p48">
              <a:extLst>
                <a:ext uri="{FF2B5EF4-FFF2-40B4-BE49-F238E27FC236}">
                  <a16:creationId xmlns:a16="http://schemas.microsoft.com/office/drawing/2014/main" id="{F382B195-8B21-40B9-8179-44B8DD94681E}"/>
                </a:ext>
              </a:extLst>
            </p:cNvPr>
            <p:cNvSpPr/>
            <p:nvPr/>
          </p:nvSpPr>
          <p:spPr>
            <a:xfrm>
              <a:off x="6023489" y="1480490"/>
              <a:ext cx="17965" cy="10989"/>
            </a:xfrm>
            <a:custGeom>
              <a:avLst/>
              <a:gdLst/>
              <a:ahLst/>
              <a:cxnLst/>
              <a:rect l="l" t="t" r="r" b="b"/>
              <a:pathLst>
                <a:path w="752" h="460" extrusionOk="0">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46;p48">
              <a:extLst>
                <a:ext uri="{FF2B5EF4-FFF2-40B4-BE49-F238E27FC236}">
                  <a16:creationId xmlns:a16="http://schemas.microsoft.com/office/drawing/2014/main" id="{02B516C1-ED36-410D-92DE-A465C0145BC4}"/>
                </a:ext>
              </a:extLst>
            </p:cNvPr>
            <p:cNvSpPr/>
            <p:nvPr/>
          </p:nvSpPr>
          <p:spPr>
            <a:xfrm>
              <a:off x="6025186" y="1419805"/>
              <a:ext cx="4850" cy="21907"/>
            </a:xfrm>
            <a:custGeom>
              <a:avLst/>
              <a:gdLst/>
              <a:ahLst/>
              <a:cxnLst/>
              <a:rect l="l" t="t" r="r" b="b"/>
              <a:pathLst>
                <a:path w="203" h="917" extrusionOk="0">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47;p48">
              <a:extLst>
                <a:ext uri="{FF2B5EF4-FFF2-40B4-BE49-F238E27FC236}">
                  <a16:creationId xmlns:a16="http://schemas.microsoft.com/office/drawing/2014/main" id="{147D185B-1464-4BF4-A4BA-45036CCF2220}"/>
                </a:ext>
              </a:extLst>
            </p:cNvPr>
            <p:cNvSpPr/>
            <p:nvPr/>
          </p:nvSpPr>
          <p:spPr>
            <a:xfrm>
              <a:off x="6040644" y="1454782"/>
              <a:ext cx="29385" cy="2723"/>
            </a:xfrm>
            <a:custGeom>
              <a:avLst/>
              <a:gdLst/>
              <a:ahLst/>
              <a:cxnLst/>
              <a:rect l="l" t="t" r="r" b="b"/>
              <a:pathLst>
                <a:path w="1230" h="114" extrusionOk="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48;p48">
              <a:extLst>
                <a:ext uri="{FF2B5EF4-FFF2-40B4-BE49-F238E27FC236}">
                  <a16:creationId xmlns:a16="http://schemas.microsoft.com/office/drawing/2014/main" id="{82258A16-441A-4A11-AE35-24A56B791CAC}"/>
                </a:ext>
              </a:extLst>
            </p:cNvPr>
            <p:cNvSpPr/>
            <p:nvPr/>
          </p:nvSpPr>
          <p:spPr>
            <a:xfrm>
              <a:off x="6086230" y="1439324"/>
              <a:ext cx="23054" cy="13474"/>
            </a:xfrm>
            <a:custGeom>
              <a:avLst/>
              <a:gdLst/>
              <a:ahLst/>
              <a:cxnLst/>
              <a:rect l="l" t="t" r="r" b="b"/>
              <a:pathLst>
                <a:path w="965" h="564" extrusionOk="0">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49;p48">
              <a:extLst>
                <a:ext uri="{FF2B5EF4-FFF2-40B4-BE49-F238E27FC236}">
                  <a16:creationId xmlns:a16="http://schemas.microsoft.com/office/drawing/2014/main" id="{F8AD90D2-77AF-4820-BB5B-FA7B8E15C7F1}"/>
                </a:ext>
              </a:extLst>
            </p:cNvPr>
            <p:cNvSpPr/>
            <p:nvPr/>
          </p:nvSpPr>
          <p:spPr>
            <a:xfrm>
              <a:off x="6057679" y="1503450"/>
              <a:ext cx="31702" cy="2580"/>
            </a:xfrm>
            <a:custGeom>
              <a:avLst/>
              <a:gdLst/>
              <a:ahLst/>
              <a:cxnLst/>
              <a:rect l="l" t="t" r="r" b="b"/>
              <a:pathLst>
                <a:path w="1327" h="108" extrusionOk="0">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50;p48">
              <a:extLst>
                <a:ext uri="{FF2B5EF4-FFF2-40B4-BE49-F238E27FC236}">
                  <a16:creationId xmlns:a16="http://schemas.microsoft.com/office/drawing/2014/main" id="{61103707-F919-4A78-8B28-20A33C205673}"/>
                </a:ext>
              </a:extLst>
            </p:cNvPr>
            <p:cNvSpPr/>
            <p:nvPr/>
          </p:nvSpPr>
          <p:spPr>
            <a:xfrm>
              <a:off x="6082933" y="1476691"/>
              <a:ext cx="23126" cy="13808"/>
            </a:xfrm>
            <a:custGeom>
              <a:avLst/>
              <a:gdLst/>
              <a:ahLst/>
              <a:cxnLst/>
              <a:rect l="l" t="t" r="r" b="b"/>
              <a:pathLst>
                <a:path w="968" h="578" extrusionOk="0">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51;p48">
              <a:extLst>
                <a:ext uri="{FF2B5EF4-FFF2-40B4-BE49-F238E27FC236}">
                  <a16:creationId xmlns:a16="http://schemas.microsoft.com/office/drawing/2014/main" id="{990EA865-84A2-48F6-9F9E-0B379E2D0DB5}"/>
                </a:ext>
              </a:extLst>
            </p:cNvPr>
            <p:cNvSpPr/>
            <p:nvPr/>
          </p:nvSpPr>
          <p:spPr>
            <a:xfrm>
              <a:off x="6135950" y="1466848"/>
              <a:ext cx="5375" cy="22337"/>
            </a:xfrm>
            <a:custGeom>
              <a:avLst/>
              <a:gdLst/>
              <a:ahLst/>
              <a:cxnLst/>
              <a:rect l="l" t="t" r="r" b="b"/>
              <a:pathLst>
                <a:path w="225" h="935" extrusionOk="0">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52;p48">
              <a:extLst>
                <a:ext uri="{FF2B5EF4-FFF2-40B4-BE49-F238E27FC236}">
                  <a16:creationId xmlns:a16="http://schemas.microsoft.com/office/drawing/2014/main" id="{81B47856-7EEB-4614-94DC-11DBEBDE191B}"/>
                </a:ext>
              </a:extLst>
            </p:cNvPr>
            <p:cNvSpPr/>
            <p:nvPr/>
          </p:nvSpPr>
          <p:spPr>
            <a:xfrm>
              <a:off x="6116836" y="1511167"/>
              <a:ext cx="31153" cy="5925"/>
            </a:xfrm>
            <a:custGeom>
              <a:avLst/>
              <a:gdLst/>
              <a:ahLst/>
              <a:cxnLst/>
              <a:rect l="l" t="t" r="r" b="b"/>
              <a:pathLst>
                <a:path w="1304" h="248" extrusionOk="0">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53;p48">
              <a:extLst>
                <a:ext uri="{FF2B5EF4-FFF2-40B4-BE49-F238E27FC236}">
                  <a16:creationId xmlns:a16="http://schemas.microsoft.com/office/drawing/2014/main" id="{94D2C86B-8B65-489C-9230-321018F59FD8}"/>
                </a:ext>
              </a:extLst>
            </p:cNvPr>
            <p:cNvSpPr/>
            <p:nvPr/>
          </p:nvSpPr>
          <p:spPr>
            <a:xfrm>
              <a:off x="6173055" y="1483978"/>
              <a:ext cx="4300" cy="20737"/>
            </a:xfrm>
            <a:custGeom>
              <a:avLst/>
              <a:gdLst/>
              <a:ahLst/>
              <a:cxnLst/>
              <a:rect l="l" t="t" r="r" b="b"/>
              <a:pathLst>
                <a:path w="180" h="868" extrusionOk="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54;p48">
              <a:extLst>
                <a:ext uri="{FF2B5EF4-FFF2-40B4-BE49-F238E27FC236}">
                  <a16:creationId xmlns:a16="http://schemas.microsoft.com/office/drawing/2014/main" id="{A8DB5339-9AA9-41AF-8086-CCA0F8AB0362}"/>
                </a:ext>
              </a:extLst>
            </p:cNvPr>
            <p:cNvSpPr/>
            <p:nvPr/>
          </p:nvSpPr>
          <p:spPr>
            <a:xfrm>
              <a:off x="6160822" y="1461161"/>
              <a:ext cx="19829" cy="2700"/>
            </a:xfrm>
            <a:custGeom>
              <a:avLst/>
              <a:gdLst/>
              <a:ahLst/>
              <a:cxnLst/>
              <a:rect l="l" t="t" r="r" b="b"/>
              <a:pathLst>
                <a:path w="830" h="113" extrusionOk="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55;p48">
              <a:extLst>
                <a:ext uri="{FF2B5EF4-FFF2-40B4-BE49-F238E27FC236}">
                  <a16:creationId xmlns:a16="http://schemas.microsoft.com/office/drawing/2014/main" id="{DA7E42EE-B34E-4017-A831-8D1FA1105438}"/>
                </a:ext>
              </a:extLst>
            </p:cNvPr>
            <p:cNvSpPr/>
            <p:nvPr/>
          </p:nvSpPr>
          <p:spPr>
            <a:xfrm>
              <a:off x="6203756" y="1429361"/>
              <a:ext cx="6355" cy="24033"/>
            </a:xfrm>
            <a:custGeom>
              <a:avLst/>
              <a:gdLst/>
              <a:ahLst/>
              <a:cxnLst/>
              <a:rect l="l" t="t" r="r" b="b"/>
              <a:pathLst>
                <a:path w="266" h="1006" extrusionOk="0">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56;p48">
              <a:extLst>
                <a:ext uri="{FF2B5EF4-FFF2-40B4-BE49-F238E27FC236}">
                  <a16:creationId xmlns:a16="http://schemas.microsoft.com/office/drawing/2014/main" id="{BD66BEB2-8FF4-430F-B328-1F500346B8BC}"/>
                </a:ext>
              </a:extLst>
            </p:cNvPr>
            <p:cNvSpPr/>
            <p:nvPr/>
          </p:nvSpPr>
          <p:spPr>
            <a:xfrm>
              <a:off x="6193769" y="1473657"/>
              <a:ext cx="31965" cy="8863"/>
            </a:xfrm>
            <a:custGeom>
              <a:avLst/>
              <a:gdLst/>
              <a:ahLst/>
              <a:cxnLst/>
              <a:rect l="l" t="t" r="r" b="b"/>
              <a:pathLst>
                <a:path w="1338" h="371" extrusionOk="0">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57;p48">
              <a:extLst>
                <a:ext uri="{FF2B5EF4-FFF2-40B4-BE49-F238E27FC236}">
                  <a16:creationId xmlns:a16="http://schemas.microsoft.com/office/drawing/2014/main" id="{26D57840-41D3-483F-BD4D-A9F31AEBAC21}"/>
                </a:ext>
              </a:extLst>
            </p:cNvPr>
            <p:cNvSpPr/>
            <p:nvPr/>
          </p:nvSpPr>
          <p:spPr>
            <a:xfrm>
              <a:off x="6236417" y="1455379"/>
              <a:ext cx="19040" cy="9269"/>
            </a:xfrm>
            <a:custGeom>
              <a:avLst/>
              <a:gdLst/>
              <a:ahLst/>
              <a:cxnLst/>
              <a:rect l="l" t="t" r="r" b="b"/>
              <a:pathLst>
                <a:path w="797" h="388" extrusionOk="0">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58;p48">
              <a:extLst>
                <a:ext uri="{FF2B5EF4-FFF2-40B4-BE49-F238E27FC236}">
                  <a16:creationId xmlns:a16="http://schemas.microsoft.com/office/drawing/2014/main" id="{2FD3F8AF-046A-47E5-AD8D-9A9B6863FC7F}"/>
                </a:ext>
              </a:extLst>
            </p:cNvPr>
            <p:cNvSpPr/>
            <p:nvPr/>
          </p:nvSpPr>
          <p:spPr>
            <a:xfrm>
              <a:off x="6233024" y="1423818"/>
              <a:ext cx="16723" cy="23078"/>
            </a:xfrm>
            <a:custGeom>
              <a:avLst/>
              <a:gdLst/>
              <a:ahLst/>
              <a:cxnLst/>
              <a:rect l="l" t="t" r="r" b="b"/>
              <a:pathLst>
                <a:path w="700" h="966" extrusionOk="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59;p48">
              <a:extLst>
                <a:ext uri="{FF2B5EF4-FFF2-40B4-BE49-F238E27FC236}">
                  <a16:creationId xmlns:a16="http://schemas.microsoft.com/office/drawing/2014/main" id="{6B8F5721-2B9C-4A8F-8D5E-8D9BD5773A1E}"/>
                </a:ext>
              </a:extLst>
            </p:cNvPr>
            <p:cNvSpPr/>
            <p:nvPr/>
          </p:nvSpPr>
          <p:spPr>
            <a:xfrm>
              <a:off x="6253738" y="1402770"/>
              <a:ext cx="24296" cy="2843"/>
            </a:xfrm>
            <a:custGeom>
              <a:avLst/>
              <a:gdLst/>
              <a:ahLst/>
              <a:cxnLst/>
              <a:rect l="l" t="t" r="r" b="b"/>
              <a:pathLst>
                <a:path w="1017" h="119" extrusionOk="0">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60;p48">
              <a:extLst>
                <a:ext uri="{FF2B5EF4-FFF2-40B4-BE49-F238E27FC236}">
                  <a16:creationId xmlns:a16="http://schemas.microsoft.com/office/drawing/2014/main" id="{0D911DE4-8047-4897-A630-50E851DC63E0}"/>
                </a:ext>
              </a:extLst>
            </p:cNvPr>
            <p:cNvSpPr/>
            <p:nvPr/>
          </p:nvSpPr>
          <p:spPr>
            <a:xfrm>
              <a:off x="6285419" y="1393930"/>
              <a:ext cx="7764" cy="23962"/>
            </a:xfrm>
            <a:custGeom>
              <a:avLst/>
              <a:gdLst/>
              <a:ahLst/>
              <a:cxnLst/>
              <a:rect l="l" t="t" r="r" b="b"/>
              <a:pathLst>
                <a:path w="325" h="1003" extrusionOk="0">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61;p48">
              <a:extLst>
                <a:ext uri="{FF2B5EF4-FFF2-40B4-BE49-F238E27FC236}">
                  <a16:creationId xmlns:a16="http://schemas.microsoft.com/office/drawing/2014/main" id="{8782D5B4-6322-433E-8B46-11C7B26DF65E}"/>
                </a:ext>
              </a:extLst>
            </p:cNvPr>
            <p:cNvSpPr/>
            <p:nvPr/>
          </p:nvSpPr>
          <p:spPr>
            <a:xfrm>
              <a:off x="6268647" y="1434259"/>
              <a:ext cx="22767" cy="2293"/>
            </a:xfrm>
            <a:custGeom>
              <a:avLst/>
              <a:gdLst/>
              <a:ahLst/>
              <a:cxnLst/>
              <a:rect l="l" t="t" r="r" b="b"/>
              <a:pathLst>
                <a:path w="953" h="96" extrusionOk="0">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4" name="Picture 603" descr="Graphical user interface&#10;&#10;Description automatically generated">
            <a:extLst>
              <a:ext uri="{FF2B5EF4-FFF2-40B4-BE49-F238E27FC236}">
                <a16:creationId xmlns:a16="http://schemas.microsoft.com/office/drawing/2014/main" id="{AE340B14-E93F-46CC-901D-89DA7A905C11}"/>
              </a:ext>
            </a:extLst>
          </p:cNvPr>
          <p:cNvPicPr>
            <a:picLocks noChangeAspect="1"/>
          </p:cNvPicPr>
          <p:nvPr/>
        </p:nvPicPr>
        <p:blipFill>
          <a:blip r:embed="rId3"/>
          <a:stretch>
            <a:fillRect/>
          </a:stretch>
        </p:blipFill>
        <p:spPr>
          <a:xfrm>
            <a:off x="2363084" y="101583"/>
            <a:ext cx="2335910" cy="2335910"/>
          </a:xfrm>
          <a:prstGeom prst="rect">
            <a:avLst/>
          </a:prstGeom>
        </p:spPr>
      </p:pic>
    </p:spTree>
    <p:extLst>
      <p:ext uri="{BB962C8B-B14F-4D97-AF65-F5344CB8AC3E}">
        <p14:creationId xmlns:p14="http://schemas.microsoft.com/office/powerpoint/2010/main" val="1694200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4918910" y="471477"/>
            <a:ext cx="3906644"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Qualitative M</a:t>
            </a:r>
            <a:r>
              <a:rPr lang="en-US"/>
              <a:t>e</a:t>
            </a:r>
            <a:r>
              <a:rPr lang="en"/>
              <a:t>thod: 	</a:t>
            </a:r>
            <a:r>
              <a:rPr lang="en" sz="1400" u="sng"/>
              <a:t>Interviews</a:t>
            </a:r>
            <a:endParaRPr u="sng"/>
          </a:p>
        </p:txBody>
      </p:sp>
      <p:sp>
        <p:nvSpPr>
          <p:cNvPr id="422" name="Google Shape;422;p27"/>
          <p:cNvSpPr txBox="1">
            <a:spLocks noGrp="1"/>
          </p:cNvSpPr>
          <p:nvPr>
            <p:ph type="subTitle" idx="1"/>
          </p:nvPr>
        </p:nvSpPr>
        <p:spPr>
          <a:xfrm flipH="1">
            <a:off x="211633" y="1173479"/>
            <a:ext cx="8613921" cy="3712003"/>
          </a:xfrm>
          <a:prstGeom prst="rect">
            <a:avLst/>
          </a:prstGeom>
        </p:spPr>
        <p:txBody>
          <a:bodyPr spcFirstLastPara="1" wrap="square" lIns="91425" tIns="234000" rIns="91425" bIns="0" anchor="t" anchorCtr="0">
            <a:noAutofit/>
          </a:bodyPr>
          <a:lstStyle/>
          <a:p>
            <a:pPr marL="171450" lvl="0" indent="-171450" rtl="0">
              <a:spcBef>
                <a:spcPts val="0"/>
              </a:spcBef>
              <a:spcAft>
                <a:spcPts val="0"/>
              </a:spcAft>
              <a:buFont typeface="Arial" panose="020B0604020202020204" pitchFamily="34" charset="0"/>
              <a:buChar char="•"/>
            </a:pPr>
            <a:endParaRPr lang="da-DK" sz="1050"/>
          </a:p>
          <a:p>
            <a:pPr marL="171450" lvl="0" indent="-171450" rtl="0">
              <a:spcBef>
                <a:spcPts val="0"/>
              </a:spcBef>
              <a:spcAft>
                <a:spcPts val="0"/>
              </a:spcAft>
              <a:buFont typeface="Arial" panose="020B0604020202020204" pitchFamily="34" charset="0"/>
              <a:buChar char="•"/>
            </a:pPr>
            <a:endParaRPr lang="da-DK" sz="1050"/>
          </a:p>
          <a:p>
            <a:pPr marL="171450" lvl="0" indent="-171450" rtl="0">
              <a:spcBef>
                <a:spcPts val="0"/>
              </a:spcBef>
              <a:spcAft>
                <a:spcPts val="0"/>
              </a:spcAft>
              <a:buFont typeface="Arial" panose="020B0604020202020204" pitchFamily="34" charset="0"/>
              <a:buChar char="•"/>
            </a:pPr>
            <a:endParaRPr lang="da-DK" sz="1050"/>
          </a:p>
          <a:p>
            <a:pPr marL="171450" lvl="0" indent="-171450" rtl="0">
              <a:spcBef>
                <a:spcPts val="0"/>
              </a:spcBef>
              <a:spcAft>
                <a:spcPts val="0"/>
              </a:spcAft>
              <a:buFont typeface="Arial" panose="020B0604020202020204" pitchFamily="34" charset="0"/>
              <a:buChar char="•"/>
            </a:pPr>
            <a:endParaRPr lang="da-DK" sz="1050"/>
          </a:p>
          <a:p>
            <a:pPr marL="171450" lvl="0" indent="-171450" rtl="0">
              <a:spcBef>
                <a:spcPts val="0"/>
              </a:spcBef>
              <a:spcAft>
                <a:spcPts val="0"/>
              </a:spcAft>
              <a:buFont typeface="Arial" panose="020B0604020202020204" pitchFamily="34" charset="0"/>
              <a:buChar char="•"/>
            </a:pPr>
            <a:endParaRPr lang="en-US" sz="1050"/>
          </a:p>
        </p:txBody>
      </p:sp>
      <p:graphicFrame>
        <p:nvGraphicFramePr>
          <p:cNvPr id="4" name="Diagram 3">
            <a:extLst>
              <a:ext uri="{FF2B5EF4-FFF2-40B4-BE49-F238E27FC236}">
                <a16:creationId xmlns:a16="http://schemas.microsoft.com/office/drawing/2014/main" id="{274F3AC2-429D-43CF-B4BF-0235826B8224}"/>
              </a:ext>
            </a:extLst>
          </p:cNvPr>
          <p:cNvGraphicFramePr/>
          <p:nvPr>
            <p:extLst>
              <p:ext uri="{D42A27DB-BD31-4B8C-83A1-F6EECF244321}">
                <p14:modId xmlns:p14="http://schemas.microsoft.com/office/powerpoint/2010/main" val="497329880"/>
              </p:ext>
            </p:extLst>
          </p:nvPr>
        </p:nvGraphicFramePr>
        <p:xfrm>
          <a:off x="352377" y="1581771"/>
          <a:ext cx="8579990" cy="1828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picture containing diagram&#10;&#10;Description automatically generated">
            <a:extLst>
              <a:ext uri="{FF2B5EF4-FFF2-40B4-BE49-F238E27FC236}">
                <a16:creationId xmlns:a16="http://schemas.microsoft.com/office/drawing/2014/main" id="{C6C9B202-5E0F-40B8-AFD9-AD1230BDCA9A}"/>
              </a:ext>
            </a:extLst>
          </p:cNvPr>
          <p:cNvPicPr>
            <a:picLocks noChangeAspect="1"/>
          </p:cNvPicPr>
          <p:nvPr/>
        </p:nvPicPr>
        <p:blipFill>
          <a:blip r:embed="rId8"/>
          <a:stretch>
            <a:fillRect/>
          </a:stretch>
        </p:blipFill>
        <p:spPr>
          <a:xfrm>
            <a:off x="6662928" y="3059617"/>
            <a:ext cx="2593895" cy="2593895"/>
          </a:xfrm>
          <a:prstGeom prst="rect">
            <a:avLst/>
          </a:prstGeom>
        </p:spPr>
      </p:pic>
      <p:pic>
        <p:nvPicPr>
          <p:cNvPr id="9" name="Picture 8" descr="A picture containing text, businesscard, vector graphics&#10;&#10;Description automatically generated">
            <a:extLst>
              <a:ext uri="{FF2B5EF4-FFF2-40B4-BE49-F238E27FC236}">
                <a16:creationId xmlns:a16="http://schemas.microsoft.com/office/drawing/2014/main" id="{4411B9C5-5C94-43FA-8C5B-78A1E324B20C}"/>
              </a:ext>
            </a:extLst>
          </p:cNvPr>
          <p:cNvPicPr>
            <a:picLocks noChangeAspect="1"/>
          </p:cNvPicPr>
          <p:nvPr/>
        </p:nvPicPr>
        <p:blipFill>
          <a:blip r:embed="rId9"/>
          <a:stretch>
            <a:fillRect/>
          </a:stretch>
        </p:blipFill>
        <p:spPr>
          <a:xfrm>
            <a:off x="-112824" y="3282423"/>
            <a:ext cx="2232153" cy="223215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809"/>
        <p:cNvGrpSpPr/>
        <p:nvPr/>
      </p:nvGrpSpPr>
      <p:grpSpPr>
        <a:xfrm>
          <a:off x="0" y="0"/>
          <a:ext cx="0" cy="0"/>
          <a:chOff x="0" y="0"/>
          <a:chExt cx="0" cy="0"/>
        </a:xfrm>
      </p:grpSpPr>
      <p:sp>
        <p:nvSpPr>
          <p:cNvPr id="810" name="Google Shape;810;p33"/>
          <p:cNvSpPr txBox="1">
            <a:spLocks noGrp="1"/>
          </p:cNvSpPr>
          <p:nvPr>
            <p:ph type="ctrTitle" idx="8"/>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Existing literature</a:t>
            </a:r>
            <a:endParaRPr/>
          </a:p>
        </p:txBody>
      </p:sp>
      <p:grpSp>
        <p:nvGrpSpPr>
          <p:cNvPr id="811" name="Google Shape;811;p33"/>
          <p:cNvGrpSpPr/>
          <p:nvPr/>
        </p:nvGrpSpPr>
        <p:grpSpPr>
          <a:xfrm>
            <a:off x="4806348" y="1399041"/>
            <a:ext cx="1989550" cy="713693"/>
            <a:chOff x="1575694" y="930575"/>
            <a:chExt cx="1989550" cy="713693"/>
          </a:xfrm>
        </p:grpSpPr>
        <p:sp>
          <p:nvSpPr>
            <p:cNvPr id="812" name="Google Shape;812;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3"/>
          <p:cNvGrpSpPr/>
          <p:nvPr/>
        </p:nvGrpSpPr>
        <p:grpSpPr>
          <a:xfrm>
            <a:off x="542639" y="1115391"/>
            <a:ext cx="1989549" cy="713693"/>
            <a:chOff x="1575694" y="930575"/>
            <a:chExt cx="1989549" cy="713693"/>
          </a:xfrm>
        </p:grpSpPr>
        <p:sp>
          <p:nvSpPr>
            <p:cNvPr id="815" name="Google Shape;815;p33"/>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33"/>
          <p:cNvSpPr txBox="1">
            <a:spLocks noGrp="1"/>
          </p:cNvSpPr>
          <p:nvPr>
            <p:ph type="ctrTitle" idx="2"/>
          </p:nvPr>
        </p:nvSpPr>
        <p:spPr>
          <a:xfrm>
            <a:off x="626722" y="1202684"/>
            <a:ext cx="1256828" cy="57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t>Environmental KPI</a:t>
            </a:r>
            <a:r>
              <a:rPr lang="en" sz="1100"/>
              <a:t>s</a:t>
            </a:r>
            <a:endParaRPr sz="1400"/>
          </a:p>
        </p:txBody>
      </p:sp>
      <p:sp>
        <p:nvSpPr>
          <p:cNvPr id="827" name="Google Shape;827;p33"/>
          <p:cNvSpPr txBox="1">
            <a:spLocks noGrp="1"/>
          </p:cNvSpPr>
          <p:nvPr>
            <p:ph type="subTitle" idx="3"/>
          </p:nvPr>
        </p:nvSpPr>
        <p:spPr>
          <a:xfrm>
            <a:off x="542639" y="1758350"/>
            <a:ext cx="3067200" cy="9747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100">
                <a:latin typeface="Anaheim"/>
                <a:ea typeface="Anaheim"/>
                <a:cs typeface="Anaheim"/>
                <a:sym typeface="Anaheim"/>
              </a:rPr>
              <a:t>Green house gas emissions </a:t>
            </a:r>
          </a:p>
          <a:p>
            <a:pPr marL="171450" lvl="0" indent="-171450" algn="l" rtl="0">
              <a:spcBef>
                <a:spcPts val="0"/>
              </a:spcBef>
              <a:spcAft>
                <a:spcPts val="0"/>
              </a:spcAft>
              <a:buFont typeface="Arial" panose="020B0604020202020204" pitchFamily="34" charset="0"/>
              <a:buChar char="•"/>
            </a:pPr>
            <a:r>
              <a:rPr lang="en-US" sz="1100">
                <a:latin typeface="Anaheim"/>
                <a:ea typeface="Anaheim"/>
                <a:cs typeface="Anaheim"/>
                <a:sym typeface="Anaheim"/>
              </a:rPr>
              <a:t>Indicators comparing the sustainability measures across the time series. </a:t>
            </a:r>
          </a:p>
          <a:p>
            <a:pPr marL="171450" lvl="0" indent="-171450" algn="l" rtl="0">
              <a:spcBef>
                <a:spcPts val="0"/>
              </a:spcBef>
              <a:spcAft>
                <a:spcPts val="0"/>
              </a:spcAft>
              <a:buFont typeface="Arial" panose="020B0604020202020204" pitchFamily="34" charset="0"/>
              <a:buChar char="•"/>
            </a:pPr>
            <a:r>
              <a:rPr lang="en-US" sz="1100">
                <a:latin typeface="Anaheim"/>
                <a:ea typeface="Anaheim"/>
                <a:cs typeface="Anaheim"/>
                <a:sym typeface="Anaheim"/>
              </a:rPr>
              <a:t>Periodic comparison to measure progress</a:t>
            </a:r>
          </a:p>
          <a:p>
            <a:pPr marL="171450" lvl="0" indent="-171450" algn="l" rtl="0">
              <a:spcBef>
                <a:spcPts val="0"/>
              </a:spcBef>
              <a:spcAft>
                <a:spcPts val="0"/>
              </a:spcAft>
              <a:buFont typeface="Arial" panose="020B0604020202020204" pitchFamily="34" charset="0"/>
              <a:buChar char="•"/>
            </a:pPr>
            <a:endParaRPr sz="1100">
              <a:latin typeface="Anaheim"/>
              <a:ea typeface="Anaheim"/>
              <a:cs typeface="Anaheim"/>
              <a:sym typeface="Anaheim"/>
            </a:endParaRPr>
          </a:p>
        </p:txBody>
      </p:sp>
      <p:sp>
        <p:nvSpPr>
          <p:cNvPr id="828" name="Google Shape;828;p33"/>
          <p:cNvSpPr txBox="1">
            <a:spLocks noGrp="1"/>
          </p:cNvSpPr>
          <p:nvPr>
            <p:ph type="subTitle" idx="5"/>
          </p:nvPr>
        </p:nvSpPr>
        <p:spPr>
          <a:xfrm>
            <a:off x="4678499" y="2066431"/>
            <a:ext cx="4153897" cy="1033735"/>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sz="1100">
                <a:latin typeface="Anaheim"/>
                <a:ea typeface="Anaheim"/>
                <a:cs typeface="Anaheim"/>
                <a:sym typeface="Anaheim"/>
              </a:rPr>
              <a:t>M</a:t>
            </a:r>
            <a:r>
              <a:rPr lang="en-US" sz="1100">
                <a:latin typeface="Anaheim"/>
                <a:ea typeface="Anaheim"/>
                <a:cs typeface="Anaheim"/>
                <a:sym typeface="Anaheim"/>
              </a:rPr>
              <a:t>easures GHG emissions from the manufacturing, up-stream supply chain activities and end products.</a:t>
            </a:r>
          </a:p>
          <a:p>
            <a:pPr marL="171450" lvl="0" indent="-171450" algn="l" rtl="0">
              <a:spcBef>
                <a:spcPts val="0"/>
              </a:spcBef>
              <a:spcAft>
                <a:spcPts val="0"/>
              </a:spcAft>
              <a:buFont typeface="Arial" panose="020B0604020202020204" pitchFamily="34" charset="0"/>
              <a:buChar char="•"/>
            </a:pPr>
            <a:r>
              <a:rPr lang="en-US" sz="1100">
                <a:latin typeface="Anaheim"/>
                <a:ea typeface="Anaheim"/>
                <a:cs typeface="Anaheim"/>
                <a:sym typeface="Anaheim"/>
              </a:rPr>
              <a:t>Provides an emission factor (EF) to estimate GHG emission.</a:t>
            </a:r>
          </a:p>
          <a:p>
            <a:pPr marL="171450" lvl="0" indent="-171450" algn="l" rtl="0">
              <a:spcBef>
                <a:spcPts val="0"/>
              </a:spcBef>
              <a:spcAft>
                <a:spcPts val="0"/>
              </a:spcAft>
              <a:buFont typeface="Arial" panose="020B0604020202020204" pitchFamily="34" charset="0"/>
              <a:buChar char="•"/>
            </a:pPr>
            <a:r>
              <a:rPr lang="en-US" sz="1100">
                <a:latin typeface="Anaheim"/>
                <a:ea typeface="Anaheim"/>
                <a:cs typeface="Anaheim"/>
                <a:sym typeface="Anaheim"/>
              </a:rPr>
              <a:t>Estimating emission using EEIO on GHG emissions (per unit of revenue) for a certain type of industry/category.</a:t>
            </a:r>
          </a:p>
        </p:txBody>
      </p:sp>
      <p:grpSp>
        <p:nvGrpSpPr>
          <p:cNvPr id="31" name="Google Shape;814;p33">
            <a:extLst>
              <a:ext uri="{FF2B5EF4-FFF2-40B4-BE49-F238E27FC236}">
                <a16:creationId xmlns:a16="http://schemas.microsoft.com/office/drawing/2014/main" id="{CCB0E729-837A-4757-B5A4-108EA34CD552}"/>
              </a:ext>
            </a:extLst>
          </p:cNvPr>
          <p:cNvGrpSpPr/>
          <p:nvPr/>
        </p:nvGrpSpPr>
        <p:grpSpPr>
          <a:xfrm>
            <a:off x="1620290" y="3173485"/>
            <a:ext cx="1989550" cy="713693"/>
            <a:chOff x="1575694" y="930575"/>
            <a:chExt cx="1989550" cy="713693"/>
          </a:xfrm>
        </p:grpSpPr>
        <p:sp>
          <p:nvSpPr>
            <p:cNvPr id="32" name="Google Shape;815;p33">
              <a:extLst>
                <a:ext uri="{FF2B5EF4-FFF2-40B4-BE49-F238E27FC236}">
                  <a16:creationId xmlns:a16="http://schemas.microsoft.com/office/drawing/2014/main" id="{60B97CB2-EE2A-42EB-867D-BFC0CCEA699F}"/>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16;p33">
              <a:extLst>
                <a:ext uri="{FF2B5EF4-FFF2-40B4-BE49-F238E27FC236}">
                  <a16:creationId xmlns:a16="http://schemas.microsoft.com/office/drawing/2014/main" id="{8BF4309A-F631-422E-99E0-7D684DAD7BE1}"/>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824;p33">
            <a:extLst>
              <a:ext uri="{FF2B5EF4-FFF2-40B4-BE49-F238E27FC236}">
                <a16:creationId xmlns:a16="http://schemas.microsoft.com/office/drawing/2014/main" id="{16523CC0-2485-4AE5-A3B2-F642C38B56B8}"/>
              </a:ext>
            </a:extLst>
          </p:cNvPr>
          <p:cNvSpPr txBox="1">
            <a:spLocks/>
          </p:cNvSpPr>
          <p:nvPr/>
        </p:nvSpPr>
        <p:spPr>
          <a:xfrm>
            <a:off x="4796363" y="1375836"/>
            <a:ext cx="1999534" cy="667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1600"/>
              <a:buFont typeface="Staatliches"/>
              <a:buNone/>
              <a:defRPr sz="1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2pPr>
            <a:lvl3pPr marR="0" lvl="2"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3pPr>
            <a:lvl4pPr marR="0" lvl="3"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4pPr>
            <a:lvl5pPr marR="0" lvl="4"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5pPr>
            <a:lvl6pPr marR="0" lvl="5"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6pPr>
            <a:lvl7pPr marR="0" lvl="6"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7pPr>
            <a:lvl8pPr marR="0" lvl="7"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8pPr>
            <a:lvl9pPr marR="0" lvl="8" algn="l" rtl="0">
              <a:lnSpc>
                <a:spcPct val="100000"/>
              </a:lnSpc>
              <a:spcBef>
                <a:spcPts val="0"/>
              </a:spcBef>
              <a:spcAft>
                <a:spcPts val="0"/>
              </a:spcAft>
              <a:buClr>
                <a:schemeClr val="accent3"/>
              </a:buClr>
              <a:buSzPts val="1600"/>
              <a:buFont typeface="Anton"/>
              <a:buNone/>
              <a:defRPr sz="1600" b="0" i="0" u="none" strike="noStrike" cap="none">
                <a:solidFill>
                  <a:schemeClr val="accent3"/>
                </a:solidFill>
                <a:latin typeface="Anton"/>
                <a:ea typeface="Anton"/>
                <a:cs typeface="Anton"/>
                <a:sym typeface="Anton"/>
              </a:defRPr>
            </a:lvl9pPr>
          </a:lstStyle>
          <a:p>
            <a:r>
              <a:rPr lang="en-US" sz="1400"/>
              <a:t>EEIO </a:t>
            </a:r>
          </a:p>
          <a:p>
            <a:r>
              <a:rPr lang="en-US" sz="900"/>
              <a:t>(Environmentally-extended input-output)</a:t>
            </a:r>
          </a:p>
        </p:txBody>
      </p:sp>
      <p:sp>
        <p:nvSpPr>
          <p:cNvPr id="35" name="Google Shape;827;p33">
            <a:extLst>
              <a:ext uri="{FF2B5EF4-FFF2-40B4-BE49-F238E27FC236}">
                <a16:creationId xmlns:a16="http://schemas.microsoft.com/office/drawing/2014/main" id="{2558FA4D-0661-4794-B734-C8B080A7E68B}"/>
              </a:ext>
            </a:extLst>
          </p:cNvPr>
          <p:cNvSpPr txBox="1">
            <a:spLocks/>
          </p:cNvSpPr>
          <p:nvPr/>
        </p:nvSpPr>
        <p:spPr>
          <a:xfrm>
            <a:off x="1440805" y="3864080"/>
            <a:ext cx="6711115" cy="1247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chemeClr val="accent3"/>
              </a:buClr>
              <a:buSzPts val="1000"/>
              <a:buFont typeface="Abel"/>
              <a:buNone/>
              <a:defRPr sz="1200" b="0" i="0" u="none" strike="noStrike" cap="none">
                <a:solidFill>
                  <a:schemeClr val="accent3"/>
                </a:solidFill>
                <a:latin typeface="Abel"/>
                <a:ea typeface="Abel"/>
                <a:cs typeface="Abel"/>
                <a:sym typeface="Abel"/>
              </a:defRPr>
            </a:lvl1pPr>
            <a:lvl2pPr marL="914400" marR="0" lvl="1"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2pPr>
            <a:lvl3pPr marL="1371600" marR="0" lvl="2"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3pPr>
            <a:lvl4pPr marL="1828800" marR="0" lvl="3"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4pPr>
            <a:lvl5pPr marL="2286000" marR="0" lvl="4"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5pPr>
            <a:lvl6pPr marL="2743200" marR="0" lvl="5"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6pPr>
            <a:lvl7pPr marL="3200400" marR="0" lvl="6"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7pPr>
            <a:lvl8pPr marL="3657600" marR="0" lvl="7"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8pPr>
            <a:lvl9pPr marL="4114800" marR="0" lvl="8" indent="-304800" algn="l" rtl="0">
              <a:lnSpc>
                <a:spcPct val="100000"/>
              </a:lnSpc>
              <a:spcBef>
                <a:spcPts val="0"/>
              </a:spcBef>
              <a:spcAft>
                <a:spcPts val="0"/>
              </a:spcAft>
              <a:buClr>
                <a:schemeClr val="accent3"/>
              </a:buClr>
              <a:buSzPts val="1000"/>
              <a:buFont typeface="Abel"/>
              <a:buNone/>
              <a:defRPr sz="1000" b="0" i="0" u="none" strike="noStrike" cap="none">
                <a:solidFill>
                  <a:schemeClr val="accent3"/>
                </a:solidFill>
                <a:latin typeface="Abel"/>
                <a:ea typeface="Abel"/>
                <a:cs typeface="Abel"/>
                <a:sym typeface="Abel"/>
              </a:defRPr>
            </a:lvl9pPr>
          </a:lstStyle>
          <a:p>
            <a:pPr marL="171450" indent="-171450">
              <a:buFont typeface="Arial" panose="020B0604020202020204" pitchFamily="34" charset="0"/>
              <a:buChar char="•"/>
            </a:pPr>
            <a:r>
              <a:rPr lang="en-US" sz="1100">
                <a:latin typeface="Anaheim"/>
                <a:ea typeface="Anaheim"/>
                <a:cs typeface="Anaheim"/>
                <a:sym typeface="Anaheim"/>
              </a:rPr>
              <a:t>Merchant identifier mapped against categories &amp; sub-categories.</a:t>
            </a:r>
          </a:p>
          <a:p>
            <a:pPr marL="171450" indent="-171450">
              <a:buFont typeface="Arial" panose="020B0604020202020204" pitchFamily="34" charset="0"/>
              <a:buChar char="•"/>
            </a:pPr>
            <a:r>
              <a:rPr lang="en-US" sz="1100">
                <a:latin typeface="Anaheim"/>
                <a:ea typeface="Anaheim"/>
                <a:cs typeface="Anaheim"/>
                <a:sym typeface="Anaheim"/>
              </a:rPr>
              <a:t>Categories &amp; sub-categories complies with EEIO data.</a:t>
            </a:r>
          </a:p>
          <a:p>
            <a:pPr marL="171450" indent="-171450">
              <a:buFont typeface="Arial" panose="020B0604020202020204" pitchFamily="34" charset="0"/>
              <a:buChar char="•"/>
            </a:pPr>
            <a:r>
              <a:rPr lang="en-US" sz="1100">
                <a:latin typeface="Anaheim"/>
                <a:sym typeface="Anaheim"/>
              </a:rPr>
              <a:t>MCC linked across category &amp; sub-category from EEIO model. </a:t>
            </a:r>
          </a:p>
          <a:p>
            <a:pPr marL="171450" indent="-171450">
              <a:buFont typeface="Arial" panose="020B0604020202020204" pitchFamily="34" charset="0"/>
              <a:buChar char="•"/>
            </a:pPr>
            <a:r>
              <a:rPr lang="en-US" sz="1100">
                <a:latin typeface="Anaheim"/>
              </a:rPr>
              <a:t>Weighted Carbon value evaluated for a particular category/sub-category per transaction.</a:t>
            </a:r>
          </a:p>
          <a:p>
            <a:pPr marL="171450" indent="-171450">
              <a:buFont typeface="Arial" panose="020B0604020202020204" pitchFamily="34" charset="0"/>
              <a:buChar char="•"/>
            </a:pPr>
            <a:r>
              <a:rPr lang="en-US" sz="1100">
                <a:latin typeface="Anaheim"/>
              </a:rPr>
              <a:t>Weighted Carbon value = EEIO Emission Factor </a:t>
            </a:r>
            <a:r>
              <a:rPr lang="en-US" sz="900">
                <a:latin typeface="Anaheim"/>
              </a:rPr>
              <a:t>(to be multiplied with transaction amount for evaluating emissions)</a:t>
            </a:r>
            <a:endParaRPr lang="en-US" sz="1100">
              <a:latin typeface="Anaheim"/>
              <a:sym typeface="Anaheim"/>
            </a:endParaRPr>
          </a:p>
          <a:p>
            <a:pPr marL="171450" indent="-171450">
              <a:buFont typeface="Arial" panose="020B0604020202020204" pitchFamily="34" charset="0"/>
              <a:buChar char="•"/>
            </a:pPr>
            <a:endParaRPr lang="en-US">
              <a:latin typeface="Anaheim"/>
              <a:ea typeface="Anaheim"/>
              <a:cs typeface="Anaheim"/>
              <a:sym typeface="Anaheim"/>
            </a:endParaRPr>
          </a:p>
        </p:txBody>
      </p:sp>
      <p:sp>
        <p:nvSpPr>
          <p:cNvPr id="826" name="Google Shape;826;p33"/>
          <p:cNvSpPr txBox="1">
            <a:spLocks noGrp="1"/>
          </p:cNvSpPr>
          <p:nvPr>
            <p:ph type="ctrTitle" idx="4"/>
          </p:nvPr>
        </p:nvSpPr>
        <p:spPr>
          <a:xfrm>
            <a:off x="1660739" y="3196582"/>
            <a:ext cx="1908651" cy="6213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400"/>
              <a:t>MCC</a:t>
            </a:r>
            <a:br>
              <a:rPr lang="en" sz="1400"/>
            </a:br>
            <a:r>
              <a:rPr lang="en" sz="1100"/>
              <a:t>(Merchant Category code)</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509"/>
        <p:cNvGrpSpPr/>
        <p:nvPr/>
      </p:nvGrpSpPr>
      <p:grpSpPr>
        <a:xfrm>
          <a:off x="0" y="0"/>
          <a:ext cx="0" cy="0"/>
          <a:chOff x="0" y="0"/>
          <a:chExt cx="0" cy="0"/>
        </a:xfrm>
      </p:grpSpPr>
      <p:sp>
        <p:nvSpPr>
          <p:cNvPr id="515" name="Google Shape;515;p29"/>
          <p:cNvSpPr txBox="1">
            <a:spLocks noGrp="1"/>
          </p:cNvSpPr>
          <p:nvPr>
            <p:ph type="subTitle" idx="1"/>
          </p:nvPr>
        </p:nvSpPr>
        <p:spPr>
          <a:xfrm>
            <a:off x="2298921" y="2075890"/>
            <a:ext cx="4546158" cy="1307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US" sz="1600"/>
              <a:t>Analyze transaction data to develop an interactive user-accessible dashboard that shows sustainable insights.</a:t>
            </a:r>
          </a:p>
        </p:txBody>
      </p:sp>
      <p:sp>
        <p:nvSpPr>
          <p:cNvPr id="516" name="Google Shape;516;p29"/>
          <p:cNvSpPr txBox="1">
            <a:spLocks noGrp="1"/>
          </p:cNvSpPr>
          <p:nvPr>
            <p:ph type="ctrTitle"/>
          </p:nvPr>
        </p:nvSpPr>
        <p:spPr>
          <a:xfrm>
            <a:off x="2237400" y="1351057"/>
            <a:ext cx="4669200" cy="5385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MOTIVATION</a:t>
            </a:r>
            <a:endParaRPr/>
          </a:p>
        </p:txBody>
      </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Connector 5">
            <a:extLst>
              <a:ext uri="{FF2B5EF4-FFF2-40B4-BE49-F238E27FC236}">
                <a16:creationId xmlns:a16="http://schemas.microsoft.com/office/drawing/2014/main" id="{7062F1BA-8B53-4930-93C3-C8F9D610E050}"/>
              </a:ext>
            </a:extLst>
          </p:cNvPr>
          <p:cNvCxnSpPr>
            <a:cxnSpLocks/>
          </p:cNvCxnSpPr>
          <p:nvPr/>
        </p:nvCxnSpPr>
        <p:spPr>
          <a:xfrm flipV="1">
            <a:off x="182307" y="0"/>
            <a:ext cx="0" cy="490624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BC0C496-6566-4E20-8CCD-E3E5E260881D}"/>
              </a:ext>
            </a:extLst>
          </p:cNvPr>
          <p:cNvCxnSpPr>
            <a:cxnSpLocks/>
          </p:cNvCxnSpPr>
          <p:nvPr/>
        </p:nvCxnSpPr>
        <p:spPr>
          <a:xfrm flipH="1">
            <a:off x="182307" y="4906241"/>
            <a:ext cx="896169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34B7C098-E9DB-40AD-8CEE-143A74ED3F7C}"/>
              </a:ext>
            </a:extLst>
          </p:cNvPr>
          <p:cNvSpPr/>
          <p:nvPr/>
        </p:nvSpPr>
        <p:spPr>
          <a:xfrm>
            <a:off x="59370" y="4786095"/>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dir="u"/>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438"/>
        <p:cNvGrpSpPr/>
        <p:nvPr/>
      </p:nvGrpSpPr>
      <p:grpSpPr>
        <a:xfrm>
          <a:off x="0" y="0"/>
          <a:ext cx="0" cy="0"/>
          <a:chOff x="0" y="0"/>
          <a:chExt cx="0" cy="0"/>
        </a:xfrm>
      </p:grpSpPr>
      <p:sp>
        <p:nvSpPr>
          <p:cNvPr id="2439" name="Google Shape;2439;p41"/>
          <p:cNvSpPr/>
          <p:nvPr/>
        </p:nvSpPr>
        <p:spPr>
          <a:xfrm>
            <a:off x="859539" y="3260311"/>
            <a:ext cx="1822175" cy="1731762"/>
          </a:xfrm>
          <a:prstGeom prst="roundRect">
            <a:avLst>
              <a:gd name="adj" fmla="val 4313"/>
            </a:avLst>
          </a:pr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905769" y="3207258"/>
            <a:ext cx="1822175" cy="173176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1"/>
          <p:cNvSpPr txBox="1">
            <a:spLocks noGrp="1"/>
          </p:cNvSpPr>
          <p:nvPr>
            <p:ph type="subTitle" idx="1"/>
          </p:nvPr>
        </p:nvSpPr>
        <p:spPr>
          <a:xfrm>
            <a:off x="976523" y="3438644"/>
            <a:ext cx="1668296" cy="1500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Suggested approach to estimate footprints by using spend-based data (transaction data) has enabled the measurement of emissions in real-time.</a:t>
            </a:r>
            <a:endParaRPr/>
          </a:p>
        </p:txBody>
      </p:sp>
      <p:sp>
        <p:nvSpPr>
          <p:cNvPr id="2442" name="Google Shape;2442;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43" name="Google Shape;2443;p41"/>
          <p:cNvSpPr txBox="1">
            <a:spLocks noGrp="1"/>
          </p:cNvSpPr>
          <p:nvPr>
            <p:ph type="ctrTitle"/>
          </p:nvPr>
        </p:nvSpPr>
        <p:spPr>
          <a:xfrm>
            <a:off x="1621577" y="2628899"/>
            <a:ext cx="390559" cy="4335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a</a:t>
            </a:r>
            <a:endParaRPr sz="2400"/>
          </a:p>
        </p:txBody>
      </p:sp>
      <p:cxnSp>
        <p:nvCxnSpPr>
          <p:cNvPr id="2444" name="Google Shape;2444;p41"/>
          <p:cNvCxnSpPr>
            <a:cxnSpLocks/>
            <a:stCxn id="2443" idx="2"/>
            <a:endCxn id="2440" idx="0"/>
          </p:cNvCxnSpPr>
          <p:nvPr/>
        </p:nvCxnSpPr>
        <p:spPr>
          <a:xfrm>
            <a:off x="1816857" y="3062455"/>
            <a:ext cx="0" cy="144803"/>
          </a:xfrm>
          <a:prstGeom prst="straightConnector1">
            <a:avLst/>
          </a:prstGeom>
          <a:noFill/>
          <a:ln w="9525" cap="flat" cmpd="sng">
            <a:solidFill>
              <a:schemeClr val="accent3"/>
            </a:solidFill>
            <a:prstDash val="solid"/>
            <a:round/>
            <a:headEnd type="none" w="med" len="med"/>
            <a:tailEnd type="none" w="med" len="med"/>
          </a:ln>
        </p:spPr>
      </p:cxnSp>
      <p:sp>
        <p:nvSpPr>
          <p:cNvPr id="2445" name="Google Shape;2445;p41"/>
          <p:cNvSpPr/>
          <p:nvPr/>
        </p:nvSpPr>
        <p:spPr>
          <a:xfrm>
            <a:off x="3600913" y="3260311"/>
            <a:ext cx="1822175" cy="1731762"/>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3660169" y="3207258"/>
            <a:ext cx="1822175" cy="173176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7" name="Google Shape;2447;p41"/>
          <p:cNvCxnSpPr>
            <a:cxnSpLocks/>
            <a:stCxn id="2446" idx="0"/>
            <a:endCxn id="29" idx="2"/>
          </p:cNvCxnSpPr>
          <p:nvPr/>
        </p:nvCxnSpPr>
        <p:spPr>
          <a:xfrm flipH="1" flipV="1">
            <a:off x="4571255" y="3078393"/>
            <a:ext cx="2" cy="128865"/>
          </a:xfrm>
          <a:prstGeom prst="straightConnector1">
            <a:avLst/>
          </a:prstGeom>
          <a:noFill/>
          <a:ln w="9525" cap="flat" cmpd="sng">
            <a:solidFill>
              <a:schemeClr val="accent3"/>
            </a:solidFill>
            <a:prstDash val="solid"/>
            <a:round/>
            <a:headEnd type="none" w="med" len="med"/>
            <a:tailEnd type="none" w="med" len="med"/>
          </a:ln>
        </p:spPr>
      </p:cxnSp>
      <p:sp>
        <p:nvSpPr>
          <p:cNvPr id="2449" name="Google Shape;2449;p41"/>
          <p:cNvSpPr/>
          <p:nvPr/>
        </p:nvSpPr>
        <p:spPr>
          <a:xfrm>
            <a:off x="6355313" y="3257645"/>
            <a:ext cx="1822175" cy="1731762"/>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1"/>
          <p:cNvSpPr/>
          <p:nvPr/>
        </p:nvSpPr>
        <p:spPr>
          <a:xfrm>
            <a:off x="6414569" y="3207258"/>
            <a:ext cx="1822175" cy="1731762"/>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1" name="Google Shape;2451;p41"/>
          <p:cNvCxnSpPr>
            <a:cxnSpLocks/>
            <a:stCxn id="31" idx="2"/>
            <a:endCxn id="2450" idx="0"/>
          </p:cNvCxnSpPr>
          <p:nvPr/>
        </p:nvCxnSpPr>
        <p:spPr>
          <a:xfrm>
            <a:off x="7325656" y="3062455"/>
            <a:ext cx="1" cy="144803"/>
          </a:xfrm>
          <a:prstGeom prst="straightConnector1">
            <a:avLst/>
          </a:prstGeom>
          <a:noFill/>
          <a:ln w="9525" cap="flat" cmpd="sng">
            <a:solidFill>
              <a:schemeClr val="accent3"/>
            </a:solidFill>
            <a:prstDash val="solid"/>
            <a:round/>
            <a:headEnd type="none" w="med" len="med"/>
            <a:tailEnd type="none" w="med" len="med"/>
          </a:ln>
        </p:spPr>
      </p:cxnSp>
      <p:sp>
        <p:nvSpPr>
          <p:cNvPr id="2454" name="Google Shape;2454;p41"/>
          <p:cNvSpPr txBox="1">
            <a:spLocks noGrp="1"/>
          </p:cNvSpPr>
          <p:nvPr>
            <p:ph type="subTitle" idx="3"/>
          </p:nvPr>
        </p:nvSpPr>
        <p:spPr>
          <a:xfrm>
            <a:off x="3731606" y="3465171"/>
            <a:ext cx="1668296" cy="15003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Suggested </a:t>
            </a:r>
            <a:r>
              <a:rPr lang="en-US"/>
              <a:t>approach can assist organizations to measure, mitigate and manage emissions from business activities to ease the way of taking actions.</a:t>
            </a:r>
            <a:endParaRPr/>
          </a:p>
        </p:txBody>
      </p:sp>
      <p:sp>
        <p:nvSpPr>
          <p:cNvPr id="2456" name="Google Shape;2456;p41"/>
          <p:cNvSpPr txBox="1">
            <a:spLocks noGrp="1"/>
          </p:cNvSpPr>
          <p:nvPr>
            <p:ph type="subTitle" idx="5"/>
          </p:nvPr>
        </p:nvSpPr>
        <p:spPr>
          <a:xfrm>
            <a:off x="6509192" y="3460388"/>
            <a:ext cx="1668296" cy="13251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Suggested </a:t>
            </a:r>
            <a:r>
              <a:rPr lang="en-US"/>
              <a:t>approach to enable transparency between stakeholders of the organization and enroll themselves to take part in the Global initiative.</a:t>
            </a:r>
            <a:endParaRPr/>
          </a:p>
        </p:txBody>
      </p:sp>
      <p:sp>
        <p:nvSpPr>
          <p:cNvPr id="2457" name="Google Shape;2457;p41"/>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29" name="Google Shape;2443;p41">
            <a:extLst>
              <a:ext uri="{FF2B5EF4-FFF2-40B4-BE49-F238E27FC236}">
                <a16:creationId xmlns:a16="http://schemas.microsoft.com/office/drawing/2014/main" id="{59DD664F-BCC4-4D1C-8AE1-6353DD4F2A06}"/>
              </a:ext>
            </a:extLst>
          </p:cNvPr>
          <p:cNvSpPr txBox="1">
            <a:spLocks/>
          </p:cNvSpPr>
          <p:nvPr/>
        </p:nvSpPr>
        <p:spPr>
          <a:xfrm>
            <a:off x="4375975" y="2628899"/>
            <a:ext cx="390559" cy="4494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en-US" sz="2400"/>
              <a:t>B</a:t>
            </a:r>
          </a:p>
        </p:txBody>
      </p:sp>
      <p:sp>
        <p:nvSpPr>
          <p:cNvPr id="31" name="Google Shape;2443;p41">
            <a:extLst>
              <a:ext uri="{FF2B5EF4-FFF2-40B4-BE49-F238E27FC236}">
                <a16:creationId xmlns:a16="http://schemas.microsoft.com/office/drawing/2014/main" id="{61CBFC5D-FF91-442F-AB4F-F1585CF9CAF3}"/>
              </a:ext>
            </a:extLst>
          </p:cNvPr>
          <p:cNvSpPr txBox="1">
            <a:spLocks/>
          </p:cNvSpPr>
          <p:nvPr/>
        </p:nvSpPr>
        <p:spPr>
          <a:xfrm>
            <a:off x="7130376" y="2628899"/>
            <a:ext cx="390559" cy="4335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2400"/>
              <a:buFont typeface="Staatliches"/>
              <a:buNone/>
              <a:defRPr sz="36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2pPr>
            <a:lvl3pPr marR="0" lvl="2"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3pPr>
            <a:lvl4pPr marR="0" lvl="3"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4pPr>
            <a:lvl5pPr marR="0" lvl="4"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5pPr>
            <a:lvl6pPr marR="0" lvl="5"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6pPr>
            <a:lvl7pPr marR="0" lvl="6"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7pPr>
            <a:lvl8pPr marR="0" lvl="7"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8pPr>
            <a:lvl9pPr marR="0" lvl="8" algn="ctr" rtl="0">
              <a:lnSpc>
                <a:spcPct val="100000"/>
              </a:lnSpc>
              <a:spcBef>
                <a:spcPts val="0"/>
              </a:spcBef>
              <a:spcAft>
                <a:spcPts val="0"/>
              </a:spcAft>
              <a:buClr>
                <a:schemeClr val="accent3"/>
              </a:buClr>
              <a:buSzPts val="2400"/>
              <a:buFont typeface="Staatliches"/>
              <a:buNone/>
              <a:defRPr sz="2400" b="0" i="0" u="none" strike="noStrike" cap="none">
                <a:solidFill>
                  <a:schemeClr val="accent3"/>
                </a:solidFill>
                <a:latin typeface="Staatliches"/>
                <a:ea typeface="Staatliches"/>
                <a:cs typeface="Staatliches"/>
                <a:sym typeface="Staatliches"/>
              </a:defRPr>
            </a:lvl9pPr>
          </a:lstStyle>
          <a:p>
            <a:r>
              <a:rPr lang="en-US" sz="2400"/>
              <a:t>C</a:t>
            </a:r>
          </a:p>
        </p:txBody>
      </p:sp>
      <p:grpSp>
        <p:nvGrpSpPr>
          <p:cNvPr id="49" name="Google Shape;3743;p48">
            <a:extLst>
              <a:ext uri="{FF2B5EF4-FFF2-40B4-BE49-F238E27FC236}">
                <a16:creationId xmlns:a16="http://schemas.microsoft.com/office/drawing/2014/main" id="{9FD76729-2446-404C-B933-F96237383EED}"/>
              </a:ext>
            </a:extLst>
          </p:cNvPr>
          <p:cNvGrpSpPr/>
          <p:nvPr/>
        </p:nvGrpSpPr>
        <p:grpSpPr>
          <a:xfrm>
            <a:off x="3820491" y="1269951"/>
            <a:ext cx="1515041" cy="1273644"/>
            <a:chOff x="2662433" y="1049418"/>
            <a:chExt cx="2214616" cy="1650460"/>
          </a:xfrm>
        </p:grpSpPr>
        <p:sp>
          <p:nvSpPr>
            <p:cNvPr id="50" name="Google Shape;3744;p48">
              <a:extLst>
                <a:ext uri="{FF2B5EF4-FFF2-40B4-BE49-F238E27FC236}">
                  <a16:creationId xmlns:a16="http://schemas.microsoft.com/office/drawing/2014/main" id="{00F7A139-D4DA-4672-8FD5-113B7652EA7B}"/>
                </a:ext>
              </a:extLst>
            </p:cNvPr>
            <p:cNvSpPr/>
            <p:nvPr/>
          </p:nvSpPr>
          <p:spPr>
            <a:xfrm>
              <a:off x="2662433" y="2499776"/>
              <a:ext cx="2214616" cy="1095"/>
            </a:xfrm>
            <a:custGeom>
              <a:avLst/>
              <a:gdLst/>
              <a:ahLst/>
              <a:cxnLst/>
              <a:rect l="l" t="t" r="r" b="b"/>
              <a:pathLst>
                <a:path w="121299" h="60" extrusionOk="0">
                  <a:moveTo>
                    <a:pt x="0" y="0"/>
                  </a:moveTo>
                  <a:lnTo>
                    <a:pt x="0" y="60"/>
                  </a:lnTo>
                  <a:lnTo>
                    <a:pt x="121299" y="60"/>
                  </a:lnTo>
                  <a:lnTo>
                    <a:pt x="121299"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745;p48">
              <a:extLst>
                <a:ext uri="{FF2B5EF4-FFF2-40B4-BE49-F238E27FC236}">
                  <a16:creationId xmlns:a16="http://schemas.microsoft.com/office/drawing/2014/main" id="{3ECD4487-6EF2-4DEA-BE7A-BA7C778B5258}"/>
                </a:ext>
              </a:extLst>
            </p:cNvPr>
            <p:cNvSpPr/>
            <p:nvPr/>
          </p:nvSpPr>
          <p:spPr>
            <a:xfrm>
              <a:off x="3034502" y="2550641"/>
              <a:ext cx="244139" cy="1187"/>
            </a:xfrm>
            <a:custGeom>
              <a:avLst/>
              <a:gdLst/>
              <a:ahLst/>
              <a:cxnLst/>
              <a:rect l="l" t="t" r="r" b="b"/>
              <a:pathLst>
                <a:path w="13372" h="65" extrusionOk="0">
                  <a:moveTo>
                    <a:pt x="1" y="0"/>
                  </a:moveTo>
                  <a:lnTo>
                    <a:pt x="1" y="64"/>
                  </a:lnTo>
                  <a:lnTo>
                    <a:pt x="13372" y="64"/>
                  </a:lnTo>
                  <a:lnTo>
                    <a:pt x="13372"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746;p48">
              <a:extLst>
                <a:ext uri="{FF2B5EF4-FFF2-40B4-BE49-F238E27FC236}">
                  <a16:creationId xmlns:a16="http://schemas.microsoft.com/office/drawing/2014/main" id="{7CB07FD4-F41A-4195-8605-9017DC60314A}"/>
                </a:ext>
              </a:extLst>
            </p:cNvPr>
            <p:cNvSpPr/>
            <p:nvPr/>
          </p:nvSpPr>
          <p:spPr>
            <a:xfrm>
              <a:off x="2958661" y="2551244"/>
              <a:ext cx="27916" cy="1114"/>
            </a:xfrm>
            <a:custGeom>
              <a:avLst/>
              <a:gdLst/>
              <a:ahLst/>
              <a:cxnLst/>
              <a:rect l="l" t="t" r="r" b="b"/>
              <a:pathLst>
                <a:path w="1529" h="61" extrusionOk="0">
                  <a:moveTo>
                    <a:pt x="1" y="1"/>
                  </a:moveTo>
                  <a:lnTo>
                    <a:pt x="1" y="61"/>
                  </a:lnTo>
                  <a:lnTo>
                    <a:pt x="1528" y="61"/>
                  </a:lnTo>
                  <a:lnTo>
                    <a:pt x="152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747;p48">
              <a:extLst>
                <a:ext uri="{FF2B5EF4-FFF2-40B4-BE49-F238E27FC236}">
                  <a16:creationId xmlns:a16="http://schemas.microsoft.com/office/drawing/2014/main" id="{EC15DA04-C874-4F51-A0B4-8A2785667AB7}"/>
                </a:ext>
              </a:extLst>
            </p:cNvPr>
            <p:cNvSpPr/>
            <p:nvPr/>
          </p:nvSpPr>
          <p:spPr>
            <a:xfrm>
              <a:off x="3697359" y="2531818"/>
              <a:ext cx="51979" cy="1114"/>
            </a:xfrm>
            <a:custGeom>
              <a:avLst/>
              <a:gdLst/>
              <a:ahLst/>
              <a:cxnLst/>
              <a:rect l="l" t="t" r="r" b="b"/>
              <a:pathLst>
                <a:path w="2847" h="61" extrusionOk="0">
                  <a:moveTo>
                    <a:pt x="0" y="1"/>
                  </a:moveTo>
                  <a:lnTo>
                    <a:pt x="0" y="61"/>
                  </a:lnTo>
                  <a:lnTo>
                    <a:pt x="2846" y="61"/>
                  </a:lnTo>
                  <a:lnTo>
                    <a:pt x="284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48;p48">
              <a:extLst>
                <a:ext uri="{FF2B5EF4-FFF2-40B4-BE49-F238E27FC236}">
                  <a16:creationId xmlns:a16="http://schemas.microsoft.com/office/drawing/2014/main" id="{2CF5C0D3-A650-42C1-9B03-A5BAD70714E7}"/>
                </a:ext>
              </a:extLst>
            </p:cNvPr>
            <p:cNvSpPr/>
            <p:nvPr/>
          </p:nvSpPr>
          <p:spPr>
            <a:xfrm>
              <a:off x="3774807" y="2531818"/>
              <a:ext cx="285493" cy="1114"/>
            </a:xfrm>
            <a:custGeom>
              <a:avLst/>
              <a:gdLst/>
              <a:ahLst/>
              <a:cxnLst/>
              <a:rect l="l" t="t" r="r" b="b"/>
              <a:pathLst>
                <a:path w="15637" h="61" extrusionOk="0">
                  <a:moveTo>
                    <a:pt x="1" y="1"/>
                  </a:moveTo>
                  <a:lnTo>
                    <a:pt x="1" y="61"/>
                  </a:lnTo>
                  <a:lnTo>
                    <a:pt x="15636" y="61"/>
                  </a:lnTo>
                  <a:lnTo>
                    <a:pt x="15636"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49;p48">
              <a:extLst>
                <a:ext uri="{FF2B5EF4-FFF2-40B4-BE49-F238E27FC236}">
                  <a16:creationId xmlns:a16="http://schemas.microsoft.com/office/drawing/2014/main" id="{F6E84B24-371A-4CE5-962E-BBA6DADDB01E}"/>
                </a:ext>
              </a:extLst>
            </p:cNvPr>
            <p:cNvSpPr/>
            <p:nvPr/>
          </p:nvSpPr>
          <p:spPr>
            <a:xfrm>
              <a:off x="4281636" y="2552339"/>
              <a:ext cx="186044" cy="1114"/>
            </a:xfrm>
            <a:custGeom>
              <a:avLst/>
              <a:gdLst/>
              <a:ahLst/>
              <a:cxnLst/>
              <a:rect l="l" t="t" r="r" b="b"/>
              <a:pathLst>
                <a:path w="10190" h="61" extrusionOk="0">
                  <a:moveTo>
                    <a:pt x="1" y="1"/>
                  </a:moveTo>
                  <a:lnTo>
                    <a:pt x="1" y="61"/>
                  </a:lnTo>
                  <a:lnTo>
                    <a:pt x="10189" y="61"/>
                  </a:lnTo>
                  <a:lnTo>
                    <a:pt x="10189"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50;p48">
              <a:extLst>
                <a:ext uri="{FF2B5EF4-FFF2-40B4-BE49-F238E27FC236}">
                  <a16:creationId xmlns:a16="http://schemas.microsoft.com/office/drawing/2014/main" id="{B6FF714B-E998-4085-A72B-A59733B484B3}"/>
                </a:ext>
              </a:extLst>
            </p:cNvPr>
            <p:cNvSpPr/>
            <p:nvPr/>
          </p:nvSpPr>
          <p:spPr>
            <a:xfrm>
              <a:off x="4512319" y="2532366"/>
              <a:ext cx="157763" cy="1114"/>
            </a:xfrm>
            <a:custGeom>
              <a:avLst/>
              <a:gdLst/>
              <a:ahLst/>
              <a:cxnLst/>
              <a:rect l="l" t="t" r="r" b="b"/>
              <a:pathLst>
                <a:path w="8641" h="61" extrusionOk="0">
                  <a:moveTo>
                    <a:pt x="1" y="0"/>
                  </a:moveTo>
                  <a:lnTo>
                    <a:pt x="1" y="60"/>
                  </a:lnTo>
                  <a:lnTo>
                    <a:pt x="8640" y="60"/>
                  </a:lnTo>
                  <a:lnTo>
                    <a:pt x="8640" y="0"/>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51;p48">
              <a:extLst>
                <a:ext uri="{FF2B5EF4-FFF2-40B4-BE49-F238E27FC236}">
                  <a16:creationId xmlns:a16="http://schemas.microsoft.com/office/drawing/2014/main" id="{DC04C251-106B-4F9B-93EC-DA8F9C7C0381}"/>
                </a:ext>
              </a:extLst>
            </p:cNvPr>
            <p:cNvSpPr/>
            <p:nvPr/>
          </p:nvSpPr>
          <p:spPr>
            <a:xfrm>
              <a:off x="2831698" y="1049418"/>
              <a:ext cx="905828" cy="1252811"/>
            </a:xfrm>
            <a:custGeom>
              <a:avLst/>
              <a:gdLst/>
              <a:ahLst/>
              <a:cxnLst/>
              <a:rect l="l" t="t" r="r" b="b"/>
              <a:pathLst>
                <a:path w="49614" h="68619" extrusionOk="0">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52;p48">
              <a:extLst>
                <a:ext uri="{FF2B5EF4-FFF2-40B4-BE49-F238E27FC236}">
                  <a16:creationId xmlns:a16="http://schemas.microsoft.com/office/drawing/2014/main" id="{166CE2EE-8E5A-4FC0-B1DA-A0C46B887C70}"/>
                </a:ext>
              </a:extLst>
            </p:cNvPr>
            <p:cNvSpPr/>
            <p:nvPr/>
          </p:nvSpPr>
          <p:spPr>
            <a:xfrm>
              <a:off x="3789669" y="1049418"/>
              <a:ext cx="905919" cy="1252811"/>
            </a:xfrm>
            <a:custGeom>
              <a:avLst/>
              <a:gdLst/>
              <a:ahLst/>
              <a:cxnLst/>
              <a:rect l="l" t="t" r="r" b="b"/>
              <a:pathLst>
                <a:path w="49619" h="68619" extrusionOk="0">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53;p48">
              <a:extLst>
                <a:ext uri="{FF2B5EF4-FFF2-40B4-BE49-F238E27FC236}">
                  <a16:creationId xmlns:a16="http://schemas.microsoft.com/office/drawing/2014/main" id="{C820E943-BBB1-484F-9B78-DBD1A10B4AC4}"/>
                </a:ext>
              </a:extLst>
            </p:cNvPr>
            <p:cNvSpPr/>
            <p:nvPr/>
          </p:nvSpPr>
          <p:spPr>
            <a:xfrm>
              <a:off x="3534429" y="1132198"/>
              <a:ext cx="1089279" cy="703315"/>
            </a:xfrm>
            <a:custGeom>
              <a:avLst/>
              <a:gdLst/>
              <a:ahLst/>
              <a:cxnLst/>
              <a:rect l="l" t="t" r="r" b="b"/>
              <a:pathLst>
                <a:path w="59662" h="38522" extrusionOk="0">
                  <a:moveTo>
                    <a:pt x="0" y="1"/>
                  </a:moveTo>
                  <a:lnTo>
                    <a:pt x="0" y="38521"/>
                  </a:lnTo>
                  <a:lnTo>
                    <a:pt x="59662" y="38521"/>
                  </a:lnTo>
                  <a:lnTo>
                    <a:pt x="5966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3754;p48">
              <a:extLst>
                <a:ext uri="{FF2B5EF4-FFF2-40B4-BE49-F238E27FC236}">
                  <a16:creationId xmlns:a16="http://schemas.microsoft.com/office/drawing/2014/main" id="{2F8E3A24-81FF-4FD8-AEE8-F6FB3594A354}"/>
                </a:ext>
              </a:extLst>
            </p:cNvPr>
            <p:cNvGrpSpPr/>
            <p:nvPr/>
          </p:nvGrpSpPr>
          <p:grpSpPr>
            <a:xfrm>
              <a:off x="3324715" y="1072966"/>
              <a:ext cx="1298993" cy="778431"/>
              <a:chOff x="3324715" y="1072966"/>
              <a:chExt cx="1298993" cy="778431"/>
            </a:xfrm>
          </p:grpSpPr>
          <p:sp>
            <p:nvSpPr>
              <p:cNvPr id="139" name="Google Shape;3755;p48">
                <a:extLst>
                  <a:ext uri="{FF2B5EF4-FFF2-40B4-BE49-F238E27FC236}">
                    <a16:creationId xmlns:a16="http://schemas.microsoft.com/office/drawing/2014/main" id="{08CF0827-C892-4469-AF97-35BE963D0373}"/>
                  </a:ext>
                </a:extLst>
              </p:cNvPr>
              <p:cNvSpPr/>
              <p:nvPr/>
            </p:nvSpPr>
            <p:spPr>
              <a:xfrm>
                <a:off x="3324715" y="1072966"/>
                <a:ext cx="1098006" cy="703315"/>
              </a:xfrm>
              <a:custGeom>
                <a:avLst/>
                <a:gdLst/>
                <a:ahLst/>
                <a:cxnLst/>
                <a:rect l="l" t="t" r="r" b="b"/>
                <a:pathLst>
                  <a:path w="60140" h="38522" extrusionOk="0">
                    <a:moveTo>
                      <a:pt x="0" y="1"/>
                    </a:moveTo>
                    <a:lnTo>
                      <a:pt x="0" y="38521"/>
                    </a:lnTo>
                    <a:lnTo>
                      <a:pt x="60140" y="38521"/>
                    </a:lnTo>
                    <a:lnTo>
                      <a:pt x="6014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56;p48">
                <a:extLst>
                  <a:ext uri="{FF2B5EF4-FFF2-40B4-BE49-F238E27FC236}">
                    <a16:creationId xmlns:a16="http://schemas.microsoft.com/office/drawing/2014/main" id="{1215EFE7-16E4-49BE-BF17-EF587559426E}"/>
                  </a:ext>
                </a:extLst>
              </p:cNvPr>
              <p:cNvSpPr/>
              <p:nvPr/>
            </p:nvSpPr>
            <p:spPr>
              <a:xfrm>
                <a:off x="3534429" y="1835495"/>
                <a:ext cx="1089279" cy="15902"/>
              </a:xfrm>
              <a:custGeom>
                <a:avLst/>
                <a:gdLst/>
                <a:ahLst/>
                <a:cxnLst/>
                <a:rect l="l" t="t" r="r" b="b"/>
                <a:pathLst>
                  <a:path w="59662" h="871" extrusionOk="0">
                    <a:moveTo>
                      <a:pt x="0" y="0"/>
                    </a:moveTo>
                    <a:lnTo>
                      <a:pt x="0" y="871"/>
                    </a:lnTo>
                    <a:lnTo>
                      <a:pt x="59662" y="871"/>
                    </a:lnTo>
                    <a:lnTo>
                      <a:pt x="5966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3757;p48">
              <a:extLst>
                <a:ext uri="{FF2B5EF4-FFF2-40B4-BE49-F238E27FC236}">
                  <a16:creationId xmlns:a16="http://schemas.microsoft.com/office/drawing/2014/main" id="{BC4E75D8-B13E-44D1-AAEE-BBBC61267798}"/>
                </a:ext>
              </a:extLst>
            </p:cNvPr>
            <p:cNvSpPr/>
            <p:nvPr/>
          </p:nvSpPr>
          <p:spPr>
            <a:xfrm>
              <a:off x="3540965" y="1162012"/>
              <a:ext cx="1052070" cy="643686"/>
            </a:xfrm>
            <a:custGeom>
              <a:avLst/>
              <a:gdLst/>
              <a:ahLst/>
              <a:cxnLst/>
              <a:rect l="l" t="t" r="r" b="b"/>
              <a:pathLst>
                <a:path w="57624" h="35256" extrusionOk="0">
                  <a:moveTo>
                    <a:pt x="1" y="0"/>
                  </a:moveTo>
                  <a:lnTo>
                    <a:pt x="1" y="35256"/>
                  </a:lnTo>
                  <a:lnTo>
                    <a:pt x="57623" y="35256"/>
                  </a:lnTo>
                  <a:lnTo>
                    <a:pt x="5762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58;p48">
              <a:extLst>
                <a:ext uri="{FF2B5EF4-FFF2-40B4-BE49-F238E27FC236}">
                  <a16:creationId xmlns:a16="http://schemas.microsoft.com/office/drawing/2014/main" id="{034A970B-DAC5-4235-BFE6-40DB2C0C9F6C}"/>
                </a:ext>
              </a:extLst>
            </p:cNvPr>
            <p:cNvSpPr/>
            <p:nvPr/>
          </p:nvSpPr>
          <p:spPr>
            <a:xfrm>
              <a:off x="4029847" y="1162012"/>
              <a:ext cx="306836" cy="643686"/>
            </a:xfrm>
            <a:custGeom>
              <a:avLst/>
              <a:gdLst/>
              <a:ahLst/>
              <a:cxnLst/>
              <a:rect l="l" t="t" r="r" b="b"/>
              <a:pathLst>
                <a:path w="16806" h="35256" extrusionOk="0">
                  <a:moveTo>
                    <a:pt x="1" y="0"/>
                  </a:moveTo>
                  <a:lnTo>
                    <a:pt x="7386" y="35256"/>
                  </a:lnTo>
                  <a:lnTo>
                    <a:pt x="16805" y="35256"/>
                  </a:lnTo>
                  <a:lnTo>
                    <a:pt x="94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59;p48">
              <a:extLst>
                <a:ext uri="{FF2B5EF4-FFF2-40B4-BE49-F238E27FC236}">
                  <a16:creationId xmlns:a16="http://schemas.microsoft.com/office/drawing/2014/main" id="{8AACB12D-9A76-4F34-8484-4588E4932456}"/>
                </a:ext>
              </a:extLst>
            </p:cNvPr>
            <p:cNvSpPr/>
            <p:nvPr/>
          </p:nvSpPr>
          <p:spPr>
            <a:xfrm>
              <a:off x="3901368" y="1162012"/>
              <a:ext cx="214635" cy="643686"/>
            </a:xfrm>
            <a:custGeom>
              <a:avLst/>
              <a:gdLst/>
              <a:ahLst/>
              <a:cxnLst/>
              <a:rect l="l" t="t" r="r" b="b"/>
              <a:pathLst>
                <a:path w="11756" h="35256" extrusionOk="0">
                  <a:moveTo>
                    <a:pt x="1" y="0"/>
                  </a:moveTo>
                  <a:lnTo>
                    <a:pt x="7386" y="35256"/>
                  </a:lnTo>
                  <a:lnTo>
                    <a:pt x="11756" y="35256"/>
                  </a:lnTo>
                  <a:lnTo>
                    <a:pt x="43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60;p48">
              <a:extLst>
                <a:ext uri="{FF2B5EF4-FFF2-40B4-BE49-F238E27FC236}">
                  <a16:creationId xmlns:a16="http://schemas.microsoft.com/office/drawing/2014/main" id="{9E241D62-019E-4295-AAD9-F72B13977A8C}"/>
                </a:ext>
              </a:extLst>
            </p:cNvPr>
            <p:cNvSpPr/>
            <p:nvPr/>
          </p:nvSpPr>
          <p:spPr>
            <a:xfrm>
              <a:off x="3540965" y="1157978"/>
              <a:ext cx="2958" cy="580369"/>
            </a:xfrm>
            <a:custGeom>
              <a:avLst/>
              <a:gdLst/>
              <a:ahLst/>
              <a:cxnLst/>
              <a:rect l="l" t="t" r="r" b="b"/>
              <a:pathLst>
                <a:path w="162" h="31788" extrusionOk="0">
                  <a:moveTo>
                    <a:pt x="1" y="1"/>
                  </a:moveTo>
                  <a:lnTo>
                    <a:pt x="1" y="31787"/>
                  </a:lnTo>
                  <a:lnTo>
                    <a:pt x="162" y="31787"/>
                  </a:lnTo>
                  <a:lnTo>
                    <a:pt x="162"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61;p48">
              <a:extLst>
                <a:ext uri="{FF2B5EF4-FFF2-40B4-BE49-F238E27FC236}">
                  <a16:creationId xmlns:a16="http://schemas.microsoft.com/office/drawing/2014/main" id="{BF2CF165-BE68-4D07-9B83-AD291090C108}"/>
                </a:ext>
              </a:extLst>
            </p:cNvPr>
            <p:cNvSpPr/>
            <p:nvPr/>
          </p:nvSpPr>
          <p:spPr>
            <a:xfrm>
              <a:off x="3495084" y="1381595"/>
              <a:ext cx="75166" cy="20193"/>
            </a:xfrm>
            <a:custGeom>
              <a:avLst/>
              <a:gdLst/>
              <a:ahLst/>
              <a:cxnLst/>
              <a:rect l="l" t="t" r="r" b="b"/>
              <a:pathLst>
                <a:path w="4117" h="1106" extrusionOk="0">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62;p48">
              <a:extLst>
                <a:ext uri="{FF2B5EF4-FFF2-40B4-BE49-F238E27FC236}">
                  <a16:creationId xmlns:a16="http://schemas.microsoft.com/office/drawing/2014/main" id="{0FBE8C67-7F70-453E-8FCB-29A079975C4F}"/>
                </a:ext>
              </a:extLst>
            </p:cNvPr>
            <p:cNvSpPr/>
            <p:nvPr/>
          </p:nvSpPr>
          <p:spPr>
            <a:xfrm>
              <a:off x="3505236" y="2049071"/>
              <a:ext cx="190079" cy="450723"/>
            </a:xfrm>
            <a:custGeom>
              <a:avLst/>
              <a:gdLst/>
              <a:ahLst/>
              <a:cxnLst/>
              <a:rect l="l" t="t" r="r" b="b"/>
              <a:pathLst>
                <a:path w="10411" h="24687" extrusionOk="0">
                  <a:moveTo>
                    <a:pt x="1" y="1"/>
                  </a:moveTo>
                  <a:lnTo>
                    <a:pt x="1" y="24686"/>
                  </a:lnTo>
                  <a:lnTo>
                    <a:pt x="10411" y="24686"/>
                  </a:lnTo>
                  <a:lnTo>
                    <a:pt x="1041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63;p48">
              <a:extLst>
                <a:ext uri="{FF2B5EF4-FFF2-40B4-BE49-F238E27FC236}">
                  <a16:creationId xmlns:a16="http://schemas.microsoft.com/office/drawing/2014/main" id="{B91D9975-5BFB-416E-A692-F28DA709F095}"/>
                </a:ext>
              </a:extLst>
            </p:cNvPr>
            <p:cNvSpPr/>
            <p:nvPr/>
          </p:nvSpPr>
          <p:spPr>
            <a:xfrm>
              <a:off x="3505236" y="2414733"/>
              <a:ext cx="104013" cy="85062"/>
            </a:xfrm>
            <a:custGeom>
              <a:avLst/>
              <a:gdLst/>
              <a:ahLst/>
              <a:cxnLst/>
              <a:rect l="l" t="t" r="r" b="b"/>
              <a:pathLst>
                <a:path w="5697" h="4659" extrusionOk="0">
                  <a:moveTo>
                    <a:pt x="1" y="1"/>
                  </a:moveTo>
                  <a:lnTo>
                    <a:pt x="1" y="4658"/>
                  </a:lnTo>
                  <a:lnTo>
                    <a:pt x="2780" y="4658"/>
                  </a:lnTo>
                  <a:lnTo>
                    <a:pt x="5697" y="1"/>
                  </a:lnTo>
                  <a:close/>
                </a:path>
              </a:pathLst>
            </a:custGeom>
            <a:solidFill>
              <a:srgbClr val="F3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64;p48">
              <a:extLst>
                <a:ext uri="{FF2B5EF4-FFF2-40B4-BE49-F238E27FC236}">
                  <a16:creationId xmlns:a16="http://schemas.microsoft.com/office/drawing/2014/main" id="{464FB36A-50B8-4E79-8EF5-ECCC7270E23F}"/>
                </a:ext>
              </a:extLst>
            </p:cNvPr>
            <p:cNvSpPr/>
            <p:nvPr/>
          </p:nvSpPr>
          <p:spPr>
            <a:xfrm>
              <a:off x="4462750" y="2049071"/>
              <a:ext cx="190079" cy="450723"/>
            </a:xfrm>
            <a:custGeom>
              <a:avLst/>
              <a:gdLst/>
              <a:ahLst/>
              <a:cxnLst/>
              <a:rect l="l" t="t" r="r" b="b"/>
              <a:pathLst>
                <a:path w="10411" h="24687" extrusionOk="0">
                  <a:moveTo>
                    <a:pt x="0" y="1"/>
                  </a:moveTo>
                  <a:lnTo>
                    <a:pt x="0" y="24686"/>
                  </a:lnTo>
                  <a:lnTo>
                    <a:pt x="10411" y="24686"/>
                  </a:lnTo>
                  <a:lnTo>
                    <a:pt x="1041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65;p48">
              <a:extLst>
                <a:ext uri="{FF2B5EF4-FFF2-40B4-BE49-F238E27FC236}">
                  <a16:creationId xmlns:a16="http://schemas.microsoft.com/office/drawing/2014/main" id="{01DAABA4-2655-42D2-86F2-55890087F4AB}"/>
                </a:ext>
              </a:extLst>
            </p:cNvPr>
            <p:cNvSpPr/>
            <p:nvPr/>
          </p:nvSpPr>
          <p:spPr>
            <a:xfrm>
              <a:off x="3505236" y="2049071"/>
              <a:ext cx="1001862" cy="421456"/>
            </a:xfrm>
            <a:custGeom>
              <a:avLst/>
              <a:gdLst/>
              <a:ahLst/>
              <a:cxnLst/>
              <a:rect l="l" t="t" r="r" b="b"/>
              <a:pathLst>
                <a:path w="54874" h="23084" extrusionOk="0">
                  <a:moveTo>
                    <a:pt x="1" y="1"/>
                  </a:moveTo>
                  <a:lnTo>
                    <a:pt x="1" y="23084"/>
                  </a:lnTo>
                  <a:lnTo>
                    <a:pt x="54874" y="23084"/>
                  </a:lnTo>
                  <a:lnTo>
                    <a:pt x="5487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66;p48">
              <a:extLst>
                <a:ext uri="{FF2B5EF4-FFF2-40B4-BE49-F238E27FC236}">
                  <a16:creationId xmlns:a16="http://schemas.microsoft.com/office/drawing/2014/main" id="{A6B7D99D-802C-4227-84FB-1EF4D782D228}"/>
                </a:ext>
              </a:extLst>
            </p:cNvPr>
            <p:cNvSpPr/>
            <p:nvPr/>
          </p:nvSpPr>
          <p:spPr>
            <a:xfrm>
              <a:off x="4403085" y="2414733"/>
              <a:ext cx="104013" cy="85062"/>
            </a:xfrm>
            <a:custGeom>
              <a:avLst/>
              <a:gdLst/>
              <a:ahLst/>
              <a:cxnLst/>
              <a:rect l="l" t="t" r="r" b="b"/>
              <a:pathLst>
                <a:path w="5697" h="4659" extrusionOk="0">
                  <a:moveTo>
                    <a:pt x="0" y="1"/>
                  </a:moveTo>
                  <a:lnTo>
                    <a:pt x="2918" y="4658"/>
                  </a:lnTo>
                  <a:lnTo>
                    <a:pt x="5697" y="4658"/>
                  </a:lnTo>
                  <a:lnTo>
                    <a:pt x="569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67;p48">
              <a:extLst>
                <a:ext uri="{FF2B5EF4-FFF2-40B4-BE49-F238E27FC236}">
                  <a16:creationId xmlns:a16="http://schemas.microsoft.com/office/drawing/2014/main" id="{D120A5BE-81C8-490B-B1C9-D421417F97D0}"/>
                </a:ext>
              </a:extLst>
            </p:cNvPr>
            <p:cNvSpPr/>
            <p:nvPr/>
          </p:nvSpPr>
          <p:spPr>
            <a:xfrm>
              <a:off x="3544580" y="2090680"/>
              <a:ext cx="923154" cy="146900"/>
            </a:xfrm>
            <a:custGeom>
              <a:avLst/>
              <a:gdLst/>
              <a:ahLst/>
              <a:cxnLst/>
              <a:rect l="l" t="t" r="r" b="b"/>
              <a:pathLst>
                <a:path w="50563" h="8046" extrusionOk="0">
                  <a:moveTo>
                    <a:pt x="1" y="0"/>
                  </a:moveTo>
                  <a:lnTo>
                    <a:pt x="1" y="8046"/>
                  </a:lnTo>
                  <a:lnTo>
                    <a:pt x="50563" y="8046"/>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68;p48">
              <a:extLst>
                <a:ext uri="{FF2B5EF4-FFF2-40B4-BE49-F238E27FC236}">
                  <a16:creationId xmlns:a16="http://schemas.microsoft.com/office/drawing/2014/main" id="{92F4FE86-36E6-4C6F-B373-EAF3C5E2B3CC}"/>
                </a:ext>
              </a:extLst>
            </p:cNvPr>
            <p:cNvSpPr/>
            <p:nvPr/>
          </p:nvSpPr>
          <p:spPr>
            <a:xfrm>
              <a:off x="3544580" y="2280595"/>
              <a:ext cx="923154" cy="146845"/>
            </a:xfrm>
            <a:custGeom>
              <a:avLst/>
              <a:gdLst/>
              <a:ahLst/>
              <a:cxnLst/>
              <a:rect l="l" t="t" r="r" b="b"/>
              <a:pathLst>
                <a:path w="50563" h="8043" extrusionOk="0">
                  <a:moveTo>
                    <a:pt x="1" y="0"/>
                  </a:moveTo>
                  <a:lnTo>
                    <a:pt x="1" y="8042"/>
                  </a:lnTo>
                  <a:lnTo>
                    <a:pt x="50563" y="8042"/>
                  </a:lnTo>
                  <a:lnTo>
                    <a:pt x="50563"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69;p48">
              <a:extLst>
                <a:ext uri="{FF2B5EF4-FFF2-40B4-BE49-F238E27FC236}">
                  <a16:creationId xmlns:a16="http://schemas.microsoft.com/office/drawing/2014/main" id="{C44C0DB7-6AFF-4C8E-92F6-D7BCA92FAA8F}"/>
                </a:ext>
              </a:extLst>
            </p:cNvPr>
            <p:cNvSpPr/>
            <p:nvPr/>
          </p:nvSpPr>
          <p:spPr>
            <a:xfrm>
              <a:off x="3706616" y="2090680"/>
              <a:ext cx="761119" cy="146900"/>
            </a:xfrm>
            <a:custGeom>
              <a:avLst/>
              <a:gdLst/>
              <a:ahLst/>
              <a:cxnLst/>
              <a:rect l="l" t="t" r="r" b="b"/>
              <a:pathLst>
                <a:path w="41688" h="8046" extrusionOk="0">
                  <a:moveTo>
                    <a:pt x="0" y="0"/>
                  </a:moveTo>
                  <a:lnTo>
                    <a:pt x="0" y="8046"/>
                  </a:lnTo>
                  <a:lnTo>
                    <a:pt x="41688" y="8046"/>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70;p48">
              <a:extLst>
                <a:ext uri="{FF2B5EF4-FFF2-40B4-BE49-F238E27FC236}">
                  <a16:creationId xmlns:a16="http://schemas.microsoft.com/office/drawing/2014/main" id="{13BC3E4B-CCC7-4996-9C69-545187C29F8F}"/>
                </a:ext>
              </a:extLst>
            </p:cNvPr>
            <p:cNvSpPr/>
            <p:nvPr/>
          </p:nvSpPr>
          <p:spPr>
            <a:xfrm>
              <a:off x="3706616" y="2280595"/>
              <a:ext cx="761119" cy="146845"/>
            </a:xfrm>
            <a:custGeom>
              <a:avLst/>
              <a:gdLst/>
              <a:ahLst/>
              <a:cxnLst/>
              <a:rect l="l" t="t" r="r" b="b"/>
              <a:pathLst>
                <a:path w="41688" h="8043" extrusionOk="0">
                  <a:moveTo>
                    <a:pt x="0" y="0"/>
                  </a:moveTo>
                  <a:lnTo>
                    <a:pt x="0" y="8042"/>
                  </a:lnTo>
                  <a:lnTo>
                    <a:pt x="41688" y="8042"/>
                  </a:lnTo>
                  <a:lnTo>
                    <a:pt x="4168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3771;p48">
              <a:extLst>
                <a:ext uri="{FF2B5EF4-FFF2-40B4-BE49-F238E27FC236}">
                  <a16:creationId xmlns:a16="http://schemas.microsoft.com/office/drawing/2014/main" id="{BE2659B3-FBAF-4C6D-A846-E2FC729CA153}"/>
                </a:ext>
              </a:extLst>
            </p:cNvPr>
            <p:cNvGrpSpPr/>
            <p:nvPr/>
          </p:nvGrpSpPr>
          <p:grpSpPr>
            <a:xfrm>
              <a:off x="2940312" y="1852548"/>
              <a:ext cx="421127" cy="567716"/>
              <a:chOff x="2940312" y="1852548"/>
              <a:chExt cx="421127" cy="567716"/>
            </a:xfrm>
          </p:grpSpPr>
          <p:sp>
            <p:nvSpPr>
              <p:cNvPr id="132" name="Google Shape;3772;p48">
                <a:extLst>
                  <a:ext uri="{FF2B5EF4-FFF2-40B4-BE49-F238E27FC236}">
                    <a16:creationId xmlns:a16="http://schemas.microsoft.com/office/drawing/2014/main" id="{29C3072E-83E7-4247-9F7C-C2721B95D48C}"/>
                  </a:ext>
                </a:extLst>
              </p:cNvPr>
              <p:cNvSpPr/>
              <p:nvPr/>
            </p:nvSpPr>
            <p:spPr>
              <a:xfrm>
                <a:off x="3147973" y="1911318"/>
                <a:ext cx="30362" cy="508946"/>
              </a:xfrm>
              <a:custGeom>
                <a:avLst/>
                <a:gdLst/>
                <a:ahLst/>
                <a:cxnLst/>
                <a:rect l="l" t="t" r="r" b="b"/>
                <a:pathLst>
                  <a:path w="1663" h="27876" extrusionOk="0">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3;p48">
                <a:extLst>
                  <a:ext uri="{FF2B5EF4-FFF2-40B4-BE49-F238E27FC236}">
                    <a16:creationId xmlns:a16="http://schemas.microsoft.com/office/drawing/2014/main" id="{3704F230-0625-4721-9476-02F38F910F94}"/>
                  </a:ext>
                </a:extLst>
              </p:cNvPr>
              <p:cNvSpPr/>
              <p:nvPr/>
            </p:nvSpPr>
            <p:spPr>
              <a:xfrm>
                <a:off x="2940312" y="2147899"/>
                <a:ext cx="229898" cy="148397"/>
              </a:xfrm>
              <a:custGeom>
                <a:avLst/>
                <a:gdLst/>
                <a:ahLst/>
                <a:cxnLst/>
                <a:rect l="l" t="t" r="r" b="b"/>
                <a:pathLst>
                  <a:path w="12592" h="8128" extrusionOk="0">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74;p48">
                <a:extLst>
                  <a:ext uri="{FF2B5EF4-FFF2-40B4-BE49-F238E27FC236}">
                    <a16:creationId xmlns:a16="http://schemas.microsoft.com/office/drawing/2014/main" id="{10FDF5CE-3CD2-4ACB-9CA1-DD82A9D866C4}"/>
                  </a:ext>
                </a:extLst>
              </p:cNvPr>
              <p:cNvSpPr/>
              <p:nvPr/>
            </p:nvSpPr>
            <p:spPr>
              <a:xfrm>
                <a:off x="3161958" y="2178627"/>
                <a:ext cx="199481" cy="155116"/>
              </a:xfrm>
              <a:custGeom>
                <a:avLst/>
                <a:gdLst/>
                <a:ahLst/>
                <a:cxnLst/>
                <a:rect l="l" t="t" r="r" b="b"/>
                <a:pathLst>
                  <a:path w="10926" h="8496" extrusionOk="0">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75;p48">
                <a:extLst>
                  <a:ext uri="{FF2B5EF4-FFF2-40B4-BE49-F238E27FC236}">
                    <a16:creationId xmlns:a16="http://schemas.microsoft.com/office/drawing/2014/main" id="{18F43FB1-8123-4213-8F37-3C8EE42BF230}"/>
                  </a:ext>
                </a:extLst>
              </p:cNvPr>
              <p:cNvSpPr/>
              <p:nvPr/>
            </p:nvSpPr>
            <p:spPr>
              <a:xfrm>
                <a:off x="2967315" y="1981208"/>
                <a:ext cx="194716" cy="125703"/>
              </a:xfrm>
              <a:custGeom>
                <a:avLst/>
                <a:gdLst/>
                <a:ahLst/>
                <a:cxnLst/>
                <a:rect l="l" t="t" r="r" b="b"/>
                <a:pathLst>
                  <a:path w="10665" h="6885" extrusionOk="0">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76;p48">
                <a:extLst>
                  <a:ext uri="{FF2B5EF4-FFF2-40B4-BE49-F238E27FC236}">
                    <a16:creationId xmlns:a16="http://schemas.microsoft.com/office/drawing/2014/main" id="{F63D7B92-202E-4C75-B775-1691292BA5E9}"/>
                  </a:ext>
                </a:extLst>
              </p:cNvPr>
              <p:cNvSpPr/>
              <p:nvPr/>
            </p:nvSpPr>
            <p:spPr>
              <a:xfrm>
                <a:off x="3155057" y="2007262"/>
                <a:ext cx="168900" cy="131363"/>
              </a:xfrm>
              <a:custGeom>
                <a:avLst/>
                <a:gdLst/>
                <a:ahLst/>
                <a:cxnLst/>
                <a:rect l="l" t="t" r="r" b="b"/>
                <a:pathLst>
                  <a:path w="9251" h="7195" extrusionOk="0">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77;p48">
                <a:extLst>
                  <a:ext uri="{FF2B5EF4-FFF2-40B4-BE49-F238E27FC236}">
                    <a16:creationId xmlns:a16="http://schemas.microsoft.com/office/drawing/2014/main" id="{CD5E15DC-F56D-4541-8EA1-1308AB4E2CF3}"/>
                  </a:ext>
                </a:extLst>
              </p:cNvPr>
              <p:cNvSpPr/>
              <p:nvPr/>
            </p:nvSpPr>
            <p:spPr>
              <a:xfrm>
                <a:off x="3148667" y="1852548"/>
                <a:ext cx="123822" cy="107482"/>
              </a:xfrm>
              <a:custGeom>
                <a:avLst/>
                <a:gdLst/>
                <a:ahLst/>
                <a:cxnLst/>
                <a:rect l="l" t="t" r="r" b="b"/>
                <a:pathLst>
                  <a:path w="6782" h="5887" extrusionOk="0">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78;p48">
                <a:extLst>
                  <a:ext uri="{FF2B5EF4-FFF2-40B4-BE49-F238E27FC236}">
                    <a16:creationId xmlns:a16="http://schemas.microsoft.com/office/drawing/2014/main" id="{9803C934-D7B4-4363-AEA4-AE9486CEB24D}"/>
                  </a:ext>
                </a:extLst>
              </p:cNvPr>
              <p:cNvSpPr/>
              <p:nvPr/>
            </p:nvSpPr>
            <p:spPr>
              <a:xfrm>
                <a:off x="3077754" y="1868687"/>
                <a:ext cx="87618" cy="92839"/>
              </a:xfrm>
              <a:custGeom>
                <a:avLst/>
                <a:gdLst/>
                <a:ahLst/>
                <a:cxnLst/>
                <a:rect l="l" t="t" r="r" b="b"/>
                <a:pathLst>
                  <a:path w="4799" h="5085" extrusionOk="0">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3779;p48">
              <a:extLst>
                <a:ext uri="{FF2B5EF4-FFF2-40B4-BE49-F238E27FC236}">
                  <a16:creationId xmlns:a16="http://schemas.microsoft.com/office/drawing/2014/main" id="{68502DB5-2AC9-4C01-9BAD-BE0BE5FD4816}"/>
                </a:ext>
              </a:extLst>
            </p:cNvPr>
            <p:cNvSpPr/>
            <p:nvPr/>
          </p:nvSpPr>
          <p:spPr>
            <a:xfrm>
              <a:off x="3101051" y="2384516"/>
              <a:ext cx="140418" cy="115278"/>
            </a:xfrm>
            <a:custGeom>
              <a:avLst/>
              <a:gdLst/>
              <a:ahLst/>
              <a:cxnLst/>
              <a:rect l="l" t="t" r="r" b="b"/>
              <a:pathLst>
                <a:path w="7691" h="6314" extrusionOk="0">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80;p48">
              <a:extLst>
                <a:ext uri="{FF2B5EF4-FFF2-40B4-BE49-F238E27FC236}">
                  <a16:creationId xmlns:a16="http://schemas.microsoft.com/office/drawing/2014/main" id="{AAE95E0D-8AF4-4A4F-993E-F9996677EC24}"/>
                </a:ext>
              </a:extLst>
            </p:cNvPr>
            <p:cNvSpPr/>
            <p:nvPr/>
          </p:nvSpPr>
          <p:spPr>
            <a:xfrm>
              <a:off x="3087413" y="2365839"/>
              <a:ext cx="167713" cy="41134"/>
            </a:xfrm>
            <a:custGeom>
              <a:avLst/>
              <a:gdLst/>
              <a:ahLst/>
              <a:cxnLst/>
              <a:rect l="l" t="t" r="r" b="b"/>
              <a:pathLst>
                <a:path w="9186" h="2253" extrusionOk="0">
                  <a:moveTo>
                    <a:pt x="1" y="0"/>
                  </a:moveTo>
                  <a:lnTo>
                    <a:pt x="251" y="2253"/>
                  </a:lnTo>
                  <a:lnTo>
                    <a:pt x="8939" y="2253"/>
                  </a:lnTo>
                  <a:lnTo>
                    <a:pt x="918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81;p48">
              <a:extLst>
                <a:ext uri="{FF2B5EF4-FFF2-40B4-BE49-F238E27FC236}">
                  <a16:creationId xmlns:a16="http://schemas.microsoft.com/office/drawing/2014/main" id="{9EF66196-FE65-4990-B500-4DEFF71EBB95}"/>
                </a:ext>
              </a:extLst>
            </p:cNvPr>
            <p:cNvSpPr/>
            <p:nvPr/>
          </p:nvSpPr>
          <p:spPr>
            <a:xfrm>
              <a:off x="2910936" y="2599535"/>
              <a:ext cx="1717611" cy="100343"/>
            </a:xfrm>
            <a:custGeom>
              <a:avLst/>
              <a:gdLst/>
              <a:ahLst/>
              <a:cxnLst/>
              <a:rect l="l" t="t" r="r" b="b"/>
              <a:pathLst>
                <a:path w="94077" h="5496" extrusionOk="0">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82;p48">
              <a:extLst>
                <a:ext uri="{FF2B5EF4-FFF2-40B4-BE49-F238E27FC236}">
                  <a16:creationId xmlns:a16="http://schemas.microsoft.com/office/drawing/2014/main" id="{B828E273-543F-43FC-9AE2-7B072F5FFEE1}"/>
                </a:ext>
              </a:extLst>
            </p:cNvPr>
            <p:cNvSpPr/>
            <p:nvPr/>
          </p:nvSpPr>
          <p:spPr>
            <a:xfrm>
              <a:off x="3026396" y="1770151"/>
              <a:ext cx="10991" cy="57986"/>
            </a:xfrm>
            <a:custGeom>
              <a:avLst/>
              <a:gdLst/>
              <a:ahLst/>
              <a:cxnLst/>
              <a:rect l="l" t="t" r="r" b="b"/>
              <a:pathLst>
                <a:path w="602" h="3176" extrusionOk="0">
                  <a:moveTo>
                    <a:pt x="243" y="1"/>
                  </a:moveTo>
                  <a:lnTo>
                    <a:pt x="0" y="12"/>
                  </a:lnTo>
                  <a:cubicBezTo>
                    <a:pt x="56" y="1069"/>
                    <a:pt x="179" y="2134"/>
                    <a:pt x="362" y="3176"/>
                  </a:cubicBezTo>
                  <a:lnTo>
                    <a:pt x="602" y="3135"/>
                  </a:lnTo>
                  <a:cubicBezTo>
                    <a:pt x="418" y="2100"/>
                    <a:pt x="299" y="1047"/>
                    <a:pt x="2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83;p48">
              <a:extLst>
                <a:ext uri="{FF2B5EF4-FFF2-40B4-BE49-F238E27FC236}">
                  <a16:creationId xmlns:a16="http://schemas.microsoft.com/office/drawing/2014/main" id="{B9BBF33D-33ED-408C-9914-969B6E19D18A}"/>
                </a:ext>
              </a:extLst>
            </p:cNvPr>
            <p:cNvSpPr/>
            <p:nvPr/>
          </p:nvSpPr>
          <p:spPr>
            <a:xfrm>
              <a:off x="3036474" y="1845299"/>
              <a:ext cx="10991" cy="28317"/>
            </a:xfrm>
            <a:custGeom>
              <a:avLst/>
              <a:gdLst/>
              <a:ahLst/>
              <a:cxnLst/>
              <a:rect l="l" t="t" r="r" b="b"/>
              <a:pathLst>
                <a:path w="602" h="1551" extrusionOk="0">
                  <a:moveTo>
                    <a:pt x="240" y="1"/>
                  </a:moveTo>
                  <a:lnTo>
                    <a:pt x="0" y="53"/>
                  </a:lnTo>
                  <a:cubicBezTo>
                    <a:pt x="109" y="551"/>
                    <a:pt x="232" y="1054"/>
                    <a:pt x="367" y="1551"/>
                  </a:cubicBezTo>
                  <a:lnTo>
                    <a:pt x="602" y="1484"/>
                  </a:lnTo>
                  <a:cubicBezTo>
                    <a:pt x="467" y="994"/>
                    <a:pt x="344" y="494"/>
                    <a:pt x="2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84;p48">
              <a:extLst>
                <a:ext uri="{FF2B5EF4-FFF2-40B4-BE49-F238E27FC236}">
                  <a16:creationId xmlns:a16="http://schemas.microsoft.com/office/drawing/2014/main" id="{DC6591B1-EAFE-4731-8BA3-97F9D455662E}"/>
                </a:ext>
              </a:extLst>
            </p:cNvPr>
            <p:cNvSpPr/>
            <p:nvPr/>
          </p:nvSpPr>
          <p:spPr>
            <a:xfrm>
              <a:off x="4197889" y="2552339"/>
              <a:ext cx="59136" cy="1114"/>
            </a:xfrm>
            <a:custGeom>
              <a:avLst/>
              <a:gdLst/>
              <a:ahLst/>
              <a:cxnLst/>
              <a:rect l="l" t="t" r="r" b="b"/>
              <a:pathLst>
                <a:path w="3239" h="61" extrusionOk="0">
                  <a:moveTo>
                    <a:pt x="0" y="1"/>
                  </a:moveTo>
                  <a:lnTo>
                    <a:pt x="0" y="61"/>
                  </a:lnTo>
                  <a:lnTo>
                    <a:pt x="3238" y="61"/>
                  </a:lnTo>
                  <a:lnTo>
                    <a:pt x="3238" y="1"/>
                  </a:lnTo>
                  <a:close/>
                </a:path>
              </a:pathLst>
            </a:custGeom>
            <a:solidFill>
              <a:srgbClr val="D4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85;p48">
              <a:extLst>
                <a:ext uri="{FF2B5EF4-FFF2-40B4-BE49-F238E27FC236}">
                  <a16:creationId xmlns:a16="http://schemas.microsoft.com/office/drawing/2014/main" id="{AD05C1FE-DB86-4933-ABFD-6810344CEF9A}"/>
                </a:ext>
              </a:extLst>
            </p:cNvPr>
            <p:cNvSpPr/>
            <p:nvPr/>
          </p:nvSpPr>
          <p:spPr>
            <a:xfrm>
              <a:off x="3938614" y="2508357"/>
              <a:ext cx="46812" cy="83966"/>
            </a:xfrm>
            <a:custGeom>
              <a:avLst/>
              <a:gdLst/>
              <a:ahLst/>
              <a:cxnLst/>
              <a:rect l="l" t="t" r="r" b="b"/>
              <a:pathLst>
                <a:path w="2564" h="4599" extrusionOk="0">
                  <a:moveTo>
                    <a:pt x="893" y="1"/>
                  </a:moveTo>
                  <a:lnTo>
                    <a:pt x="0" y="4023"/>
                  </a:lnTo>
                  <a:lnTo>
                    <a:pt x="1670" y="4599"/>
                  </a:lnTo>
                  <a:lnTo>
                    <a:pt x="2563" y="579"/>
                  </a:lnTo>
                  <a:lnTo>
                    <a:pt x="89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86;p48">
              <a:extLst>
                <a:ext uri="{FF2B5EF4-FFF2-40B4-BE49-F238E27FC236}">
                  <a16:creationId xmlns:a16="http://schemas.microsoft.com/office/drawing/2014/main" id="{DD2E6220-ED61-47DF-B1D6-EE28BC9BFDE3}"/>
                </a:ext>
              </a:extLst>
            </p:cNvPr>
            <p:cNvSpPr/>
            <p:nvPr/>
          </p:nvSpPr>
          <p:spPr>
            <a:xfrm>
              <a:off x="4204845" y="2534958"/>
              <a:ext cx="57438" cy="74691"/>
            </a:xfrm>
            <a:custGeom>
              <a:avLst/>
              <a:gdLst/>
              <a:ahLst/>
              <a:cxnLst/>
              <a:rect l="l" t="t" r="r" b="b"/>
              <a:pathLst>
                <a:path w="3146" h="4091" extrusionOk="0">
                  <a:moveTo>
                    <a:pt x="0" y="1"/>
                  </a:moveTo>
                  <a:lnTo>
                    <a:pt x="1378" y="4090"/>
                  </a:lnTo>
                  <a:lnTo>
                    <a:pt x="3145" y="4090"/>
                  </a:lnTo>
                  <a:lnTo>
                    <a:pt x="1771"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87;p48">
              <a:extLst>
                <a:ext uri="{FF2B5EF4-FFF2-40B4-BE49-F238E27FC236}">
                  <a16:creationId xmlns:a16="http://schemas.microsoft.com/office/drawing/2014/main" id="{18500288-D11E-4AF6-9989-22A0FA14C467}"/>
                </a:ext>
              </a:extLst>
            </p:cNvPr>
            <p:cNvSpPr/>
            <p:nvPr/>
          </p:nvSpPr>
          <p:spPr>
            <a:xfrm>
              <a:off x="4163382" y="2605943"/>
              <a:ext cx="111444" cy="36716"/>
            </a:xfrm>
            <a:custGeom>
              <a:avLst/>
              <a:gdLst/>
              <a:ahLst/>
              <a:cxnLst/>
              <a:rect l="l" t="t" r="r" b="b"/>
              <a:pathLst>
                <a:path w="6104" h="2011" extrusionOk="0">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88;p48">
              <a:extLst>
                <a:ext uri="{FF2B5EF4-FFF2-40B4-BE49-F238E27FC236}">
                  <a16:creationId xmlns:a16="http://schemas.microsoft.com/office/drawing/2014/main" id="{BDCBDAB2-A82E-4CB0-A0FE-149A964C5D24}"/>
                </a:ext>
              </a:extLst>
            </p:cNvPr>
            <p:cNvSpPr/>
            <p:nvPr/>
          </p:nvSpPr>
          <p:spPr>
            <a:xfrm>
              <a:off x="3855232" y="2574486"/>
              <a:ext cx="120153" cy="51742"/>
            </a:xfrm>
            <a:custGeom>
              <a:avLst/>
              <a:gdLst/>
              <a:ahLst/>
              <a:cxnLst/>
              <a:rect l="l" t="t" r="r" b="b"/>
              <a:pathLst>
                <a:path w="6581" h="2834" extrusionOk="0">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89;p48">
              <a:extLst>
                <a:ext uri="{FF2B5EF4-FFF2-40B4-BE49-F238E27FC236}">
                  <a16:creationId xmlns:a16="http://schemas.microsoft.com/office/drawing/2014/main" id="{DC9CBBFB-F330-41CE-899A-EE30F53D9CF9}"/>
                </a:ext>
              </a:extLst>
            </p:cNvPr>
            <p:cNvSpPr/>
            <p:nvPr/>
          </p:nvSpPr>
          <p:spPr>
            <a:xfrm>
              <a:off x="3893755" y="1623672"/>
              <a:ext cx="221628" cy="172771"/>
            </a:xfrm>
            <a:custGeom>
              <a:avLst/>
              <a:gdLst/>
              <a:ahLst/>
              <a:cxnLst/>
              <a:rect l="l" t="t" r="r" b="b"/>
              <a:pathLst>
                <a:path w="12139" h="9463" extrusionOk="0">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90;p48">
              <a:extLst>
                <a:ext uri="{FF2B5EF4-FFF2-40B4-BE49-F238E27FC236}">
                  <a16:creationId xmlns:a16="http://schemas.microsoft.com/office/drawing/2014/main" id="{F4F411A9-9BDD-4293-9102-619A3E6EF1C6}"/>
                </a:ext>
              </a:extLst>
            </p:cNvPr>
            <p:cNvSpPr/>
            <p:nvPr/>
          </p:nvSpPr>
          <p:spPr>
            <a:xfrm>
              <a:off x="4010147" y="1596486"/>
              <a:ext cx="125283" cy="134138"/>
            </a:xfrm>
            <a:custGeom>
              <a:avLst/>
              <a:gdLst/>
              <a:ahLst/>
              <a:cxnLst/>
              <a:rect l="l" t="t" r="r" b="b"/>
              <a:pathLst>
                <a:path w="6862" h="7347" extrusionOk="0">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91;p48">
              <a:extLst>
                <a:ext uri="{FF2B5EF4-FFF2-40B4-BE49-F238E27FC236}">
                  <a16:creationId xmlns:a16="http://schemas.microsoft.com/office/drawing/2014/main" id="{82D3CEFA-0038-4507-9E5C-1596085EB9D9}"/>
                </a:ext>
              </a:extLst>
            </p:cNvPr>
            <p:cNvSpPr/>
            <p:nvPr/>
          </p:nvSpPr>
          <p:spPr>
            <a:xfrm>
              <a:off x="3876356" y="1681110"/>
              <a:ext cx="50957" cy="35876"/>
            </a:xfrm>
            <a:custGeom>
              <a:avLst/>
              <a:gdLst/>
              <a:ahLst/>
              <a:cxnLst/>
              <a:rect l="l" t="t" r="r" b="b"/>
              <a:pathLst>
                <a:path w="2791" h="1965" extrusionOk="0">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92;p48">
              <a:extLst>
                <a:ext uri="{FF2B5EF4-FFF2-40B4-BE49-F238E27FC236}">
                  <a16:creationId xmlns:a16="http://schemas.microsoft.com/office/drawing/2014/main" id="{597ABA60-028B-4CBC-B6C7-6646EE7EA3B4}"/>
                </a:ext>
              </a:extLst>
            </p:cNvPr>
            <p:cNvSpPr/>
            <p:nvPr/>
          </p:nvSpPr>
          <p:spPr>
            <a:xfrm>
              <a:off x="3886032" y="1660424"/>
              <a:ext cx="45699" cy="22055"/>
            </a:xfrm>
            <a:custGeom>
              <a:avLst/>
              <a:gdLst/>
              <a:ahLst/>
              <a:cxnLst/>
              <a:rect l="l" t="t" r="r" b="b"/>
              <a:pathLst>
                <a:path w="2503" h="1208" extrusionOk="0">
                  <a:moveTo>
                    <a:pt x="2503" y="1"/>
                  </a:moveTo>
                  <a:lnTo>
                    <a:pt x="732" y="341"/>
                  </a:lnTo>
                  <a:lnTo>
                    <a:pt x="1" y="1133"/>
                  </a:lnTo>
                  <a:lnTo>
                    <a:pt x="2261" y="1208"/>
                  </a:lnTo>
                  <a:lnTo>
                    <a:pt x="250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93;p48">
              <a:extLst>
                <a:ext uri="{FF2B5EF4-FFF2-40B4-BE49-F238E27FC236}">
                  <a16:creationId xmlns:a16="http://schemas.microsoft.com/office/drawing/2014/main" id="{3DED6192-95EC-42DF-8FE3-21E6374F36CE}"/>
                </a:ext>
              </a:extLst>
            </p:cNvPr>
            <p:cNvSpPr/>
            <p:nvPr/>
          </p:nvSpPr>
          <p:spPr>
            <a:xfrm>
              <a:off x="3946446" y="2508357"/>
              <a:ext cx="38980" cy="48437"/>
            </a:xfrm>
            <a:custGeom>
              <a:avLst/>
              <a:gdLst/>
              <a:ahLst/>
              <a:cxnLst/>
              <a:rect l="l" t="t" r="r" b="b"/>
              <a:pathLst>
                <a:path w="2135" h="2653" extrusionOk="0">
                  <a:moveTo>
                    <a:pt x="464" y="1"/>
                  </a:moveTo>
                  <a:lnTo>
                    <a:pt x="1" y="2074"/>
                  </a:lnTo>
                  <a:lnTo>
                    <a:pt x="1674" y="2653"/>
                  </a:lnTo>
                  <a:lnTo>
                    <a:pt x="2134" y="579"/>
                  </a:lnTo>
                  <a:lnTo>
                    <a:pt x="464"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94;p48">
              <a:extLst>
                <a:ext uri="{FF2B5EF4-FFF2-40B4-BE49-F238E27FC236}">
                  <a16:creationId xmlns:a16="http://schemas.microsoft.com/office/drawing/2014/main" id="{96DBAC67-0B9B-468A-B654-67625890A58A}"/>
                </a:ext>
              </a:extLst>
            </p:cNvPr>
            <p:cNvSpPr/>
            <p:nvPr/>
          </p:nvSpPr>
          <p:spPr>
            <a:xfrm>
              <a:off x="4204845" y="2534958"/>
              <a:ext cx="45297" cy="38542"/>
            </a:xfrm>
            <a:custGeom>
              <a:avLst/>
              <a:gdLst/>
              <a:ahLst/>
              <a:cxnLst/>
              <a:rect l="l" t="t" r="r" b="b"/>
              <a:pathLst>
                <a:path w="2481" h="2111" extrusionOk="0">
                  <a:moveTo>
                    <a:pt x="0" y="1"/>
                  </a:moveTo>
                  <a:lnTo>
                    <a:pt x="714" y="2111"/>
                  </a:lnTo>
                  <a:lnTo>
                    <a:pt x="2481" y="2111"/>
                  </a:lnTo>
                  <a:lnTo>
                    <a:pt x="1771" y="1"/>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95;p48">
              <a:extLst>
                <a:ext uri="{FF2B5EF4-FFF2-40B4-BE49-F238E27FC236}">
                  <a16:creationId xmlns:a16="http://schemas.microsoft.com/office/drawing/2014/main" id="{964034F7-D39A-4FDB-B76B-EEB9D8260705}"/>
                </a:ext>
              </a:extLst>
            </p:cNvPr>
            <p:cNvSpPr/>
            <p:nvPr/>
          </p:nvSpPr>
          <p:spPr>
            <a:xfrm>
              <a:off x="4036705" y="1594149"/>
              <a:ext cx="230099" cy="301723"/>
            </a:xfrm>
            <a:custGeom>
              <a:avLst/>
              <a:gdLst/>
              <a:ahLst/>
              <a:cxnLst/>
              <a:rect l="l" t="t" r="r" b="b"/>
              <a:pathLst>
                <a:path w="12603" h="16526" extrusionOk="0">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96;p48">
              <a:extLst>
                <a:ext uri="{FF2B5EF4-FFF2-40B4-BE49-F238E27FC236}">
                  <a16:creationId xmlns:a16="http://schemas.microsoft.com/office/drawing/2014/main" id="{BD496D31-A57B-44CC-8629-7EAF7B43D6D1}"/>
                </a:ext>
              </a:extLst>
            </p:cNvPr>
            <p:cNvSpPr/>
            <p:nvPr/>
          </p:nvSpPr>
          <p:spPr>
            <a:xfrm>
              <a:off x="4211929" y="1723796"/>
              <a:ext cx="33630" cy="69981"/>
            </a:xfrm>
            <a:custGeom>
              <a:avLst/>
              <a:gdLst/>
              <a:ahLst/>
              <a:cxnLst/>
              <a:rect l="l" t="t" r="r" b="b"/>
              <a:pathLst>
                <a:path w="1842" h="3833" extrusionOk="0">
                  <a:moveTo>
                    <a:pt x="1842" y="0"/>
                  </a:moveTo>
                  <a:lnTo>
                    <a:pt x="1" y="908"/>
                  </a:lnTo>
                  <a:lnTo>
                    <a:pt x="1267" y="3832"/>
                  </a:lnTo>
                  <a:cubicBezTo>
                    <a:pt x="1405" y="2652"/>
                    <a:pt x="1588" y="1356"/>
                    <a:pt x="18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97;p48">
              <a:extLst>
                <a:ext uri="{FF2B5EF4-FFF2-40B4-BE49-F238E27FC236}">
                  <a16:creationId xmlns:a16="http://schemas.microsoft.com/office/drawing/2014/main" id="{CF72E3BD-F55F-4868-8EE3-DC9F8438111B}"/>
                </a:ext>
              </a:extLst>
            </p:cNvPr>
            <p:cNvSpPr/>
            <p:nvPr/>
          </p:nvSpPr>
          <p:spPr>
            <a:xfrm>
              <a:off x="4107404" y="1652208"/>
              <a:ext cx="66074" cy="76572"/>
            </a:xfrm>
            <a:custGeom>
              <a:avLst/>
              <a:gdLst/>
              <a:ahLst/>
              <a:cxnLst/>
              <a:rect l="l" t="t" r="r" b="b"/>
              <a:pathLst>
                <a:path w="3619" h="4194" extrusionOk="0">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98;p48">
              <a:extLst>
                <a:ext uri="{FF2B5EF4-FFF2-40B4-BE49-F238E27FC236}">
                  <a16:creationId xmlns:a16="http://schemas.microsoft.com/office/drawing/2014/main" id="{1DB081E1-9725-4405-BDC9-515C49A53FD5}"/>
                </a:ext>
              </a:extLst>
            </p:cNvPr>
            <p:cNvSpPr/>
            <p:nvPr/>
          </p:nvSpPr>
          <p:spPr>
            <a:xfrm>
              <a:off x="4137401" y="1521320"/>
              <a:ext cx="83017" cy="98755"/>
            </a:xfrm>
            <a:custGeom>
              <a:avLst/>
              <a:gdLst/>
              <a:ahLst/>
              <a:cxnLst/>
              <a:rect l="l" t="t" r="r" b="b"/>
              <a:pathLst>
                <a:path w="4547" h="5409" extrusionOk="0">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99;p48">
              <a:extLst>
                <a:ext uri="{FF2B5EF4-FFF2-40B4-BE49-F238E27FC236}">
                  <a16:creationId xmlns:a16="http://schemas.microsoft.com/office/drawing/2014/main" id="{AECFF83C-2637-4DD5-995F-5CE4A2B88D3B}"/>
                </a:ext>
              </a:extLst>
            </p:cNvPr>
            <p:cNvSpPr/>
            <p:nvPr/>
          </p:nvSpPr>
          <p:spPr>
            <a:xfrm>
              <a:off x="4170612" y="1534411"/>
              <a:ext cx="30034" cy="32206"/>
            </a:xfrm>
            <a:custGeom>
              <a:avLst/>
              <a:gdLst/>
              <a:ahLst/>
              <a:cxnLst/>
              <a:rect l="l" t="t" r="r" b="b"/>
              <a:pathLst>
                <a:path w="1645" h="1764" extrusionOk="0">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800;p48">
              <a:extLst>
                <a:ext uri="{FF2B5EF4-FFF2-40B4-BE49-F238E27FC236}">
                  <a16:creationId xmlns:a16="http://schemas.microsoft.com/office/drawing/2014/main" id="{F27D64F8-96A9-43EC-BF16-E7AC0A733A40}"/>
                </a:ext>
              </a:extLst>
            </p:cNvPr>
            <p:cNvSpPr/>
            <p:nvPr/>
          </p:nvSpPr>
          <p:spPr>
            <a:xfrm>
              <a:off x="4127761" y="1429832"/>
              <a:ext cx="77010" cy="70985"/>
            </a:xfrm>
            <a:custGeom>
              <a:avLst/>
              <a:gdLst/>
              <a:ahLst/>
              <a:cxnLst/>
              <a:rect l="l" t="t" r="r" b="b"/>
              <a:pathLst>
                <a:path w="4218" h="3888" extrusionOk="0">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801;p48">
              <a:extLst>
                <a:ext uri="{FF2B5EF4-FFF2-40B4-BE49-F238E27FC236}">
                  <a16:creationId xmlns:a16="http://schemas.microsoft.com/office/drawing/2014/main" id="{100EB795-1B4F-4686-AD4C-DC938E9EDA4E}"/>
                </a:ext>
              </a:extLst>
            </p:cNvPr>
            <p:cNvSpPr/>
            <p:nvPr/>
          </p:nvSpPr>
          <p:spPr>
            <a:xfrm>
              <a:off x="4130719" y="1433794"/>
              <a:ext cx="102644" cy="125739"/>
            </a:xfrm>
            <a:custGeom>
              <a:avLst/>
              <a:gdLst/>
              <a:ahLst/>
              <a:cxnLst/>
              <a:rect l="l" t="t" r="r" b="b"/>
              <a:pathLst>
                <a:path w="5622" h="6887" extrusionOk="0">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802;p48">
              <a:extLst>
                <a:ext uri="{FF2B5EF4-FFF2-40B4-BE49-F238E27FC236}">
                  <a16:creationId xmlns:a16="http://schemas.microsoft.com/office/drawing/2014/main" id="{BB6A584E-B5CE-46AC-81B1-7785174117AD}"/>
                </a:ext>
              </a:extLst>
            </p:cNvPr>
            <p:cNvSpPr/>
            <p:nvPr/>
          </p:nvSpPr>
          <p:spPr>
            <a:xfrm>
              <a:off x="4193689" y="1443068"/>
              <a:ext cx="93077" cy="74929"/>
            </a:xfrm>
            <a:custGeom>
              <a:avLst/>
              <a:gdLst/>
              <a:ahLst/>
              <a:cxnLst/>
              <a:rect l="l" t="t" r="r" b="b"/>
              <a:pathLst>
                <a:path w="5098" h="4104" extrusionOk="0">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803;p48">
              <a:extLst>
                <a:ext uri="{FF2B5EF4-FFF2-40B4-BE49-F238E27FC236}">
                  <a16:creationId xmlns:a16="http://schemas.microsoft.com/office/drawing/2014/main" id="{D2575469-1C06-474C-B97C-EB71C3566137}"/>
                </a:ext>
              </a:extLst>
            </p:cNvPr>
            <p:cNvSpPr/>
            <p:nvPr/>
          </p:nvSpPr>
          <p:spPr>
            <a:xfrm>
              <a:off x="4102895" y="1404801"/>
              <a:ext cx="161378" cy="57639"/>
            </a:xfrm>
            <a:custGeom>
              <a:avLst/>
              <a:gdLst/>
              <a:ahLst/>
              <a:cxnLst/>
              <a:rect l="l" t="t" r="r" b="b"/>
              <a:pathLst>
                <a:path w="8839" h="3157" extrusionOk="0">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804;p48">
              <a:extLst>
                <a:ext uri="{FF2B5EF4-FFF2-40B4-BE49-F238E27FC236}">
                  <a16:creationId xmlns:a16="http://schemas.microsoft.com/office/drawing/2014/main" id="{5270F0E5-3E00-4A3A-BD91-42FE00A59725}"/>
                </a:ext>
              </a:extLst>
            </p:cNvPr>
            <p:cNvSpPr/>
            <p:nvPr/>
          </p:nvSpPr>
          <p:spPr>
            <a:xfrm>
              <a:off x="4249849" y="1440768"/>
              <a:ext cx="22329" cy="12470"/>
            </a:xfrm>
            <a:custGeom>
              <a:avLst/>
              <a:gdLst/>
              <a:ahLst/>
              <a:cxnLst/>
              <a:rect l="l" t="t" r="r" b="b"/>
              <a:pathLst>
                <a:path w="1223" h="683" extrusionOk="0">
                  <a:moveTo>
                    <a:pt x="1211" y="1"/>
                  </a:moveTo>
                  <a:cubicBezTo>
                    <a:pt x="1024" y="532"/>
                    <a:pt x="1" y="569"/>
                    <a:pt x="1" y="569"/>
                  </a:cubicBezTo>
                  <a:cubicBezTo>
                    <a:pt x="250" y="647"/>
                    <a:pt x="452" y="682"/>
                    <a:pt x="615" y="682"/>
                  </a:cubicBezTo>
                  <a:cubicBezTo>
                    <a:pt x="1083" y="682"/>
                    <a:pt x="1222" y="392"/>
                    <a:pt x="12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805;p48">
              <a:extLst>
                <a:ext uri="{FF2B5EF4-FFF2-40B4-BE49-F238E27FC236}">
                  <a16:creationId xmlns:a16="http://schemas.microsoft.com/office/drawing/2014/main" id="{0055543A-DFD4-47FC-96CF-4457DA891B34}"/>
                </a:ext>
              </a:extLst>
            </p:cNvPr>
            <p:cNvSpPr/>
            <p:nvPr/>
          </p:nvSpPr>
          <p:spPr>
            <a:xfrm>
              <a:off x="4203183" y="1500415"/>
              <a:ext cx="40623" cy="33813"/>
            </a:xfrm>
            <a:custGeom>
              <a:avLst/>
              <a:gdLst/>
              <a:ahLst/>
              <a:cxnLst/>
              <a:rect l="l" t="t" r="r" b="b"/>
              <a:pathLst>
                <a:path w="2225" h="1852" extrusionOk="0">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806;p48">
              <a:extLst>
                <a:ext uri="{FF2B5EF4-FFF2-40B4-BE49-F238E27FC236}">
                  <a16:creationId xmlns:a16="http://schemas.microsoft.com/office/drawing/2014/main" id="{4F129324-FBF2-4C71-B725-AA84FE76C547}"/>
                </a:ext>
              </a:extLst>
            </p:cNvPr>
            <p:cNvSpPr/>
            <p:nvPr/>
          </p:nvSpPr>
          <p:spPr>
            <a:xfrm>
              <a:off x="3937537" y="1872850"/>
              <a:ext cx="229278" cy="680256"/>
            </a:xfrm>
            <a:custGeom>
              <a:avLst/>
              <a:gdLst/>
              <a:ahLst/>
              <a:cxnLst/>
              <a:rect l="l" t="t" r="r" b="b"/>
              <a:pathLst>
                <a:path w="12558" h="37259" extrusionOk="0">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807;p48">
              <a:extLst>
                <a:ext uri="{FF2B5EF4-FFF2-40B4-BE49-F238E27FC236}">
                  <a16:creationId xmlns:a16="http://schemas.microsoft.com/office/drawing/2014/main" id="{E5ACCFB0-F6AF-434B-BB8F-FD9EED0CA402}"/>
                </a:ext>
              </a:extLst>
            </p:cNvPr>
            <p:cNvSpPr/>
            <p:nvPr/>
          </p:nvSpPr>
          <p:spPr>
            <a:xfrm>
              <a:off x="4082373" y="1947322"/>
              <a:ext cx="54444" cy="190426"/>
            </a:xfrm>
            <a:custGeom>
              <a:avLst/>
              <a:gdLst/>
              <a:ahLst/>
              <a:cxnLst/>
              <a:rect l="l" t="t" r="r" b="b"/>
              <a:pathLst>
                <a:path w="2982" h="10430" extrusionOk="0">
                  <a:moveTo>
                    <a:pt x="2428" y="0"/>
                  </a:moveTo>
                  <a:cubicBezTo>
                    <a:pt x="777" y="1726"/>
                    <a:pt x="0" y="7344"/>
                    <a:pt x="101" y="10429"/>
                  </a:cubicBezTo>
                  <a:cubicBezTo>
                    <a:pt x="1001" y="7348"/>
                    <a:pt x="2095" y="4027"/>
                    <a:pt x="2981" y="1424"/>
                  </a:cubicBezTo>
                  <a:lnTo>
                    <a:pt x="2428" y="0"/>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808;p48">
              <a:extLst>
                <a:ext uri="{FF2B5EF4-FFF2-40B4-BE49-F238E27FC236}">
                  <a16:creationId xmlns:a16="http://schemas.microsoft.com/office/drawing/2014/main" id="{63DE0C65-BE2E-4B95-A54F-10975451D1AD}"/>
                </a:ext>
              </a:extLst>
            </p:cNvPr>
            <p:cNvSpPr/>
            <p:nvPr/>
          </p:nvSpPr>
          <p:spPr>
            <a:xfrm>
              <a:off x="4109449" y="1880975"/>
              <a:ext cx="152359" cy="685021"/>
            </a:xfrm>
            <a:custGeom>
              <a:avLst/>
              <a:gdLst/>
              <a:ahLst/>
              <a:cxnLst/>
              <a:rect l="l" t="t" r="r" b="b"/>
              <a:pathLst>
                <a:path w="8345" h="37520" extrusionOk="0">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809;p48">
              <a:extLst>
                <a:ext uri="{FF2B5EF4-FFF2-40B4-BE49-F238E27FC236}">
                  <a16:creationId xmlns:a16="http://schemas.microsoft.com/office/drawing/2014/main" id="{4EAA392E-A829-40C5-8613-AC736563DE7F}"/>
                </a:ext>
              </a:extLst>
            </p:cNvPr>
            <p:cNvSpPr/>
            <p:nvPr/>
          </p:nvSpPr>
          <p:spPr>
            <a:xfrm>
              <a:off x="4187372" y="2545109"/>
              <a:ext cx="77832" cy="22201"/>
            </a:xfrm>
            <a:custGeom>
              <a:avLst/>
              <a:gdLst/>
              <a:ahLst/>
              <a:cxnLst/>
              <a:rect l="l" t="t" r="r" b="b"/>
              <a:pathLst>
                <a:path w="4263" h="1216" extrusionOk="0">
                  <a:moveTo>
                    <a:pt x="1" y="0"/>
                  </a:moveTo>
                  <a:lnTo>
                    <a:pt x="449" y="1215"/>
                  </a:lnTo>
                  <a:lnTo>
                    <a:pt x="4263" y="1215"/>
                  </a:lnTo>
                  <a:lnTo>
                    <a:pt x="4263" y="76"/>
                  </a:lnTo>
                  <a:lnTo>
                    <a:pt x="1" y="0"/>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810;p48">
              <a:extLst>
                <a:ext uri="{FF2B5EF4-FFF2-40B4-BE49-F238E27FC236}">
                  <a16:creationId xmlns:a16="http://schemas.microsoft.com/office/drawing/2014/main" id="{361A98EE-E397-4CA4-BAD4-06D51808782A}"/>
                </a:ext>
              </a:extLst>
            </p:cNvPr>
            <p:cNvSpPr/>
            <p:nvPr/>
          </p:nvSpPr>
          <p:spPr>
            <a:xfrm>
              <a:off x="3930580" y="2510730"/>
              <a:ext cx="68466" cy="44767"/>
            </a:xfrm>
            <a:custGeom>
              <a:avLst/>
              <a:gdLst/>
              <a:ahLst/>
              <a:cxnLst/>
              <a:rect l="l" t="t" r="r" b="b"/>
              <a:pathLst>
                <a:path w="3750" h="2452" extrusionOk="0">
                  <a:moveTo>
                    <a:pt x="0" y="1"/>
                  </a:moveTo>
                  <a:lnTo>
                    <a:pt x="0" y="1286"/>
                  </a:lnTo>
                  <a:lnTo>
                    <a:pt x="3372" y="2452"/>
                  </a:lnTo>
                  <a:lnTo>
                    <a:pt x="3750" y="1361"/>
                  </a:lnTo>
                  <a:lnTo>
                    <a:pt x="0"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811;p48">
              <a:extLst>
                <a:ext uri="{FF2B5EF4-FFF2-40B4-BE49-F238E27FC236}">
                  <a16:creationId xmlns:a16="http://schemas.microsoft.com/office/drawing/2014/main" id="{30CB52CA-0936-47E6-A7BE-4CFA3E06590D}"/>
                </a:ext>
              </a:extLst>
            </p:cNvPr>
            <p:cNvSpPr/>
            <p:nvPr/>
          </p:nvSpPr>
          <p:spPr>
            <a:xfrm>
              <a:off x="4172182" y="1483801"/>
              <a:ext cx="6828" cy="9384"/>
            </a:xfrm>
            <a:custGeom>
              <a:avLst/>
              <a:gdLst/>
              <a:ahLst/>
              <a:cxnLst/>
              <a:rect l="l" t="t" r="r" b="b"/>
              <a:pathLst>
                <a:path w="374" h="514" extrusionOk="0">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812;p48">
              <a:extLst>
                <a:ext uri="{FF2B5EF4-FFF2-40B4-BE49-F238E27FC236}">
                  <a16:creationId xmlns:a16="http://schemas.microsoft.com/office/drawing/2014/main" id="{F8EDCEFA-1A19-43D0-B4E4-3396A97FE82F}"/>
                </a:ext>
              </a:extLst>
            </p:cNvPr>
            <p:cNvSpPr/>
            <p:nvPr/>
          </p:nvSpPr>
          <p:spPr>
            <a:xfrm>
              <a:off x="4143061" y="1479839"/>
              <a:ext cx="6847" cy="9403"/>
            </a:xfrm>
            <a:custGeom>
              <a:avLst/>
              <a:gdLst/>
              <a:ahLst/>
              <a:cxnLst/>
              <a:rect l="l" t="t" r="r" b="b"/>
              <a:pathLst>
                <a:path w="375" h="515" extrusionOk="0">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813;p48">
              <a:extLst>
                <a:ext uri="{FF2B5EF4-FFF2-40B4-BE49-F238E27FC236}">
                  <a16:creationId xmlns:a16="http://schemas.microsoft.com/office/drawing/2014/main" id="{EADBE965-9509-446D-837C-5F8641EBCCF6}"/>
                </a:ext>
              </a:extLst>
            </p:cNvPr>
            <p:cNvSpPr/>
            <p:nvPr/>
          </p:nvSpPr>
          <p:spPr>
            <a:xfrm>
              <a:off x="4143335" y="1487507"/>
              <a:ext cx="15300" cy="24429"/>
            </a:xfrm>
            <a:custGeom>
              <a:avLst/>
              <a:gdLst/>
              <a:ahLst/>
              <a:cxnLst/>
              <a:rect l="l" t="t" r="r" b="b"/>
              <a:pathLst>
                <a:path w="838" h="1338" extrusionOk="0">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814;p48">
              <a:extLst>
                <a:ext uri="{FF2B5EF4-FFF2-40B4-BE49-F238E27FC236}">
                  <a16:creationId xmlns:a16="http://schemas.microsoft.com/office/drawing/2014/main" id="{2802E479-4971-4127-B4D8-447B88C75DCF}"/>
                </a:ext>
              </a:extLst>
            </p:cNvPr>
            <p:cNvSpPr/>
            <p:nvPr/>
          </p:nvSpPr>
          <p:spPr>
            <a:xfrm>
              <a:off x="4161136" y="1512483"/>
              <a:ext cx="20120" cy="7778"/>
            </a:xfrm>
            <a:custGeom>
              <a:avLst/>
              <a:gdLst/>
              <a:ahLst/>
              <a:cxnLst/>
              <a:rect l="l" t="t" r="r" b="b"/>
              <a:pathLst>
                <a:path w="1102" h="426" extrusionOk="0">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815;p48">
              <a:extLst>
                <a:ext uri="{FF2B5EF4-FFF2-40B4-BE49-F238E27FC236}">
                  <a16:creationId xmlns:a16="http://schemas.microsoft.com/office/drawing/2014/main" id="{BCA01FD1-E848-4E2A-98D4-63C8D1576BDA}"/>
                </a:ext>
              </a:extLst>
            </p:cNvPr>
            <p:cNvSpPr/>
            <p:nvPr/>
          </p:nvSpPr>
          <p:spPr>
            <a:xfrm>
              <a:off x="4177093" y="1470509"/>
              <a:ext cx="13584" cy="10188"/>
            </a:xfrm>
            <a:custGeom>
              <a:avLst/>
              <a:gdLst/>
              <a:ahLst/>
              <a:cxnLst/>
              <a:rect l="l" t="t" r="r" b="b"/>
              <a:pathLst>
                <a:path w="744" h="558" extrusionOk="0">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816;p48">
              <a:extLst>
                <a:ext uri="{FF2B5EF4-FFF2-40B4-BE49-F238E27FC236}">
                  <a16:creationId xmlns:a16="http://schemas.microsoft.com/office/drawing/2014/main" id="{6E4F348D-7F3C-4EF2-9C70-4CDE233FBBF6}"/>
                </a:ext>
              </a:extLst>
            </p:cNvPr>
            <p:cNvSpPr/>
            <p:nvPr/>
          </p:nvSpPr>
          <p:spPr>
            <a:xfrm>
              <a:off x="4136580" y="1463772"/>
              <a:ext cx="13985" cy="9494"/>
            </a:xfrm>
            <a:custGeom>
              <a:avLst/>
              <a:gdLst/>
              <a:ahLst/>
              <a:cxnLst/>
              <a:rect l="l" t="t" r="r" b="b"/>
              <a:pathLst>
                <a:path w="766" h="520" extrusionOk="0">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817;p48">
              <a:extLst>
                <a:ext uri="{FF2B5EF4-FFF2-40B4-BE49-F238E27FC236}">
                  <a16:creationId xmlns:a16="http://schemas.microsoft.com/office/drawing/2014/main" id="{B6D459EA-936A-416D-B2BA-524A52D0D567}"/>
                </a:ext>
              </a:extLst>
            </p:cNvPr>
            <p:cNvSpPr/>
            <p:nvPr/>
          </p:nvSpPr>
          <p:spPr>
            <a:xfrm>
              <a:off x="4207163" y="2603387"/>
              <a:ext cx="16925" cy="8179"/>
            </a:xfrm>
            <a:custGeom>
              <a:avLst/>
              <a:gdLst/>
              <a:ahLst/>
              <a:cxnLst/>
              <a:rect l="l" t="t" r="r" b="b"/>
              <a:pathLst>
                <a:path w="927" h="448" extrusionOk="0">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818;p48">
              <a:extLst>
                <a:ext uri="{FF2B5EF4-FFF2-40B4-BE49-F238E27FC236}">
                  <a16:creationId xmlns:a16="http://schemas.microsoft.com/office/drawing/2014/main" id="{52898E1B-8558-42D0-A996-FE4881863B16}"/>
                </a:ext>
              </a:extLst>
            </p:cNvPr>
            <p:cNvSpPr/>
            <p:nvPr/>
          </p:nvSpPr>
          <p:spPr>
            <a:xfrm>
              <a:off x="4213152" y="2595792"/>
              <a:ext cx="10936" cy="14679"/>
            </a:xfrm>
            <a:custGeom>
              <a:avLst/>
              <a:gdLst/>
              <a:ahLst/>
              <a:cxnLst/>
              <a:rect l="l" t="t" r="r" b="b"/>
              <a:pathLst>
                <a:path w="599" h="804" extrusionOk="0">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819;p48">
              <a:extLst>
                <a:ext uri="{FF2B5EF4-FFF2-40B4-BE49-F238E27FC236}">
                  <a16:creationId xmlns:a16="http://schemas.microsoft.com/office/drawing/2014/main" id="{0A826B66-A0A7-48AA-8D58-65BC5F6DC438}"/>
                </a:ext>
              </a:extLst>
            </p:cNvPr>
            <p:cNvSpPr/>
            <p:nvPr/>
          </p:nvSpPr>
          <p:spPr>
            <a:xfrm>
              <a:off x="3917946" y="2569282"/>
              <a:ext cx="18440" cy="12269"/>
            </a:xfrm>
            <a:custGeom>
              <a:avLst/>
              <a:gdLst/>
              <a:ahLst/>
              <a:cxnLst/>
              <a:rect l="l" t="t" r="r" b="b"/>
              <a:pathLst>
                <a:path w="1010" h="672" extrusionOk="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820;p48">
              <a:extLst>
                <a:ext uri="{FF2B5EF4-FFF2-40B4-BE49-F238E27FC236}">
                  <a16:creationId xmlns:a16="http://schemas.microsoft.com/office/drawing/2014/main" id="{6BEDBD5B-0F3B-4EFD-95D1-1A839332DF7A}"/>
                </a:ext>
              </a:extLst>
            </p:cNvPr>
            <p:cNvSpPr/>
            <p:nvPr/>
          </p:nvSpPr>
          <p:spPr>
            <a:xfrm>
              <a:off x="3926892" y="2564754"/>
              <a:ext cx="11539" cy="16797"/>
            </a:xfrm>
            <a:custGeom>
              <a:avLst/>
              <a:gdLst/>
              <a:ahLst/>
              <a:cxnLst/>
              <a:rect l="l" t="t" r="r" b="b"/>
              <a:pathLst>
                <a:path w="632" h="920" extrusionOk="0">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821;p48">
              <a:extLst>
                <a:ext uri="{FF2B5EF4-FFF2-40B4-BE49-F238E27FC236}">
                  <a16:creationId xmlns:a16="http://schemas.microsoft.com/office/drawing/2014/main" id="{3809E1EA-40CD-4402-88DD-BF7581553714}"/>
                </a:ext>
              </a:extLst>
            </p:cNvPr>
            <p:cNvSpPr/>
            <p:nvPr/>
          </p:nvSpPr>
          <p:spPr>
            <a:xfrm>
              <a:off x="4104118" y="1652044"/>
              <a:ext cx="186610" cy="205689"/>
            </a:xfrm>
            <a:custGeom>
              <a:avLst/>
              <a:gdLst/>
              <a:ahLst/>
              <a:cxnLst/>
              <a:rect l="l" t="t" r="r" b="b"/>
              <a:pathLst>
                <a:path w="10221" h="11266" extrusionOk="0">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822;p48">
              <a:extLst>
                <a:ext uri="{FF2B5EF4-FFF2-40B4-BE49-F238E27FC236}">
                  <a16:creationId xmlns:a16="http://schemas.microsoft.com/office/drawing/2014/main" id="{9AB020C2-4A9D-4D92-9745-32A366000B76}"/>
                </a:ext>
              </a:extLst>
            </p:cNvPr>
            <p:cNvSpPr/>
            <p:nvPr/>
          </p:nvSpPr>
          <p:spPr>
            <a:xfrm>
              <a:off x="4209135" y="1618085"/>
              <a:ext cx="105583" cy="124261"/>
            </a:xfrm>
            <a:custGeom>
              <a:avLst/>
              <a:gdLst/>
              <a:ahLst/>
              <a:cxnLst/>
              <a:rect l="l" t="t" r="r" b="b"/>
              <a:pathLst>
                <a:path w="5783" h="6806" extrusionOk="0">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823;p48">
              <a:extLst>
                <a:ext uri="{FF2B5EF4-FFF2-40B4-BE49-F238E27FC236}">
                  <a16:creationId xmlns:a16="http://schemas.microsoft.com/office/drawing/2014/main" id="{75794C48-CCBB-4AB4-A5CE-84088C0935AE}"/>
                </a:ext>
              </a:extLst>
            </p:cNvPr>
            <p:cNvSpPr/>
            <p:nvPr/>
          </p:nvSpPr>
          <p:spPr>
            <a:xfrm>
              <a:off x="4081004" y="1825673"/>
              <a:ext cx="37811" cy="40678"/>
            </a:xfrm>
            <a:custGeom>
              <a:avLst/>
              <a:gdLst/>
              <a:ahLst/>
              <a:cxnLst/>
              <a:rect l="l" t="t" r="r" b="b"/>
              <a:pathLst>
                <a:path w="2071" h="2228" extrusionOk="0">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824;p48">
              <a:extLst>
                <a:ext uri="{FF2B5EF4-FFF2-40B4-BE49-F238E27FC236}">
                  <a16:creationId xmlns:a16="http://schemas.microsoft.com/office/drawing/2014/main" id="{E9EC394F-1F19-46F9-A9D9-F9D2C8FEA808}"/>
                </a:ext>
              </a:extLst>
            </p:cNvPr>
            <p:cNvSpPr/>
            <p:nvPr/>
          </p:nvSpPr>
          <p:spPr>
            <a:xfrm>
              <a:off x="4056101" y="1825673"/>
              <a:ext cx="31805" cy="43727"/>
            </a:xfrm>
            <a:custGeom>
              <a:avLst/>
              <a:gdLst/>
              <a:ahLst/>
              <a:cxnLst/>
              <a:rect l="l" t="t" r="r" b="b"/>
              <a:pathLst>
                <a:path w="1742" h="2395" extrusionOk="0">
                  <a:moveTo>
                    <a:pt x="1364" y="0"/>
                  </a:moveTo>
                  <a:lnTo>
                    <a:pt x="1" y="568"/>
                  </a:lnTo>
                  <a:lnTo>
                    <a:pt x="401" y="2395"/>
                  </a:lnTo>
                  <a:lnTo>
                    <a:pt x="1742" y="2226"/>
                  </a:lnTo>
                  <a:lnTo>
                    <a:pt x="1364" y="0"/>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825;p48">
              <a:extLst>
                <a:ext uri="{FF2B5EF4-FFF2-40B4-BE49-F238E27FC236}">
                  <a16:creationId xmlns:a16="http://schemas.microsoft.com/office/drawing/2014/main" id="{CC994868-33D9-4412-9259-9B42CD58EE26}"/>
                </a:ext>
              </a:extLst>
            </p:cNvPr>
            <p:cNvGrpSpPr/>
            <p:nvPr/>
          </p:nvGrpSpPr>
          <p:grpSpPr>
            <a:xfrm>
              <a:off x="2997886" y="1290691"/>
              <a:ext cx="1054152" cy="943876"/>
              <a:chOff x="3040436" y="1290691"/>
              <a:chExt cx="1054152" cy="943876"/>
            </a:xfrm>
          </p:grpSpPr>
          <p:sp>
            <p:nvSpPr>
              <p:cNvPr id="123" name="Google Shape;3826;p48">
                <a:extLst>
                  <a:ext uri="{FF2B5EF4-FFF2-40B4-BE49-F238E27FC236}">
                    <a16:creationId xmlns:a16="http://schemas.microsoft.com/office/drawing/2014/main" id="{EEBD215B-6D3E-4E42-BA55-9C2CCE498035}"/>
                  </a:ext>
                </a:extLst>
              </p:cNvPr>
              <p:cNvSpPr/>
              <p:nvPr/>
            </p:nvSpPr>
            <p:spPr>
              <a:xfrm>
                <a:off x="3040436" y="1678024"/>
                <a:ext cx="875831" cy="556543"/>
              </a:xfrm>
              <a:custGeom>
                <a:avLst/>
                <a:gdLst/>
                <a:ahLst/>
                <a:cxnLst/>
                <a:rect l="l" t="t" r="r" b="b"/>
                <a:pathLst>
                  <a:path w="47971" h="30483" extrusionOk="0">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rgbClr val="4BAF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827;p48">
                <a:extLst>
                  <a:ext uri="{FF2B5EF4-FFF2-40B4-BE49-F238E27FC236}">
                    <a16:creationId xmlns:a16="http://schemas.microsoft.com/office/drawing/2014/main" id="{47A860BA-CA02-45C0-A1AD-C1FB293DB3EA}"/>
                  </a:ext>
                </a:extLst>
              </p:cNvPr>
              <p:cNvSpPr/>
              <p:nvPr/>
            </p:nvSpPr>
            <p:spPr>
              <a:xfrm>
                <a:off x="3596140" y="1297775"/>
                <a:ext cx="469546" cy="683123"/>
              </a:xfrm>
              <a:custGeom>
                <a:avLst/>
                <a:gdLst/>
                <a:ahLst/>
                <a:cxnLst/>
                <a:rect l="l" t="t" r="r" b="b"/>
                <a:pathLst>
                  <a:path w="25718" h="37416" extrusionOk="0">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828;p48">
                <a:extLst>
                  <a:ext uri="{FF2B5EF4-FFF2-40B4-BE49-F238E27FC236}">
                    <a16:creationId xmlns:a16="http://schemas.microsoft.com/office/drawing/2014/main" id="{53E9DB5C-2BEB-4EE6-A075-AFF8319B2612}"/>
                  </a:ext>
                </a:extLst>
              </p:cNvPr>
              <p:cNvSpPr/>
              <p:nvPr/>
            </p:nvSpPr>
            <p:spPr>
              <a:xfrm>
                <a:off x="3044179" y="1304457"/>
                <a:ext cx="627474" cy="465110"/>
              </a:xfrm>
              <a:custGeom>
                <a:avLst/>
                <a:gdLst/>
                <a:ahLst/>
                <a:cxnLst/>
                <a:rect l="l" t="t" r="r" b="b"/>
                <a:pathLst>
                  <a:path w="34368" h="25475" extrusionOk="0">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29;p48">
                <a:extLst>
                  <a:ext uri="{FF2B5EF4-FFF2-40B4-BE49-F238E27FC236}">
                    <a16:creationId xmlns:a16="http://schemas.microsoft.com/office/drawing/2014/main" id="{219B1879-AE8A-4F99-BDCA-35961924B953}"/>
                  </a:ext>
                </a:extLst>
              </p:cNvPr>
              <p:cNvSpPr/>
              <p:nvPr/>
            </p:nvSpPr>
            <p:spPr>
              <a:xfrm>
                <a:off x="3069009" y="1678024"/>
                <a:ext cx="875758" cy="542777"/>
              </a:xfrm>
              <a:custGeom>
                <a:avLst/>
                <a:gdLst/>
                <a:ahLst/>
                <a:cxnLst/>
                <a:rect l="l" t="t" r="r" b="b"/>
                <a:pathLst>
                  <a:path w="47967" h="29729" extrusionOk="0">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rgbClr val="75DB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30;p48">
                <a:extLst>
                  <a:ext uri="{FF2B5EF4-FFF2-40B4-BE49-F238E27FC236}">
                    <a16:creationId xmlns:a16="http://schemas.microsoft.com/office/drawing/2014/main" id="{CA18BD18-C71C-418E-9B81-0E00708540D3}"/>
                  </a:ext>
                </a:extLst>
              </p:cNvPr>
              <p:cNvSpPr/>
              <p:nvPr/>
            </p:nvSpPr>
            <p:spPr>
              <a:xfrm>
                <a:off x="3094971" y="1707893"/>
                <a:ext cx="814412" cy="487475"/>
              </a:xfrm>
              <a:custGeom>
                <a:avLst/>
                <a:gdLst/>
                <a:ahLst/>
                <a:cxnLst/>
                <a:rect l="l" t="t" r="r" b="b"/>
                <a:pathLst>
                  <a:path w="44607" h="26700" extrusionOk="0">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31;p48">
                <a:extLst>
                  <a:ext uri="{FF2B5EF4-FFF2-40B4-BE49-F238E27FC236}">
                    <a16:creationId xmlns:a16="http://schemas.microsoft.com/office/drawing/2014/main" id="{BFAC5C49-E3E8-46C9-ABE8-40DBDBAF1CEC}"/>
                  </a:ext>
                </a:extLst>
              </p:cNvPr>
              <p:cNvSpPr/>
              <p:nvPr/>
            </p:nvSpPr>
            <p:spPr>
              <a:xfrm>
                <a:off x="3624658" y="1297775"/>
                <a:ext cx="469930" cy="669356"/>
              </a:xfrm>
              <a:custGeom>
                <a:avLst/>
                <a:gdLst/>
                <a:ahLst/>
                <a:cxnLst/>
                <a:rect l="l" t="t" r="r" b="b"/>
                <a:pathLst>
                  <a:path w="25739" h="36662" extrusionOk="0">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rgbClr val="95EB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32;p48">
                <a:extLst>
                  <a:ext uri="{FF2B5EF4-FFF2-40B4-BE49-F238E27FC236}">
                    <a16:creationId xmlns:a16="http://schemas.microsoft.com/office/drawing/2014/main" id="{DCC6D7DF-354B-4C84-AC76-8D371B018071}"/>
                  </a:ext>
                </a:extLst>
              </p:cNvPr>
              <p:cNvSpPr/>
              <p:nvPr/>
            </p:nvSpPr>
            <p:spPr>
              <a:xfrm>
                <a:off x="3656280" y="1332757"/>
                <a:ext cx="411926" cy="598207"/>
              </a:xfrm>
              <a:custGeom>
                <a:avLst/>
                <a:gdLst/>
                <a:ahLst/>
                <a:cxnLst/>
                <a:rect l="l" t="t" r="r" b="b"/>
                <a:pathLst>
                  <a:path w="22562" h="32765" extrusionOk="0">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33;p48">
                <a:extLst>
                  <a:ext uri="{FF2B5EF4-FFF2-40B4-BE49-F238E27FC236}">
                    <a16:creationId xmlns:a16="http://schemas.microsoft.com/office/drawing/2014/main" id="{DDDF52E4-BD6C-4FDA-BA0E-AB682A41FA44}"/>
                  </a:ext>
                </a:extLst>
              </p:cNvPr>
              <p:cNvSpPr/>
              <p:nvPr/>
            </p:nvSpPr>
            <p:spPr>
              <a:xfrm>
                <a:off x="3072697" y="1290691"/>
                <a:ext cx="627456" cy="465092"/>
              </a:xfrm>
              <a:custGeom>
                <a:avLst/>
                <a:gdLst/>
                <a:ahLst/>
                <a:cxnLst/>
                <a:rect l="l" t="t" r="r" b="b"/>
                <a:pathLst>
                  <a:path w="34367" h="25474" extrusionOk="0">
                    <a:moveTo>
                      <a:pt x="23968" y="1"/>
                    </a:moveTo>
                    <a:cubicBezTo>
                      <a:pt x="11351" y="1"/>
                      <a:pt x="1374" y="9174"/>
                      <a:pt x="0" y="21216"/>
                    </a:cubicBezTo>
                    <a:lnTo>
                      <a:pt x="25347" y="25474"/>
                    </a:lnTo>
                    <a:lnTo>
                      <a:pt x="34366" y="2163"/>
                    </a:lnTo>
                    <a:cubicBezTo>
                      <a:pt x="31147" y="773"/>
                      <a:pt x="27625" y="1"/>
                      <a:pt x="23968" y="1"/>
                    </a:cubicBezTo>
                    <a:close/>
                  </a:path>
                </a:pathLst>
              </a:custGeom>
              <a:solidFill>
                <a:srgbClr val="BAF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34;p48">
                <a:extLst>
                  <a:ext uri="{FF2B5EF4-FFF2-40B4-BE49-F238E27FC236}">
                    <a16:creationId xmlns:a16="http://schemas.microsoft.com/office/drawing/2014/main" id="{02AFAFE6-DA66-4CCA-9458-7AFA64EBB210}"/>
                  </a:ext>
                </a:extLst>
              </p:cNvPr>
              <p:cNvSpPr/>
              <p:nvPr/>
            </p:nvSpPr>
            <p:spPr>
              <a:xfrm>
                <a:off x="3101526" y="1316197"/>
                <a:ext cx="565563" cy="410885"/>
              </a:xfrm>
              <a:custGeom>
                <a:avLst/>
                <a:gdLst/>
                <a:ahLst/>
                <a:cxnLst/>
                <a:rect l="l" t="t" r="r" b="b"/>
                <a:pathLst>
                  <a:path w="30977" h="22505" extrusionOk="0">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41" name="Picture 140" descr="A group of people standing together&#10;&#10;Description automatically generated with low confidence">
            <a:extLst>
              <a:ext uri="{FF2B5EF4-FFF2-40B4-BE49-F238E27FC236}">
                <a16:creationId xmlns:a16="http://schemas.microsoft.com/office/drawing/2014/main" id="{50718437-31C1-4D84-A4EB-4FAF3B2EB8C1}"/>
              </a:ext>
            </a:extLst>
          </p:cNvPr>
          <p:cNvPicPr>
            <a:picLocks noChangeAspect="1"/>
          </p:cNvPicPr>
          <p:nvPr/>
        </p:nvPicPr>
        <p:blipFill>
          <a:blip r:embed="rId3"/>
          <a:stretch>
            <a:fillRect/>
          </a:stretch>
        </p:blipFill>
        <p:spPr>
          <a:xfrm>
            <a:off x="6270811" y="857293"/>
            <a:ext cx="2103223" cy="2103223"/>
          </a:xfrm>
          <a:prstGeom prst="rect">
            <a:avLst/>
          </a:prstGeom>
        </p:spPr>
      </p:pic>
      <p:grpSp>
        <p:nvGrpSpPr>
          <p:cNvPr id="144" name="Group 143">
            <a:extLst>
              <a:ext uri="{FF2B5EF4-FFF2-40B4-BE49-F238E27FC236}">
                <a16:creationId xmlns:a16="http://schemas.microsoft.com/office/drawing/2014/main" id="{18187945-A5E4-4B26-9AAF-E12207DF3813}"/>
              </a:ext>
            </a:extLst>
          </p:cNvPr>
          <p:cNvGrpSpPr/>
          <p:nvPr/>
        </p:nvGrpSpPr>
        <p:grpSpPr>
          <a:xfrm>
            <a:off x="709480" y="938500"/>
            <a:ext cx="2155079" cy="1619479"/>
            <a:chOff x="4237331" y="915866"/>
            <a:chExt cx="4897732" cy="3947635"/>
          </a:xfrm>
        </p:grpSpPr>
        <p:grpSp>
          <p:nvGrpSpPr>
            <p:cNvPr id="145" name="Google Shape;2531;p46">
              <a:extLst>
                <a:ext uri="{FF2B5EF4-FFF2-40B4-BE49-F238E27FC236}">
                  <a16:creationId xmlns:a16="http://schemas.microsoft.com/office/drawing/2014/main" id="{B727E5B1-2C8E-4699-A394-57BCF9907652}"/>
                </a:ext>
              </a:extLst>
            </p:cNvPr>
            <p:cNvGrpSpPr/>
            <p:nvPr/>
          </p:nvGrpSpPr>
          <p:grpSpPr>
            <a:xfrm>
              <a:off x="4237331" y="1731885"/>
              <a:ext cx="1090502" cy="1018186"/>
              <a:chOff x="4694531" y="2250235"/>
              <a:chExt cx="1090502" cy="1018186"/>
            </a:xfrm>
          </p:grpSpPr>
          <p:sp>
            <p:nvSpPr>
              <p:cNvPr id="419" name="Google Shape;2532;p46">
                <a:extLst>
                  <a:ext uri="{FF2B5EF4-FFF2-40B4-BE49-F238E27FC236}">
                    <a16:creationId xmlns:a16="http://schemas.microsoft.com/office/drawing/2014/main" id="{E7C2C32A-A16A-46FB-A41A-EC133DE2ED19}"/>
                  </a:ext>
                </a:extLst>
              </p:cNvPr>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533;p46">
                <a:extLst>
                  <a:ext uri="{FF2B5EF4-FFF2-40B4-BE49-F238E27FC236}">
                    <a16:creationId xmlns:a16="http://schemas.microsoft.com/office/drawing/2014/main" id="{EB27521A-09F3-4E45-85AF-674C9EF7B8F6}"/>
                  </a:ext>
                </a:extLst>
              </p:cNvPr>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534;p46">
                <a:extLst>
                  <a:ext uri="{FF2B5EF4-FFF2-40B4-BE49-F238E27FC236}">
                    <a16:creationId xmlns:a16="http://schemas.microsoft.com/office/drawing/2014/main" id="{C1F520A2-8B74-4415-B84D-C87E82035C82}"/>
                  </a:ext>
                </a:extLst>
              </p:cNvPr>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535;p46">
                <a:extLst>
                  <a:ext uri="{FF2B5EF4-FFF2-40B4-BE49-F238E27FC236}">
                    <a16:creationId xmlns:a16="http://schemas.microsoft.com/office/drawing/2014/main" id="{EA2D450B-8F2B-4AA7-ACD1-B8103DC84A07}"/>
                  </a:ext>
                </a:extLst>
              </p:cNvPr>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2538;p46">
              <a:extLst>
                <a:ext uri="{FF2B5EF4-FFF2-40B4-BE49-F238E27FC236}">
                  <a16:creationId xmlns:a16="http://schemas.microsoft.com/office/drawing/2014/main" id="{6FEF2F37-764B-412E-8895-43BDEC0B69E7}"/>
                </a:ext>
              </a:extLst>
            </p:cNvPr>
            <p:cNvGrpSpPr/>
            <p:nvPr/>
          </p:nvGrpSpPr>
          <p:grpSpPr>
            <a:xfrm rot="756199">
              <a:off x="8106510" y="1734345"/>
              <a:ext cx="502396" cy="423275"/>
              <a:chOff x="2681574" y="1237063"/>
              <a:chExt cx="340338" cy="314998"/>
            </a:xfrm>
          </p:grpSpPr>
          <p:sp>
            <p:nvSpPr>
              <p:cNvPr id="415" name="Google Shape;2539;p46">
                <a:extLst>
                  <a:ext uri="{FF2B5EF4-FFF2-40B4-BE49-F238E27FC236}">
                    <a16:creationId xmlns:a16="http://schemas.microsoft.com/office/drawing/2014/main" id="{CFF5C38D-BB2F-4313-AB50-FDB543F80A9B}"/>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540;p46">
                <a:extLst>
                  <a:ext uri="{FF2B5EF4-FFF2-40B4-BE49-F238E27FC236}">
                    <a16:creationId xmlns:a16="http://schemas.microsoft.com/office/drawing/2014/main" id="{7825BACF-565E-4CF6-A6AF-06B70B0C4124}"/>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541;p46">
                <a:extLst>
                  <a:ext uri="{FF2B5EF4-FFF2-40B4-BE49-F238E27FC236}">
                    <a16:creationId xmlns:a16="http://schemas.microsoft.com/office/drawing/2014/main" id="{B523FB65-69A0-4ACD-965D-4E7660D7C809}"/>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542;p46">
                <a:extLst>
                  <a:ext uri="{FF2B5EF4-FFF2-40B4-BE49-F238E27FC236}">
                    <a16:creationId xmlns:a16="http://schemas.microsoft.com/office/drawing/2014/main" id="{FB9249E1-28EB-4D07-9D11-BE0B189BC1A0}"/>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2543;p46">
              <a:extLst>
                <a:ext uri="{FF2B5EF4-FFF2-40B4-BE49-F238E27FC236}">
                  <a16:creationId xmlns:a16="http://schemas.microsoft.com/office/drawing/2014/main" id="{929D9932-3611-407E-831B-37A93DD11CDF}"/>
                </a:ext>
              </a:extLst>
            </p:cNvPr>
            <p:cNvGrpSpPr/>
            <p:nvPr/>
          </p:nvGrpSpPr>
          <p:grpSpPr>
            <a:xfrm>
              <a:off x="6472501" y="1281478"/>
              <a:ext cx="1000385" cy="883233"/>
              <a:chOff x="6472501" y="1326053"/>
              <a:chExt cx="1000385" cy="883233"/>
            </a:xfrm>
          </p:grpSpPr>
          <p:sp>
            <p:nvSpPr>
              <p:cNvPr id="411" name="Google Shape;2544;p46">
                <a:extLst>
                  <a:ext uri="{FF2B5EF4-FFF2-40B4-BE49-F238E27FC236}">
                    <a16:creationId xmlns:a16="http://schemas.microsoft.com/office/drawing/2014/main" id="{66D0B7DC-28D3-43C0-A093-0E5035EA3691}"/>
                  </a:ext>
                </a:extLst>
              </p:cNvPr>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545;p46">
                <a:extLst>
                  <a:ext uri="{FF2B5EF4-FFF2-40B4-BE49-F238E27FC236}">
                    <a16:creationId xmlns:a16="http://schemas.microsoft.com/office/drawing/2014/main" id="{A4ECC5D0-16AD-4D66-95F4-EB81713A2ADB}"/>
                  </a:ext>
                </a:extLst>
              </p:cNvPr>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546;p46">
                <a:extLst>
                  <a:ext uri="{FF2B5EF4-FFF2-40B4-BE49-F238E27FC236}">
                    <a16:creationId xmlns:a16="http://schemas.microsoft.com/office/drawing/2014/main" id="{00C9BFBB-BEA7-46C5-8C83-B5744A184B2C}"/>
                  </a:ext>
                </a:extLst>
              </p:cNvPr>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547;p46">
                <a:extLst>
                  <a:ext uri="{FF2B5EF4-FFF2-40B4-BE49-F238E27FC236}">
                    <a16:creationId xmlns:a16="http://schemas.microsoft.com/office/drawing/2014/main" id="{9AECB74A-0B29-405F-B8AA-2C85ED277D6E}"/>
                  </a:ext>
                </a:extLst>
              </p:cNvPr>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2548;p46">
              <a:extLst>
                <a:ext uri="{FF2B5EF4-FFF2-40B4-BE49-F238E27FC236}">
                  <a16:creationId xmlns:a16="http://schemas.microsoft.com/office/drawing/2014/main" id="{EED87314-C8EC-42BB-AB54-C4CAEEDDD568}"/>
                </a:ext>
              </a:extLst>
            </p:cNvPr>
            <p:cNvGrpSpPr/>
            <p:nvPr/>
          </p:nvGrpSpPr>
          <p:grpSpPr>
            <a:xfrm>
              <a:off x="6256625" y="936264"/>
              <a:ext cx="546250" cy="503056"/>
              <a:chOff x="6256625" y="616414"/>
              <a:chExt cx="546250" cy="503056"/>
            </a:xfrm>
          </p:grpSpPr>
          <p:sp>
            <p:nvSpPr>
              <p:cNvPr id="407" name="Google Shape;2549;p46">
                <a:extLst>
                  <a:ext uri="{FF2B5EF4-FFF2-40B4-BE49-F238E27FC236}">
                    <a16:creationId xmlns:a16="http://schemas.microsoft.com/office/drawing/2014/main" id="{E3C158AA-8A2E-4594-BF8E-FC51B0E5DBBA}"/>
                  </a:ext>
                </a:extLst>
              </p:cNvPr>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550;p46">
                <a:extLst>
                  <a:ext uri="{FF2B5EF4-FFF2-40B4-BE49-F238E27FC236}">
                    <a16:creationId xmlns:a16="http://schemas.microsoft.com/office/drawing/2014/main" id="{EEE4C92D-7FE4-4FA0-AAD7-8BF9A050C99C}"/>
                  </a:ext>
                </a:extLst>
              </p:cNvPr>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551;p46">
                <a:extLst>
                  <a:ext uri="{FF2B5EF4-FFF2-40B4-BE49-F238E27FC236}">
                    <a16:creationId xmlns:a16="http://schemas.microsoft.com/office/drawing/2014/main" id="{0E017820-188B-4CFD-BE72-C1DBEAA01F70}"/>
                  </a:ext>
                </a:extLst>
              </p:cNvPr>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552;p46">
                <a:extLst>
                  <a:ext uri="{FF2B5EF4-FFF2-40B4-BE49-F238E27FC236}">
                    <a16:creationId xmlns:a16="http://schemas.microsoft.com/office/drawing/2014/main" id="{15CB5F49-F571-42F6-9B76-781BCECFD036}"/>
                  </a:ext>
                </a:extLst>
              </p:cNvPr>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2553;p46">
              <a:extLst>
                <a:ext uri="{FF2B5EF4-FFF2-40B4-BE49-F238E27FC236}">
                  <a16:creationId xmlns:a16="http://schemas.microsoft.com/office/drawing/2014/main" id="{5B3C54B9-1D6E-4942-92F3-8E2F8565E74E}"/>
                </a:ext>
              </a:extLst>
            </p:cNvPr>
            <p:cNvGrpSpPr/>
            <p:nvPr/>
          </p:nvGrpSpPr>
          <p:grpSpPr>
            <a:xfrm flipH="1">
              <a:off x="7934272" y="3156168"/>
              <a:ext cx="921144" cy="1561106"/>
              <a:chOff x="4321997" y="3141168"/>
              <a:chExt cx="921144" cy="1561106"/>
            </a:xfrm>
          </p:grpSpPr>
          <p:sp>
            <p:nvSpPr>
              <p:cNvPr id="401" name="Google Shape;2554;p46">
                <a:extLst>
                  <a:ext uri="{FF2B5EF4-FFF2-40B4-BE49-F238E27FC236}">
                    <a16:creationId xmlns:a16="http://schemas.microsoft.com/office/drawing/2014/main" id="{24863AD3-DD37-44E1-B397-FE0DC660A800}"/>
                  </a:ext>
                </a:extLst>
              </p:cNvPr>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555;p46">
                <a:extLst>
                  <a:ext uri="{FF2B5EF4-FFF2-40B4-BE49-F238E27FC236}">
                    <a16:creationId xmlns:a16="http://schemas.microsoft.com/office/drawing/2014/main" id="{59CAA3DA-4A39-4241-BA06-2E2E67C164A7}"/>
                  </a:ext>
                </a:extLst>
              </p:cNvPr>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556;p46">
                <a:extLst>
                  <a:ext uri="{FF2B5EF4-FFF2-40B4-BE49-F238E27FC236}">
                    <a16:creationId xmlns:a16="http://schemas.microsoft.com/office/drawing/2014/main" id="{EF2A3D87-13B7-46F5-8B97-3EA0F1A6D825}"/>
                  </a:ext>
                </a:extLst>
              </p:cNvPr>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557;p46">
                <a:extLst>
                  <a:ext uri="{FF2B5EF4-FFF2-40B4-BE49-F238E27FC236}">
                    <a16:creationId xmlns:a16="http://schemas.microsoft.com/office/drawing/2014/main" id="{20FFFA6C-13BE-4389-B23C-5F6843EE94D8}"/>
                  </a:ext>
                </a:extLst>
              </p:cNvPr>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558;p46">
                <a:extLst>
                  <a:ext uri="{FF2B5EF4-FFF2-40B4-BE49-F238E27FC236}">
                    <a16:creationId xmlns:a16="http://schemas.microsoft.com/office/drawing/2014/main" id="{EF93436D-0E46-4CAF-A4A8-FBD05F153474}"/>
                  </a:ext>
                </a:extLst>
              </p:cNvPr>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559;p46">
                <a:extLst>
                  <a:ext uri="{FF2B5EF4-FFF2-40B4-BE49-F238E27FC236}">
                    <a16:creationId xmlns:a16="http://schemas.microsoft.com/office/drawing/2014/main" id="{8D2774C1-988B-4DCF-A171-6CDBF0AA80C8}"/>
                  </a:ext>
                </a:extLst>
              </p:cNvPr>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2560;p46">
              <a:extLst>
                <a:ext uri="{FF2B5EF4-FFF2-40B4-BE49-F238E27FC236}">
                  <a16:creationId xmlns:a16="http://schemas.microsoft.com/office/drawing/2014/main" id="{0A237E36-A0E3-45D4-8C93-2398D21F3460}"/>
                </a:ext>
              </a:extLst>
            </p:cNvPr>
            <p:cNvGrpSpPr/>
            <p:nvPr/>
          </p:nvGrpSpPr>
          <p:grpSpPr>
            <a:xfrm>
              <a:off x="4980432" y="915866"/>
              <a:ext cx="773384" cy="715644"/>
              <a:chOff x="2681574" y="1237063"/>
              <a:chExt cx="340338" cy="314998"/>
            </a:xfrm>
          </p:grpSpPr>
          <p:sp>
            <p:nvSpPr>
              <p:cNvPr id="397" name="Google Shape;2561;p46">
                <a:extLst>
                  <a:ext uri="{FF2B5EF4-FFF2-40B4-BE49-F238E27FC236}">
                    <a16:creationId xmlns:a16="http://schemas.microsoft.com/office/drawing/2014/main" id="{D20E4026-3D76-4B1A-8DA3-6600E556B229}"/>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562;p46">
                <a:extLst>
                  <a:ext uri="{FF2B5EF4-FFF2-40B4-BE49-F238E27FC236}">
                    <a16:creationId xmlns:a16="http://schemas.microsoft.com/office/drawing/2014/main" id="{DA96F069-CA29-4548-BCFD-925AF44FE9CC}"/>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563;p46">
                <a:extLst>
                  <a:ext uri="{FF2B5EF4-FFF2-40B4-BE49-F238E27FC236}">
                    <a16:creationId xmlns:a16="http://schemas.microsoft.com/office/drawing/2014/main" id="{CDAAE149-64A0-4478-85E4-29D003F1F9EF}"/>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564;p46">
                <a:extLst>
                  <a:ext uri="{FF2B5EF4-FFF2-40B4-BE49-F238E27FC236}">
                    <a16:creationId xmlns:a16="http://schemas.microsoft.com/office/drawing/2014/main" id="{03A7F931-5279-4FCE-9283-87EDF23E31E5}"/>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2565;p46">
              <a:extLst>
                <a:ext uri="{FF2B5EF4-FFF2-40B4-BE49-F238E27FC236}">
                  <a16:creationId xmlns:a16="http://schemas.microsoft.com/office/drawing/2014/main" id="{84FFC209-E03A-4616-BEF6-56ED3E138532}"/>
                </a:ext>
              </a:extLst>
            </p:cNvPr>
            <p:cNvGrpSpPr/>
            <p:nvPr/>
          </p:nvGrpSpPr>
          <p:grpSpPr>
            <a:xfrm>
              <a:off x="4534350" y="4713051"/>
              <a:ext cx="4600713" cy="150450"/>
              <a:chOff x="0" y="4397412"/>
              <a:chExt cx="4600713" cy="150450"/>
            </a:xfrm>
          </p:grpSpPr>
          <p:sp>
            <p:nvSpPr>
              <p:cNvPr id="392" name="Google Shape;2566;p46">
                <a:extLst>
                  <a:ext uri="{FF2B5EF4-FFF2-40B4-BE49-F238E27FC236}">
                    <a16:creationId xmlns:a16="http://schemas.microsoft.com/office/drawing/2014/main" id="{99F41C06-03BC-4841-873C-7B3ADD69CD2F}"/>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567;p46">
                <a:extLst>
                  <a:ext uri="{FF2B5EF4-FFF2-40B4-BE49-F238E27FC236}">
                    <a16:creationId xmlns:a16="http://schemas.microsoft.com/office/drawing/2014/main" id="{D82FDE77-9373-4D69-A2F3-A392EAEC4AAF}"/>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568;p46">
                <a:extLst>
                  <a:ext uri="{FF2B5EF4-FFF2-40B4-BE49-F238E27FC236}">
                    <a16:creationId xmlns:a16="http://schemas.microsoft.com/office/drawing/2014/main" id="{6A7E4C08-520B-4556-9385-144034761170}"/>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569;p46">
                <a:extLst>
                  <a:ext uri="{FF2B5EF4-FFF2-40B4-BE49-F238E27FC236}">
                    <a16:creationId xmlns:a16="http://schemas.microsoft.com/office/drawing/2014/main" id="{D2E0C0D4-CC92-4BD0-8764-551EC6BF1B6F}"/>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570;p46">
                <a:extLst>
                  <a:ext uri="{FF2B5EF4-FFF2-40B4-BE49-F238E27FC236}">
                    <a16:creationId xmlns:a16="http://schemas.microsoft.com/office/drawing/2014/main" id="{2745D730-B8B9-4B7C-8979-11A1361481A4}"/>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2571;p46">
              <a:extLst>
                <a:ext uri="{FF2B5EF4-FFF2-40B4-BE49-F238E27FC236}">
                  <a16:creationId xmlns:a16="http://schemas.microsoft.com/office/drawing/2014/main" id="{4C776294-4659-4D61-A97A-216324183575}"/>
                </a:ext>
              </a:extLst>
            </p:cNvPr>
            <p:cNvGrpSpPr/>
            <p:nvPr/>
          </p:nvGrpSpPr>
          <p:grpSpPr>
            <a:xfrm rot="-721003">
              <a:off x="4854784" y="1530565"/>
              <a:ext cx="1961438" cy="2825119"/>
              <a:chOff x="4937611" y="1161749"/>
              <a:chExt cx="1961412" cy="2825079"/>
            </a:xfrm>
          </p:grpSpPr>
          <p:sp>
            <p:nvSpPr>
              <p:cNvPr id="355" name="Google Shape;2572;p46">
                <a:extLst>
                  <a:ext uri="{FF2B5EF4-FFF2-40B4-BE49-F238E27FC236}">
                    <a16:creationId xmlns:a16="http://schemas.microsoft.com/office/drawing/2014/main" id="{07C5DBFF-7EED-46B9-89E2-96BD2CD49C86}"/>
                  </a:ext>
                </a:extLst>
              </p:cNvPr>
              <p:cNvSpPr/>
              <p:nvPr/>
            </p:nvSpPr>
            <p:spPr>
              <a:xfrm>
                <a:off x="5456776" y="1161749"/>
                <a:ext cx="1117961" cy="499117"/>
              </a:xfrm>
              <a:custGeom>
                <a:avLst/>
                <a:gdLst/>
                <a:ahLst/>
                <a:cxnLst/>
                <a:rect l="l" t="t" r="r" b="b"/>
                <a:pathLst>
                  <a:path w="34909" h="15584" extrusionOk="0">
                    <a:moveTo>
                      <a:pt x="1" y="0"/>
                    </a:moveTo>
                    <a:cubicBezTo>
                      <a:pt x="8550" y="5252"/>
                      <a:pt x="8348" y="15583"/>
                      <a:pt x="8348" y="15583"/>
                    </a:cubicBezTo>
                    <a:lnTo>
                      <a:pt x="34909" y="15583"/>
                    </a:lnTo>
                    <a:cubicBezTo>
                      <a:pt x="34846" y="6279"/>
                      <a:pt x="27099" y="0"/>
                      <a:pt x="2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573;p46">
                <a:extLst>
                  <a:ext uri="{FF2B5EF4-FFF2-40B4-BE49-F238E27FC236}">
                    <a16:creationId xmlns:a16="http://schemas.microsoft.com/office/drawing/2014/main" id="{7A53AB75-C0B6-435A-9837-FE0A65A72B40}"/>
                  </a:ext>
                </a:extLst>
              </p:cNvPr>
              <p:cNvSpPr/>
              <p:nvPr/>
            </p:nvSpPr>
            <p:spPr>
              <a:xfrm>
                <a:off x="5815749" y="1280498"/>
                <a:ext cx="442746" cy="3875"/>
              </a:xfrm>
              <a:custGeom>
                <a:avLst/>
                <a:gdLst/>
                <a:ahLst/>
                <a:cxnLst/>
                <a:rect l="l" t="t" r="r" b="b"/>
                <a:pathLst>
                  <a:path w="13825" h="121" extrusionOk="0">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574;p46">
                <a:extLst>
                  <a:ext uri="{FF2B5EF4-FFF2-40B4-BE49-F238E27FC236}">
                    <a16:creationId xmlns:a16="http://schemas.microsoft.com/office/drawing/2014/main" id="{F886BDAF-5A3F-4E16-B50D-DA01CB67565F}"/>
                  </a:ext>
                </a:extLst>
              </p:cNvPr>
              <p:cNvSpPr/>
              <p:nvPr/>
            </p:nvSpPr>
            <p:spPr>
              <a:xfrm>
                <a:off x="5766462" y="1340321"/>
                <a:ext cx="586762" cy="3875"/>
              </a:xfrm>
              <a:custGeom>
                <a:avLst/>
                <a:gdLst/>
                <a:ahLst/>
                <a:cxnLst/>
                <a:rect l="l" t="t" r="r" b="b"/>
                <a:pathLst>
                  <a:path w="18322" h="121" extrusionOk="0">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575;p46">
                <a:extLst>
                  <a:ext uri="{FF2B5EF4-FFF2-40B4-BE49-F238E27FC236}">
                    <a16:creationId xmlns:a16="http://schemas.microsoft.com/office/drawing/2014/main" id="{81970B59-F5ED-472E-97F8-AF2C18EA1D74}"/>
                  </a:ext>
                </a:extLst>
              </p:cNvPr>
              <p:cNvSpPr/>
              <p:nvPr/>
            </p:nvSpPr>
            <p:spPr>
              <a:xfrm>
                <a:off x="5815749" y="1491737"/>
                <a:ext cx="586762" cy="4003"/>
              </a:xfrm>
              <a:custGeom>
                <a:avLst/>
                <a:gdLst/>
                <a:ahLst/>
                <a:cxnLst/>
                <a:rect l="l" t="t" r="r" b="b"/>
                <a:pathLst>
                  <a:path w="18322" h="125" extrusionOk="0">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576;p46">
                <a:extLst>
                  <a:ext uri="{FF2B5EF4-FFF2-40B4-BE49-F238E27FC236}">
                    <a16:creationId xmlns:a16="http://schemas.microsoft.com/office/drawing/2014/main" id="{25CD5821-CB19-48BC-BADA-9D0C9EB7A932}"/>
                  </a:ext>
                </a:extLst>
              </p:cNvPr>
              <p:cNvSpPr/>
              <p:nvPr/>
            </p:nvSpPr>
            <p:spPr>
              <a:xfrm>
                <a:off x="5790033" y="1409368"/>
                <a:ext cx="305903" cy="3843"/>
              </a:xfrm>
              <a:custGeom>
                <a:avLst/>
                <a:gdLst/>
                <a:ahLst/>
                <a:cxnLst/>
                <a:rect l="l" t="t" r="r" b="b"/>
                <a:pathLst>
                  <a:path w="9552" h="120" extrusionOk="0">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577;p46">
                <a:extLst>
                  <a:ext uri="{FF2B5EF4-FFF2-40B4-BE49-F238E27FC236}">
                    <a16:creationId xmlns:a16="http://schemas.microsoft.com/office/drawing/2014/main" id="{745485D7-A4F6-4E88-B539-2509552D8B4F}"/>
                  </a:ext>
                </a:extLst>
              </p:cNvPr>
              <p:cNvSpPr/>
              <p:nvPr/>
            </p:nvSpPr>
            <p:spPr>
              <a:xfrm>
                <a:off x="6127260" y="1409368"/>
                <a:ext cx="225968" cy="3843"/>
              </a:xfrm>
              <a:custGeom>
                <a:avLst/>
                <a:gdLst/>
                <a:ahLst/>
                <a:cxnLst/>
                <a:rect l="l" t="t" r="r" b="b"/>
                <a:pathLst>
                  <a:path w="7056" h="120" extrusionOk="0">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578;p46">
                <a:extLst>
                  <a:ext uri="{FF2B5EF4-FFF2-40B4-BE49-F238E27FC236}">
                    <a16:creationId xmlns:a16="http://schemas.microsoft.com/office/drawing/2014/main" id="{1E47965B-262B-45D4-9156-8B967D0C29EB}"/>
                  </a:ext>
                </a:extLst>
              </p:cNvPr>
              <p:cNvSpPr/>
              <p:nvPr/>
            </p:nvSpPr>
            <p:spPr>
              <a:xfrm>
                <a:off x="5844476" y="1572985"/>
                <a:ext cx="305871" cy="3971"/>
              </a:xfrm>
              <a:custGeom>
                <a:avLst/>
                <a:gdLst/>
                <a:ahLst/>
                <a:cxnLst/>
                <a:rect l="l" t="t" r="r" b="b"/>
                <a:pathLst>
                  <a:path w="9551" h="124" extrusionOk="0">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579;p46">
                <a:extLst>
                  <a:ext uri="{FF2B5EF4-FFF2-40B4-BE49-F238E27FC236}">
                    <a16:creationId xmlns:a16="http://schemas.microsoft.com/office/drawing/2014/main" id="{E77EFC22-4E55-4BD2-A7B4-32D30A970063}"/>
                  </a:ext>
                </a:extLst>
              </p:cNvPr>
              <p:cNvSpPr/>
              <p:nvPr/>
            </p:nvSpPr>
            <p:spPr>
              <a:xfrm>
                <a:off x="6181672" y="1572985"/>
                <a:ext cx="225840" cy="3971"/>
              </a:xfrm>
              <a:custGeom>
                <a:avLst/>
                <a:gdLst/>
                <a:ahLst/>
                <a:cxnLst/>
                <a:rect l="l" t="t" r="r" b="b"/>
                <a:pathLst>
                  <a:path w="7052" h="124" extrusionOk="0">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580;p46">
                <a:extLst>
                  <a:ext uri="{FF2B5EF4-FFF2-40B4-BE49-F238E27FC236}">
                    <a16:creationId xmlns:a16="http://schemas.microsoft.com/office/drawing/2014/main" id="{957D8B7F-FA79-445E-866D-0ECDE6412356}"/>
                  </a:ext>
                </a:extLst>
              </p:cNvPr>
              <p:cNvSpPr/>
              <p:nvPr/>
            </p:nvSpPr>
            <p:spPr>
              <a:xfrm>
                <a:off x="4937611" y="1651447"/>
                <a:ext cx="1961307" cy="2335381"/>
              </a:xfrm>
              <a:custGeom>
                <a:avLst/>
                <a:gdLst/>
                <a:ahLst/>
                <a:cxnLst/>
                <a:rect l="l" t="t" r="r" b="b"/>
                <a:pathLst>
                  <a:path w="61243" h="72918" extrusionOk="0">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581;p46">
                <a:extLst>
                  <a:ext uri="{FF2B5EF4-FFF2-40B4-BE49-F238E27FC236}">
                    <a16:creationId xmlns:a16="http://schemas.microsoft.com/office/drawing/2014/main" id="{EBD93299-D0CF-4629-AD59-3240B19293CB}"/>
                  </a:ext>
                </a:extLst>
              </p:cNvPr>
              <p:cNvSpPr/>
              <p:nvPr/>
            </p:nvSpPr>
            <p:spPr>
              <a:xfrm>
                <a:off x="5560026" y="1651447"/>
                <a:ext cx="1338997" cy="2335029"/>
              </a:xfrm>
              <a:custGeom>
                <a:avLst/>
                <a:gdLst/>
                <a:ahLst/>
                <a:cxnLst/>
                <a:rect l="l" t="t" r="r" b="b"/>
                <a:pathLst>
                  <a:path w="41811" h="72907" extrusionOk="0">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582;p46">
                <a:extLst>
                  <a:ext uri="{FF2B5EF4-FFF2-40B4-BE49-F238E27FC236}">
                    <a16:creationId xmlns:a16="http://schemas.microsoft.com/office/drawing/2014/main" id="{EAC304EE-279A-4578-B45B-54DB2CBC2DE4}"/>
                  </a:ext>
                </a:extLst>
              </p:cNvPr>
              <p:cNvSpPr/>
              <p:nvPr/>
            </p:nvSpPr>
            <p:spPr>
              <a:xfrm>
                <a:off x="5668848" y="1786497"/>
                <a:ext cx="1096088" cy="1085892"/>
              </a:xfrm>
              <a:custGeom>
                <a:avLst/>
                <a:gdLst/>
                <a:ahLst/>
                <a:cxnLst/>
                <a:rect l="l" t="t" r="r" b="b"/>
                <a:pathLst>
                  <a:path w="34226" h="33905" extrusionOk="0">
                    <a:moveTo>
                      <a:pt x="1" y="0"/>
                    </a:moveTo>
                    <a:lnTo>
                      <a:pt x="834" y="33904"/>
                    </a:lnTo>
                    <a:lnTo>
                      <a:pt x="34225" y="33904"/>
                    </a:lnTo>
                    <a:lnTo>
                      <a:pt x="337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583;p46">
                <a:extLst>
                  <a:ext uri="{FF2B5EF4-FFF2-40B4-BE49-F238E27FC236}">
                    <a16:creationId xmlns:a16="http://schemas.microsoft.com/office/drawing/2014/main" id="{F494F33B-F798-458D-8EA3-0BA08904B319}"/>
                  </a:ext>
                </a:extLst>
              </p:cNvPr>
              <p:cNvSpPr/>
              <p:nvPr/>
            </p:nvSpPr>
            <p:spPr>
              <a:xfrm>
                <a:off x="5777959" y="1899130"/>
                <a:ext cx="200380" cy="36992"/>
              </a:xfrm>
              <a:custGeom>
                <a:avLst/>
                <a:gdLst/>
                <a:ahLst/>
                <a:cxnLst/>
                <a:rect l="l" t="t" r="r" b="b"/>
                <a:pathLst>
                  <a:path w="6257" h="1155" extrusionOk="0">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584;p46">
                <a:extLst>
                  <a:ext uri="{FF2B5EF4-FFF2-40B4-BE49-F238E27FC236}">
                    <a16:creationId xmlns:a16="http://schemas.microsoft.com/office/drawing/2014/main" id="{ECC91C87-C087-4947-9498-2ADA2879038E}"/>
                  </a:ext>
                </a:extLst>
              </p:cNvPr>
              <p:cNvSpPr/>
              <p:nvPr/>
            </p:nvSpPr>
            <p:spPr>
              <a:xfrm>
                <a:off x="6041336" y="1896984"/>
                <a:ext cx="197914" cy="37632"/>
              </a:xfrm>
              <a:custGeom>
                <a:avLst/>
                <a:gdLst/>
                <a:ahLst/>
                <a:cxnLst/>
                <a:rect l="l" t="t" r="r" b="b"/>
                <a:pathLst>
                  <a:path w="6180" h="1175" extrusionOk="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585;p46">
                <a:extLst>
                  <a:ext uri="{FF2B5EF4-FFF2-40B4-BE49-F238E27FC236}">
                    <a16:creationId xmlns:a16="http://schemas.microsoft.com/office/drawing/2014/main" id="{CB510639-89FB-46A1-AC66-E1A10C772BF2}"/>
                  </a:ext>
                </a:extLst>
              </p:cNvPr>
              <p:cNvSpPr/>
              <p:nvPr/>
            </p:nvSpPr>
            <p:spPr>
              <a:xfrm>
                <a:off x="6301767" y="1896088"/>
                <a:ext cx="183888" cy="32060"/>
              </a:xfrm>
              <a:custGeom>
                <a:avLst/>
                <a:gdLst/>
                <a:ahLst/>
                <a:cxnLst/>
                <a:rect l="l" t="t" r="r" b="b"/>
                <a:pathLst>
                  <a:path w="5742" h="1001" extrusionOk="0">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586;p46">
                <a:extLst>
                  <a:ext uri="{FF2B5EF4-FFF2-40B4-BE49-F238E27FC236}">
                    <a16:creationId xmlns:a16="http://schemas.microsoft.com/office/drawing/2014/main" id="{61249985-1D48-403D-B260-915B18DEDC8D}"/>
                  </a:ext>
                </a:extLst>
              </p:cNvPr>
              <p:cNvSpPr/>
              <p:nvPr/>
            </p:nvSpPr>
            <p:spPr>
              <a:xfrm>
                <a:off x="6540869" y="1896600"/>
                <a:ext cx="139981" cy="31035"/>
              </a:xfrm>
              <a:custGeom>
                <a:avLst/>
                <a:gdLst/>
                <a:ahLst/>
                <a:cxnLst/>
                <a:rect l="l" t="t" r="r" b="b"/>
                <a:pathLst>
                  <a:path w="4371" h="969" extrusionOk="0">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587;p46">
                <a:extLst>
                  <a:ext uri="{FF2B5EF4-FFF2-40B4-BE49-F238E27FC236}">
                    <a16:creationId xmlns:a16="http://schemas.microsoft.com/office/drawing/2014/main" id="{C054AD5E-5407-408B-A9CB-E06BC0E19152}"/>
                  </a:ext>
                </a:extLst>
              </p:cNvPr>
              <p:cNvSpPr/>
              <p:nvPr/>
            </p:nvSpPr>
            <p:spPr>
              <a:xfrm>
                <a:off x="5695782" y="3001343"/>
                <a:ext cx="310066" cy="221566"/>
              </a:xfrm>
              <a:custGeom>
                <a:avLst/>
                <a:gdLst/>
                <a:ahLst/>
                <a:cxnLst/>
                <a:rect l="l" t="t" r="r" b="b"/>
                <a:pathLst>
                  <a:path w="9682" h="6918" extrusionOk="0">
                    <a:moveTo>
                      <a:pt x="1" y="1"/>
                    </a:moveTo>
                    <a:lnTo>
                      <a:pt x="1" y="6918"/>
                    </a:lnTo>
                    <a:lnTo>
                      <a:pt x="9682" y="6918"/>
                    </a:lnTo>
                    <a:lnTo>
                      <a:pt x="96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588;p46">
                <a:extLst>
                  <a:ext uri="{FF2B5EF4-FFF2-40B4-BE49-F238E27FC236}">
                    <a16:creationId xmlns:a16="http://schemas.microsoft.com/office/drawing/2014/main" id="{4960273B-0F2F-4A9E-BA77-1EE8D2365172}"/>
                  </a:ext>
                </a:extLst>
              </p:cNvPr>
              <p:cNvSpPr/>
              <p:nvPr/>
            </p:nvSpPr>
            <p:spPr>
              <a:xfrm>
                <a:off x="5695782"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589;p46">
                <a:extLst>
                  <a:ext uri="{FF2B5EF4-FFF2-40B4-BE49-F238E27FC236}">
                    <a16:creationId xmlns:a16="http://schemas.microsoft.com/office/drawing/2014/main" id="{BDDFEA3F-ACA9-4491-9435-E9FFEE533229}"/>
                  </a:ext>
                </a:extLst>
              </p:cNvPr>
              <p:cNvSpPr/>
              <p:nvPr/>
            </p:nvSpPr>
            <p:spPr>
              <a:xfrm>
                <a:off x="6075443" y="3001343"/>
                <a:ext cx="309970" cy="221566"/>
              </a:xfrm>
              <a:custGeom>
                <a:avLst/>
                <a:gdLst/>
                <a:ahLst/>
                <a:cxnLst/>
                <a:rect l="l" t="t" r="r" b="b"/>
                <a:pathLst>
                  <a:path w="9679" h="6918" extrusionOk="0">
                    <a:moveTo>
                      <a:pt x="1" y="1"/>
                    </a:moveTo>
                    <a:lnTo>
                      <a:pt x="1" y="6918"/>
                    </a:lnTo>
                    <a:lnTo>
                      <a:pt x="9679" y="6918"/>
                    </a:lnTo>
                    <a:lnTo>
                      <a:pt x="9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590;p46">
                <a:extLst>
                  <a:ext uri="{FF2B5EF4-FFF2-40B4-BE49-F238E27FC236}">
                    <a16:creationId xmlns:a16="http://schemas.microsoft.com/office/drawing/2014/main" id="{421E6E0B-0994-4B62-A1A3-1D9DBC77C265}"/>
                  </a:ext>
                </a:extLst>
              </p:cNvPr>
              <p:cNvSpPr/>
              <p:nvPr/>
            </p:nvSpPr>
            <p:spPr>
              <a:xfrm>
                <a:off x="6072209" y="3001343"/>
                <a:ext cx="56012" cy="221566"/>
              </a:xfrm>
              <a:custGeom>
                <a:avLst/>
                <a:gdLst/>
                <a:ahLst/>
                <a:cxnLst/>
                <a:rect l="l" t="t" r="r" b="b"/>
                <a:pathLst>
                  <a:path w="1749" h="6918" extrusionOk="0">
                    <a:moveTo>
                      <a:pt x="1" y="1"/>
                    </a:moveTo>
                    <a:lnTo>
                      <a:pt x="1" y="6918"/>
                    </a:lnTo>
                    <a:lnTo>
                      <a:pt x="1749" y="6918"/>
                    </a:lnTo>
                    <a:lnTo>
                      <a:pt x="17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591;p46">
                <a:extLst>
                  <a:ext uri="{FF2B5EF4-FFF2-40B4-BE49-F238E27FC236}">
                    <a16:creationId xmlns:a16="http://schemas.microsoft.com/office/drawing/2014/main" id="{9A02CD17-AC8D-4C8B-B699-1859D043A555}"/>
                  </a:ext>
                </a:extLst>
              </p:cNvPr>
              <p:cNvSpPr/>
              <p:nvPr/>
            </p:nvSpPr>
            <p:spPr>
              <a:xfrm>
                <a:off x="6455009" y="3001343"/>
                <a:ext cx="309938" cy="221566"/>
              </a:xfrm>
              <a:custGeom>
                <a:avLst/>
                <a:gdLst/>
                <a:ahLst/>
                <a:cxnLst/>
                <a:rect l="l" t="t" r="r" b="b"/>
                <a:pathLst>
                  <a:path w="9678" h="6918" extrusionOk="0">
                    <a:moveTo>
                      <a:pt x="1" y="1"/>
                    </a:moveTo>
                    <a:lnTo>
                      <a:pt x="1" y="6918"/>
                    </a:lnTo>
                    <a:lnTo>
                      <a:pt x="9677" y="6918"/>
                    </a:lnTo>
                    <a:lnTo>
                      <a:pt x="9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592;p46">
                <a:extLst>
                  <a:ext uri="{FF2B5EF4-FFF2-40B4-BE49-F238E27FC236}">
                    <a16:creationId xmlns:a16="http://schemas.microsoft.com/office/drawing/2014/main" id="{27D5EA78-9388-47D8-A464-A2A124F97B31}"/>
                  </a:ext>
                </a:extLst>
              </p:cNvPr>
              <p:cNvSpPr/>
              <p:nvPr/>
            </p:nvSpPr>
            <p:spPr>
              <a:xfrm>
                <a:off x="6446138"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593;p46">
                <a:extLst>
                  <a:ext uri="{FF2B5EF4-FFF2-40B4-BE49-F238E27FC236}">
                    <a16:creationId xmlns:a16="http://schemas.microsoft.com/office/drawing/2014/main" id="{84E44F90-9426-435E-A580-331BE6390A93}"/>
                  </a:ext>
                </a:extLst>
              </p:cNvPr>
              <p:cNvSpPr/>
              <p:nvPr/>
            </p:nvSpPr>
            <p:spPr>
              <a:xfrm>
                <a:off x="6455009" y="3296071"/>
                <a:ext cx="309938" cy="221598"/>
              </a:xfrm>
              <a:custGeom>
                <a:avLst/>
                <a:gdLst/>
                <a:ahLst/>
                <a:cxnLst/>
                <a:rect l="l" t="t" r="r" b="b"/>
                <a:pathLst>
                  <a:path w="9678" h="6919" extrusionOk="0">
                    <a:moveTo>
                      <a:pt x="1" y="0"/>
                    </a:moveTo>
                    <a:lnTo>
                      <a:pt x="1" y="6918"/>
                    </a:lnTo>
                    <a:lnTo>
                      <a:pt x="9677" y="6918"/>
                    </a:lnTo>
                    <a:lnTo>
                      <a:pt x="9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594;p46">
                <a:extLst>
                  <a:ext uri="{FF2B5EF4-FFF2-40B4-BE49-F238E27FC236}">
                    <a16:creationId xmlns:a16="http://schemas.microsoft.com/office/drawing/2014/main" id="{79F0612A-D611-4330-B349-F16889DDAAD6}"/>
                  </a:ext>
                </a:extLst>
              </p:cNvPr>
              <p:cNvSpPr/>
              <p:nvPr/>
            </p:nvSpPr>
            <p:spPr>
              <a:xfrm>
                <a:off x="6455009" y="3296071"/>
                <a:ext cx="57805" cy="221598"/>
              </a:xfrm>
              <a:custGeom>
                <a:avLst/>
                <a:gdLst/>
                <a:ahLst/>
                <a:cxnLst/>
                <a:rect l="l" t="t" r="r" b="b"/>
                <a:pathLst>
                  <a:path w="1805" h="6919" extrusionOk="0">
                    <a:moveTo>
                      <a:pt x="1" y="0"/>
                    </a:moveTo>
                    <a:lnTo>
                      <a:pt x="1" y="6918"/>
                    </a:lnTo>
                    <a:lnTo>
                      <a:pt x="1804" y="6918"/>
                    </a:lnTo>
                    <a:lnTo>
                      <a:pt x="1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595;p46">
                <a:extLst>
                  <a:ext uri="{FF2B5EF4-FFF2-40B4-BE49-F238E27FC236}">
                    <a16:creationId xmlns:a16="http://schemas.microsoft.com/office/drawing/2014/main" id="{20084497-32DD-41A9-ADD3-8A979D31DEC7}"/>
                  </a:ext>
                </a:extLst>
              </p:cNvPr>
              <p:cNvSpPr/>
              <p:nvPr/>
            </p:nvSpPr>
            <p:spPr>
              <a:xfrm>
                <a:off x="5695782" y="3296071"/>
                <a:ext cx="310066" cy="221598"/>
              </a:xfrm>
              <a:custGeom>
                <a:avLst/>
                <a:gdLst/>
                <a:ahLst/>
                <a:cxnLst/>
                <a:rect l="l" t="t" r="r" b="b"/>
                <a:pathLst>
                  <a:path w="9682" h="6919" extrusionOk="0">
                    <a:moveTo>
                      <a:pt x="1" y="0"/>
                    </a:moveTo>
                    <a:lnTo>
                      <a:pt x="1" y="6918"/>
                    </a:lnTo>
                    <a:lnTo>
                      <a:pt x="9682" y="6918"/>
                    </a:lnTo>
                    <a:lnTo>
                      <a:pt x="9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596;p46">
                <a:extLst>
                  <a:ext uri="{FF2B5EF4-FFF2-40B4-BE49-F238E27FC236}">
                    <a16:creationId xmlns:a16="http://schemas.microsoft.com/office/drawing/2014/main" id="{C0E4580B-5A8C-4166-AAF1-8A808EE3B26A}"/>
                  </a:ext>
                </a:extLst>
              </p:cNvPr>
              <p:cNvSpPr/>
              <p:nvPr/>
            </p:nvSpPr>
            <p:spPr>
              <a:xfrm>
                <a:off x="5695782" y="3295719"/>
                <a:ext cx="56140" cy="221598"/>
              </a:xfrm>
              <a:custGeom>
                <a:avLst/>
                <a:gdLst/>
                <a:ahLst/>
                <a:cxnLst/>
                <a:rect l="l" t="t" r="r" b="b"/>
                <a:pathLst>
                  <a:path w="1753" h="6919"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597;p46">
                <a:extLst>
                  <a:ext uri="{FF2B5EF4-FFF2-40B4-BE49-F238E27FC236}">
                    <a16:creationId xmlns:a16="http://schemas.microsoft.com/office/drawing/2014/main" id="{B9D61445-2DCA-46A2-8433-19E7AA68F053}"/>
                  </a:ext>
                </a:extLst>
              </p:cNvPr>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598;p46">
                <a:extLst>
                  <a:ext uri="{FF2B5EF4-FFF2-40B4-BE49-F238E27FC236}">
                    <a16:creationId xmlns:a16="http://schemas.microsoft.com/office/drawing/2014/main" id="{82FFE717-CCD9-4136-9451-4F24A9A9D2A6}"/>
                  </a:ext>
                </a:extLst>
              </p:cNvPr>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599;p46">
                <a:extLst>
                  <a:ext uri="{FF2B5EF4-FFF2-40B4-BE49-F238E27FC236}">
                    <a16:creationId xmlns:a16="http://schemas.microsoft.com/office/drawing/2014/main" id="{9F723DA9-89C1-4EB8-ABF8-D6B27EB72D8B}"/>
                  </a:ext>
                </a:extLst>
              </p:cNvPr>
              <p:cNvSpPr/>
              <p:nvPr/>
            </p:nvSpPr>
            <p:spPr>
              <a:xfrm>
                <a:off x="5695782"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600;p46">
                <a:extLst>
                  <a:ext uri="{FF2B5EF4-FFF2-40B4-BE49-F238E27FC236}">
                    <a16:creationId xmlns:a16="http://schemas.microsoft.com/office/drawing/2014/main" id="{8BF12082-D851-4147-9688-7CCC7A31C9F9}"/>
                  </a:ext>
                </a:extLst>
              </p:cNvPr>
              <p:cNvSpPr/>
              <p:nvPr/>
            </p:nvSpPr>
            <p:spPr>
              <a:xfrm>
                <a:off x="6073650" y="3296071"/>
                <a:ext cx="310066" cy="221598"/>
              </a:xfrm>
              <a:custGeom>
                <a:avLst/>
                <a:gdLst/>
                <a:ahLst/>
                <a:cxnLst/>
                <a:rect l="l" t="t" r="r" b="b"/>
                <a:pathLst>
                  <a:path w="9682" h="6919" extrusionOk="0">
                    <a:moveTo>
                      <a:pt x="0" y="0"/>
                    </a:moveTo>
                    <a:lnTo>
                      <a:pt x="0" y="6918"/>
                    </a:lnTo>
                    <a:lnTo>
                      <a:pt x="9682" y="6918"/>
                    </a:lnTo>
                    <a:lnTo>
                      <a:pt x="9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601;p46">
                <a:extLst>
                  <a:ext uri="{FF2B5EF4-FFF2-40B4-BE49-F238E27FC236}">
                    <a16:creationId xmlns:a16="http://schemas.microsoft.com/office/drawing/2014/main" id="{A3CC05D0-CE95-4E38-B7F2-F58ED0F25E3F}"/>
                  </a:ext>
                </a:extLst>
              </p:cNvPr>
              <p:cNvSpPr/>
              <p:nvPr/>
            </p:nvSpPr>
            <p:spPr>
              <a:xfrm>
                <a:off x="6073650" y="3295719"/>
                <a:ext cx="56108" cy="221598"/>
              </a:xfrm>
              <a:custGeom>
                <a:avLst/>
                <a:gdLst/>
                <a:ahLst/>
                <a:cxnLst/>
                <a:rect l="l" t="t" r="r" b="b"/>
                <a:pathLst>
                  <a:path w="1752" h="6919" extrusionOk="0">
                    <a:moveTo>
                      <a:pt x="0" y="1"/>
                    </a:moveTo>
                    <a:lnTo>
                      <a:pt x="0"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602;p46">
                <a:extLst>
                  <a:ext uri="{FF2B5EF4-FFF2-40B4-BE49-F238E27FC236}">
                    <a16:creationId xmlns:a16="http://schemas.microsoft.com/office/drawing/2014/main" id="{FF3574BC-DBD0-456E-BDA0-639E86601802}"/>
                  </a:ext>
                </a:extLst>
              </p:cNvPr>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603;p46">
                <a:extLst>
                  <a:ext uri="{FF2B5EF4-FFF2-40B4-BE49-F238E27FC236}">
                    <a16:creationId xmlns:a16="http://schemas.microsoft.com/office/drawing/2014/main" id="{A7CA66AE-6ACE-413F-8A8C-3F73A8966275}"/>
                  </a:ext>
                </a:extLst>
              </p:cNvPr>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604;p46">
                <a:extLst>
                  <a:ext uri="{FF2B5EF4-FFF2-40B4-BE49-F238E27FC236}">
                    <a16:creationId xmlns:a16="http://schemas.microsoft.com/office/drawing/2014/main" id="{3B4F22CD-F3FF-4C6F-8DAC-7996A67759B7}"/>
                  </a:ext>
                </a:extLst>
              </p:cNvPr>
              <p:cNvSpPr/>
              <p:nvPr/>
            </p:nvSpPr>
            <p:spPr>
              <a:xfrm>
                <a:off x="6075443"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605;p46">
                <a:extLst>
                  <a:ext uri="{FF2B5EF4-FFF2-40B4-BE49-F238E27FC236}">
                    <a16:creationId xmlns:a16="http://schemas.microsoft.com/office/drawing/2014/main" id="{9ED630DA-8812-4477-B1CB-567D568C34A2}"/>
                  </a:ext>
                </a:extLst>
              </p:cNvPr>
              <p:cNvSpPr/>
              <p:nvPr/>
            </p:nvSpPr>
            <p:spPr>
              <a:xfrm>
                <a:off x="6455009" y="3587821"/>
                <a:ext cx="309938" cy="221598"/>
              </a:xfrm>
              <a:custGeom>
                <a:avLst/>
                <a:gdLst/>
                <a:ahLst/>
                <a:cxnLst/>
                <a:rect l="l" t="t" r="r" b="b"/>
                <a:pathLst>
                  <a:path w="9678" h="6919" extrusionOk="0">
                    <a:moveTo>
                      <a:pt x="1" y="1"/>
                    </a:moveTo>
                    <a:lnTo>
                      <a:pt x="1" y="6919"/>
                    </a:lnTo>
                    <a:lnTo>
                      <a:pt x="9677" y="6919"/>
                    </a:lnTo>
                    <a:lnTo>
                      <a:pt x="96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606;p46">
                <a:extLst>
                  <a:ext uri="{FF2B5EF4-FFF2-40B4-BE49-F238E27FC236}">
                    <a16:creationId xmlns:a16="http://schemas.microsoft.com/office/drawing/2014/main" id="{DF418C57-D327-4A7F-911C-733A773BAACC}"/>
                  </a:ext>
                </a:extLst>
              </p:cNvPr>
              <p:cNvSpPr/>
              <p:nvPr/>
            </p:nvSpPr>
            <p:spPr>
              <a:xfrm>
                <a:off x="6455009"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607;p46">
                <a:extLst>
                  <a:ext uri="{FF2B5EF4-FFF2-40B4-BE49-F238E27FC236}">
                    <a16:creationId xmlns:a16="http://schemas.microsoft.com/office/drawing/2014/main" id="{A03CE846-DED6-410E-827D-EA2F00F30140}"/>
                  </a:ext>
                </a:extLst>
              </p:cNvPr>
              <p:cNvSpPr/>
              <p:nvPr/>
            </p:nvSpPr>
            <p:spPr>
              <a:xfrm>
                <a:off x="5440987" y="1651447"/>
                <a:ext cx="78269" cy="2335381"/>
              </a:xfrm>
              <a:custGeom>
                <a:avLst/>
                <a:gdLst/>
                <a:ahLst/>
                <a:cxnLst/>
                <a:rect l="l" t="t" r="r" b="b"/>
                <a:pathLst>
                  <a:path w="2444" h="72918" extrusionOk="0">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608;p46">
                <a:extLst>
                  <a:ext uri="{FF2B5EF4-FFF2-40B4-BE49-F238E27FC236}">
                    <a16:creationId xmlns:a16="http://schemas.microsoft.com/office/drawing/2014/main" id="{A508CDE7-8063-4C46-83C1-EF8089AD2B09}"/>
                  </a:ext>
                </a:extLst>
              </p:cNvPr>
              <p:cNvSpPr/>
              <p:nvPr/>
            </p:nvSpPr>
            <p:spPr>
              <a:xfrm>
                <a:off x="5374246" y="3717620"/>
                <a:ext cx="133640" cy="105659"/>
              </a:xfrm>
              <a:custGeom>
                <a:avLst/>
                <a:gdLst/>
                <a:ahLst/>
                <a:cxnLst/>
                <a:rect l="l" t="t" r="r" b="b"/>
                <a:pathLst>
                  <a:path w="4173" h="3299" extrusionOk="0">
                    <a:moveTo>
                      <a:pt x="4083" y="1"/>
                    </a:moveTo>
                    <a:lnTo>
                      <a:pt x="60" y="1378"/>
                    </a:lnTo>
                    <a:lnTo>
                      <a:pt x="1" y="3299"/>
                    </a:lnTo>
                    <a:lnTo>
                      <a:pt x="4173" y="1830"/>
                    </a:lnTo>
                    <a:lnTo>
                      <a:pt x="4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2609;p46">
              <a:extLst>
                <a:ext uri="{FF2B5EF4-FFF2-40B4-BE49-F238E27FC236}">
                  <a16:creationId xmlns:a16="http://schemas.microsoft.com/office/drawing/2014/main" id="{9B47C585-72BC-45FF-89E2-7753EFDB99E7}"/>
                </a:ext>
              </a:extLst>
            </p:cNvPr>
            <p:cNvGrpSpPr/>
            <p:nvPr/>
          </p:nvGrpSpPr>
          <p:grpSpPr>
            <a:xfrm rot="-721003">
              <a:off x="4427160" y="2856628"/>
              <a:ext cx="1122199" cy="1561317"/>
              <a:chOff x="4165807" y="3024617"/>
              <a:chExt cx="1122184" cy="1561296"/>
            </a:xfrm>
          </p:grpSpPr>
          <p:sp>
            <p:nvSpPr>
              <p:cNvPr id="346" name="Google Shape;2610;p46">
                <a:extLst>
                  <a:ext uri="{FF2B5EF4-FFF2-40B4-BE49-F238E27FC236}">
                    <a16:creationId xmlns:a16="http://schemas.microsoft.com/office/drawing/2014/main" id="{05023EC1-1038-4651-9137-7FDB533F40ED}"/>
                  </a:ext>
                </a:extLst>
              </p:cNvPr>
              <p:cNvSpPr/>
              <p:nvPr/>
            </p:nvSpPr>
            <p:spPr>
              <a:xfrm>
                <a:off x="4165807" y="3024617"/>
                <a:ext cx="1115475" cy="1561296"/>
              </a:xfrm>
              <a:custGeom>
                <a:avLst/>
                <a:gdLst/>
                <a:ahLst/>
                <a:cxnLst/>
                <a:rect l="l" t="t" r="r" b="b"/>
                <a:pathLst>
                  <a:path w="27215" h="38092" extrusionOk="0">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11;p46">
                <a:extLst>
                  <a:ext uri="{FF2B5EF4-FFF2-40B4-BE49-F238E27FC236}">
                    <a16:creationId xmlns:a16="http://schemas.microsoft.com/office/drawing/2014/main" id="{C0954E1A-3280-4150-B450-080081B4AB9D}"/>
                  </a:ext>
                </a:extLst>
              </p:cNvPr>
              <p:cNvSpPr/>
              <p:nvPr/>
            </p:nvSpPr>
            <p:spPr>
              <a:xfrm>
                <a:off x="4751709" y="3671092"/>
                <a:ext cx="232112" cy="643381"/>
              </a:xfrm>
              <a:custGeom>
                <a:avLst/>
                <a:gdLst/>
                <a:ahLst/>
                <a:cxnLst/>
                <a:rect l="l" t="t" r="r" b="b"/>
                <a:pathLst>
                  <a:path w="5663" h="15697" extrusionOk="0">
                    <a:moveTo>
                      <a:pt x="777" y="1"/>
                    </a:moveTo>
                    <a:lnTo>
                      <a:pt x="0" y="244"/>
                    </a:lnTo>
                    <a:lnTo>
                      <a:pt x="4886" y="15696"/>
                    </a:lnTo>
                    <a:lnTo>
                      <a:pt x="5662" y="15454"/>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12;p46">
                <a:extLst>
                  <a:ext uri="{FF2B5EF4-FFF2-40B4-BE49-F238E27FC236}">
                    <a16:creationId xmlns:a16="http://schemas.microsoft.com/office/drawing/2014/main" id="{0B76E028-4FF4-4CBA-80B2-3C422F5CD864}"/>
                  </a:ext>
                </a:extLst>
              </p:cNvPr>
              <p:cNvSpPr/>
              <p:nvPr/>
            </p:nvSpPr>
            <p:spPr>
              <a:xfrm>
                <a:off x="4619569" y="3243237"/>
                <a:ext cx="147924" cy="377413"/>
              </a:xfrm>
              <a:custGeom>
                <a:avLst/>
                <a:gdLst/>
                <a:ahLst/>
                <a:cxnLst/>
                <a:rect l="l" t="t" r="r" b="b"/>
                <a:pathLst>
                  <a:path w="3609" h="9208" extrusionOk="0">
                    <a:moveTo>
                      <a:pt x="777" y="0"/>
                    </a:moveTo>
                    <a:lnTo>
                      <a:pt x="1" y="247"/>
                    </a:lnTo>
                    <a:lnTo>
                      <a:pt x="2832" y="9207"/>
                    </a:lnTo>
                    <a:lnTo>
                      <a:pt x="3609" y="8964"/>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13;p46">
                <a:extLst>
                  <a:ext uri="{FF2B5EF4-FFF2-40B4-BE49-F238E27FC236}">
                    <a16:creationId xmlns:a16="http://schemas.microsoft.com/office/drawing/2014/main" id="{21772BFD-D949-4B6A-B8D4-309C4BE64E39}"/>
                  </a:ext>
                </a:extLst>
              </p:cNvPr>
              <p:cNvSpPr/>
              <p:nvPr/>
            </p:nvSpPr>
            <p:spPr>
              <a:xfrm>
                <a:off x="4507020" y="3280863"/>
                <a:ext cx="86730" cy="183460"/>
              </a:xfrm>
              <a:custGeom>
                <a:avLst/>
                <a:gdLst/>
                <a:ahLst/>
                <a:cxnLst/>
                <a:rect l="l" t="t" r="r" b="b"/>
                <a:pathLst>
                  <a:path w="2116" h="4476" extrusionOk="0">
                    <a:moveTo>
                      <a:pt x="778" y="1"/>
                    </a:moveTo>
                    <a:lnTo>
                      <a:pt x="1" y="247"/>
                    </a:lnTo>
                    <a:lnTo>
                      <a:pt x="1338" y="4476"/>
                    </a:lnTo>
                    <a:lnTo>
                      <a:pt x="2116" y="4233"/>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14;p46">
                <a:extLst>
                  <a:ext uri="{FF2B5EF4-FFF2-40B4-BE49-F238E27FC236}">
                    <a16:creationId xmlns:a16="http://schemas.microsoft.com/office/drawing/2014/main" id="{7DB7C66A-72CC-4B17-B80C-5A5A72585C66}"/>
                  </a:ext>
                </a:extLst>
              </p:cNvPr>
              <p:cNvSpPr/>
              <p:nvPr/>
            </p:nvSpPr>
            <p:spPr>
              <a:xfrm>
                <a:off x="4402668" y="3320701"/>
                <a:ext cx="125873" cy="307611"/>
              </a:xfrm>
              <a:custGeom>
                <a:avLst/>
                <a:gdLst/>
                <a:ahLst/>
                <a:cxnLst/>
                <a:rect l="l" t="t" r="r" b="b"/>
                <a:pathLst>
                  <a:path w="3071" h="7505" extrusionOk="0">
                    <a:moveTo>
                      <a:pt x="776" y="1"/>
                    </a:moveTo>
                    <a:lnTo>
                      <a:pt x="0" y="247"/>
                    </a:lnTo>
                    <a:lnTo>
                      <a:pt x="2293" y="7505"/>
                    </a:lnTo>
                    <a:lnTo>
                      <a:pt x="3070" y="7258"/>
                    </a:lnTo>
                    <a:lnTo>
                      <a:pt x="7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15;p46">
                <a:extLst>
                  <a:ext uri="{FF2B5EF4-FFF2-40B4-BE49-F238E27FC236}">
                    <a16:creationId xmlns:a16="http://schemas.microsoft.com/office/drawing/2014/main" id="{242ACF91-6A31-4495-BF42-E6EAEC8C1DD1}"/>
                  </a:ext>
                </a:extLst>
              </p:cNvPr>
              <p:cNvSpPr/>
              <p:nvPr/>
            </p:nvSpPr>
            <p:spPr>
              <a:xfrm>
                <a:off x="4820731" y="4246129"/>
                <a:ext cx="64350" cy="112716"/>
              </a:xfrm>
              <a:custGeom>
                <a:avLst/>
                <a:gdLst/>
                <a:ahLst/>
                <a:cxnLst/>
                <a:rect l="l" t="t" r="r" b="b"/>
                <a:pathLst>
                  <a:path w="1570" h="2750" extrusionOk="0">
                    <a:moveTo>
                      <a:pt x="777" y="0"/>
                    </a:moveTo>
                    <a:lnTo>
                      <a:pt x="1" y="247"/>
                    </a:lnTo>
                    <a:lnTo>
                      <a:pt x="792" y="2749"/>
                    </a:lnTo>
                    <a:lnTo>
                      <a:pt x="1569" y="2506"/>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16;p46">
                <a:extLst>
                  <a:ext uri="{FF2B5EF4-FFF2-40B4-BE49-F238E27FC236}">
                    <a16:creationId xmlns:a16="http://schemas.microsoft.com/office/drawing/2014/main" id="{FDFFABDA-597D-4254-8862-7C1223064D73}"/>
                  </a:ext>
                </a:extLst>
              </p:cNvPr>
              <p:cNvSpPr/>
              <p:nvPr/>
            </p:nvSpPr>
            <p:spPr>
              <a:xfrm>
                <a:off x="4580673" y="3500877"/>
                <a:ext cx="86730" cy="183460"/>
              </a:xfrm>
              <a:custGeom>
                <a:avLst/>
                <a:gdLst/>
                <a:ahLst/>
                <a:cxnLst/>
                <a:rect l="l" t="t" r="r" b="b"/>
                <a:pathLst>
                  <a:path w="2116" h="4476" extrusionOk="0">
                    <a:moveTo>
                      <a:pt x="778" y="1"/>
                    </a:moveTo>
                    <a:lnTo>
                      <a:pt x="0" y="244"/>
                    </a:lnTo>
                    <a:lnTo>
                      <a:pt x="1338" y="4476"/>
                    </a:lnTo>
                    <a:lnTo>
                      <a:pt x="2115" y="4229"/>
                    </a:lnTo>
                    <a:lnTo>
                      <a:pt x="7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17;p46">
                <a:extLst>
                  <a:ext uri="{FF2B5EF4-FFF2-40B4-BE49-F238E27FC236}">
                    <a16:creationId xmlns:a16="http://schemas.microsoft.com/office/drawing/2014/main" id="{1995D6E0-29DF-40AE-9649-A8559B55AED4}"/>
                  </a:ext>
                </a:extLst>
              </p:cNvPr>
              <p:cNvSpPr/>
              <p:nvPr/>
            </p:nvSpPr>
            <p:spPr>
              <a:xfrm>
                <a:off x="4654325" y="3720727"/>
                <a:ext cx="183419" cy="490088"/>
              </a:xfrm>
              <a:custGeom>
                <a:avLst/>
                <a:gdLst/>
                <a:ahLst/>
                <a:cxnLst/>
                <a:rect l="l" t="t" r="r" b="b"/>
                <a:pathLst>
                  <a:path w="4475" h="11957" extrusionOk="0">
                    <a:moveTo>
                      <a:pt x="777" y="0"/>
                    </a:moveTo>
                    <a:lnTo>
                      <a:pt x="1" y="243"/>
                    </a:lnTo>
                    <a:lnTo>
                      <a:pt x="3702" y="11957"/>
                    </a:lnTo>
                    <a:lnTo>
                      <a:pt x="4475" y="11710"/>
                    </a:lnTo>
                    <a:lnTo>
                      <a:pt x="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18;p46">
                <a:extLst>
                  <a:ext uri="{FF2B5EF4-FFF2-40B4-BE49-F238E27FC236}">
                    <a16:creationId xmlns:a16="http://schemas.microsoft.com/office/drawing/2014/main" id="{C7A17B79-FEB6-483A-B455-F997550430C3}"/>
                  </a:ext>
                </a:extLst>
              </p:cNvPr>
              <p:cNvSpPr/>
              <p:nvPr/>
            </p:nvSpPr>
            <p:spPr>
              <a:xfrm>
                <a:off x="4690311" y="3040725"/>
                <a:ext cx="597680" cy="1387345"/>
              </a:xfrm>
              <a:custGeom>
                <a:avLst/>
                <a:gdLst/>
                <a:ahLst/>
                <a:cxnLst/>
                <a:rect l="l" t="t" r="r" b="b"/>
                <a:pathLst>
                  <a:path w="14582" h="33848" extrusionOk="0">
                    <a:moveTo>
                      <a:pt x="5140" y="0"/>
                    </a:moveTo>
                    <a:lnTo>
                      <a:pt x="0" y="1722"/>
                    </a:lnTo>
                    <a:lnTo>
                      <a:pt x="10268" y="33814"/>
                    </a:lnTo>
                    <a:lnTo>
                      <a:pt x="10279" y="33847"/>
                    </a:lnTo>
                    <a:lnTo>
                      <a:pt x="14582" y="32406"/>
                    </a:lnTo>
                    <a:lnTo>
                      <a:pt x="14418" y="28428"/>
                    </a:lnTo>
                    <a:lnTo>
                      <a:pt x="5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2620;p46">
              <a:extLst>
                <a:ext uri="{FF2B5EF4-FFF2-40B4-BE49-F238E27FC236}">
                  <a16:creationId xmlns:a16="http://schemas.microsoft.com/office/drawing/2014/main" id="{EDAB4B3C-970C-458C-90FF-14B17CCD56A1}"/>
                </a:ext>
              </a:extLst>
            </p:cNvPr>
            <p:cNvGrpSpPr/>
            <p:nvPr/>
          </p:nvGrpSpPr>
          <p:grpSpPr>
            <a:xfrm>
              <a:off x="5819039" y="915875"/>
              <a:ext cx="2360510" cy="3801392"/>
              <a:chOff x="5819039" y="912475"/>
              <a:chExt cx="2360510" cy="3801392"/>
            </a:xfrm>
          </p:grpSpPr>
          <p:sp>
            <p:nvSpPr>
              <p:cNvPr id="160" name="Google Shape;2621;p46">
                <a:extLst>
                  <a:ext uri="{FF2B5EF4-FFF2-40B4-BE49-F238E27FC236}">
                    <a16:creationId xmlns:a16="http://schemas.microsoft.com/office/drawing/2014/main" id="{F67184EA-2262-4954-9E8A-EED4AD7C7158}"/>
                  </a:ext>
                </a:extLst>
              </p:cNvPr>
              <p:cNvSpPr/>
              <p:nvPr/>
            </p:nvSpPr>
            <p:spPr>
              <a:xfrm>
                <a:off x="7402881" y="2309654"/>
                <a:ext cx="45988" cy="10862"/>
              </a:xfrm>
              <a:custGeom>
                <a:avLst/>
                <a:gdLst/>
                <a:ahLst/>
                <a:cxnLst/>
                <a:rect l="l" t="t" r="r" b="b"/>
                <a:pathLst>
                  <a:path w="1122" h="265" extrusionOk="0">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622;p46">
                <a:extLst>
                  <a:ext uri="{FF2B5EF4-FFF2-40B4-BE49-F238E27FC236}">
                    <a16:creationId xmlns:a16="http://schemas.microsoft.com/office/drawing/2014/main" id="{08C5260B-05FF-4A9B-96D4-3E3A972B8297}"/>
                  </a:ext>
                </a:extLst>
              </p:cNvPr>
              <p:cNvSpPr/>
              <p:nvPr/>
            </p:nvSpPr>
            <p:spPr>
              <a:xfrm>
                <a:off x="7492765" y="2281537"/>
                <a:ext cx="44717" cy="16354"/>
              </a:xfrm>
              <a:custGeom>
                <a:avLst/>
                <a:gdLst/>
                <a:ahLst/>
                <a:cxnLst/>
                <a:rect l="l" t="t" r="r" b="b"/>
                <a:pathLst>
                  <a:path w="1091" h="399" extrusionOk="0">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623;p46">
                <a:extLst>
                  <a:ext uri="{FF2B5EF4-FFF2-40B4-BE49-F238E27FC236}">
                    <a16:creationId xmlns:a16="http://schemas.microsoft.com/office/drawing/2014/main" id="{D0B2D698-3E96-439A-AEE7-9A2CF29F63D0}"/>
                  </a:ext>
                </a:extLst>
              </p:cNvPr>
              <p:cNvSpPr/>
              <p:nvPr/>
            </p:nvSpPr>
            <p:spPr>
              <a:xfrm>
                <a:off x="7578959" y="2241699"/>
                <a:ext cx="42586" cy="21887"/>
              </a:xfrm>
              <a:custGeom>
                <a:avLst/>
                <a:gdLst/>
                <a:ahLst/>
                <a:cxnLst/>
                <a:rect l="l" t="t" r="r" b="b"/>
                <a:pathLst>
                  <a:path w="1039" h="534" extrusionOk="0">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624;p46">
                <a:extLst>
                  <a:ext uri="{FF2B5EF4-FFF2-40B4-BE49-F238E27FC236}">
                    <a16:creationId xmlns:a16="http://schemas.microsoft.com/office/drawing/2014/main" id="{EB401060-1547-4DD4-A28C-B22849F4AA5F}"/>
                  </a:ext>
                </a:extLst>
              </p:cNvPr>
              <p:cNvSpPr/>
              <p:nvPr/>
            </p:nvSpPr>
            <p:spPr>
              <a:xfrm>
                <a:off x="7659621" y="2190302"/>
                <a:ext cx="39225" cy="27462"/>
              </a:xfrm>
              <a:custGeom>
                <a:avLst/>
                <a:gdLst/>
                <a:ahLst/>
                <a:cxnLst/>
                <a:rect l="l" t="t" r="r" b="b"/>
                <a:pathLst>
                  <a:path w="957" h="670" extrusionOk="0">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625;p46">
                <a:extLst>
                  <a:ext uri="{FF2B5EF4-FFF2-40B4-BE49-F238E27FC236}">
                    <a16:creationId xmlns:a16="http://schemas.microsoft.com/office/drawing/2014/main" id="{014D74A7-7BB2-4EAF-BFF8-4FD3E252AD02}"/>
                  </a:ext>
                </a:extLst>
              </p:cNvPr>
              <p:cNvSpPr/>
              <p:nvPr/>
            </p:nvSpPr>
            <p:spPr>
              <a:xfrm>
                <a:off x="7732495" y="2127347"/>
                <a:ext cx="34798" cy="33077"/>
              </a:xfrm>
              <a:custGeom>
                <a:avLst/>
                <a:gdLst/>
                <a:ahLst/>
                <a:cxnLst/>
                <a:rect l="l" t="t" r="r" b="b"/>
                <a:pathLst>
                  <a:path w="849" h="807" extrusionOk="0">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626;p46">
                <a:extLst>
                  <a:ext uri="{FF2B5EF4-FFF2-40B4-BE49-F238E27FC236}">
                    <a16:creationId xmlns:a16="http://schemas.microsoft.com/office/drawing/2014/main" id="{B2182F7C-3EBF-43DE-B167-597DCBC18361}"/>
                  </a:ext>
                </a:extLst>
              </p:cNvPr>
              <p:cNvSpPr/>
              <p:nvPr/>
            </p:nvSpPr>
            <p:spPr>
              <a:xfrm>
                <a:off x="7795122" y="2053695"/>
                <a:ext cx="28773" cy="38282"/>
              </a:xfrm>
              <a:custGeom>
                <a:avLst/>
                <a:gdLst/>
                <a:ahLst/>
                <a:cxnLst/>
                <a:rect l="l" t="t" r="r" b="b"/>
                <a:pathLst>
                  <a:path w="702" h="934" extrusionOk="0">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627;p46">
                <a:extLst>
                  <a:ext uri="{FF2B5EF4-FFF2-40B4-BE49-F238E27FC236}">
                    <a16:creationId xmlns:a16="http://schemas.microsoft.com/office/drawing/2014/main" id="{5AD94586-EDAA-4CE1-97B8-772C117C6521}"/>
                  </a:ext>
                </a:extLst>
              </p:cNvPr>
              <p:cNvSpPr/>
              <p:nvPr/>
            </p:nvSpPr>
            <p:spPr>
              <a:xfrm>
                <a:off x="7844429" y="1970739"/>
                <a:ext cx="21150" cy="42668"/>
              </a:xfrm>
              <a:custGeom>
                <a:avLst/>
                <a:gdLst/>
                <a:ahLst/>
                <a:cxnLst/>
                <a:rect l="l" t="t" r="r" b="b"/>
                <a:pathLst>
                  <a:path w="516" h="1041" extrusionOk="0">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628;p46">
                <a:extLst>
                  <a:ext uri="{FF2B5EF4-FFF2-40B4-BE49-F238E27FC236}">
                    <a16:creationId xmlns:a16="http://schemas.microsoft.com/office/drawing/2014/main" id="{E797CE02-E501-4B7F-9BC4-ADD4A097F868}"/>
                  </a:ext>
                </a:extLst>
              </p:cNvPr>
              <p:cNvSpPr/>
              <p:nvPr/>
            </p:nvSpPr>
            <p:spPr>
              <a:xfrm>
                <a:off x="7877300" y="1881348"/>
                <a:ext cx="12911" cy="45373"/>
              </a:xfrm>
              <a:custGeom>
                <a:avLst/>
                <a:gdLst/>
                <a:ahLst/>
                <a:cxnLst/>
                <a:rect l="l" t="t" r="r" b="b"/>
                <a:pathLst>
                  <a:path w="315" h="1107" extrusionOk="0">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629;p46">
                <a:extLst>
                  <a:ext uri="{FF2B5EF4-FFF2-40B4-BE49-F238E27FC236}">
                    <a16:creationId xmlns:a16="http://schemas.microsoft.com/office/drawing/2014/main" id="{2C0727E3-6CAF-4651-8701-A97FA85A9D95}"/>
                  </a:ext>
                </a:extLst>
              </p:cNvPr>
              <p:cNvSpPr/>
              <p:nvPr/>
            </p:nvSpPr>
            <p:spPr>
              <a:xfrm>
                <a:off x="7893531" y="1789047"/>
                <a:ext cx="6640" cy="46439"/>
              </a:xfrm>
              <a:custGeom>
                <a:avLst/>
                <a:gdLst/>
                <a:ahLst/>
                <a:cxnLst/>
                <a:rect l="l" t="t" r="r" b="b"/>
                <a:pathLst>
                  <a:path w="162" h="1133" extrusionOk="0">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630;p46">
                <a:extLst>
                  <a:ext uri="{FF2B5EF4-FFF2-40B4-BE49-F238E27FC236}">
                    <a16:creationId xmlns:a16="http://schemas.microsoft.com/office/drawing/2014/main" id="{0D3332B0-AD12-4F76-88C1-F542CE873E59}"/>
                  </a:ext>
                </a:extLst>
              </p:cNvPr>
              <p:cNvSpPr/>
              <p:nvPr/>
            </p:nvSpPr>
            <p:spPr>
              <a:xfrm>
                <a:off x="7892178" y="1696254"/>
                <a:ext cx="7214" cy="46480"/>
              </a:xfrm>
              <a:custGeom>
                <a:avLst/>
                <a:gdLst/>
                <a:ahLst/>
                <a:cxnLst/>
                <a:rect l="l" t="t" r="r" b="b"/>
                <a:pathLst>
                  <a:path w="176" h="1134" extrusionOk="0">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631;p46">
                <a:extLst>
                  <a:ext uri="{FF2B5EF4-FFF2-40B4-BE49-F238E27FC236}">
                    <a16:creationId xmlns:a16="http://schemas.microsoft.com/office/drawing/2014/main" id="{90E6F40D-C6D7-4CD9-9311-F3983970103A}"/>
                  </a:ext>
                </a:extLst>
              </p:cNvPr>
              <p:cNvSpPr/>
              <p:nvPr/>
            </p:nvSpPr>
            <p:spPr>
              <a:xfrm>
                <a:off x="7873612" y="1605347"/>
                <a:ext cx="13813" cy="45209"/>
              </a:xfrm>
              <a:custGeom>
                <a:avLst/>
                <a:gdLst/>
                <a:ahLst/>
                <a:cxnLst/>
                <a:rect l="l" t="t" r="r" b="b"/>
                <a:pathLst>
                  <a:path w="337" h="1103" extrusionOk="0">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632;p46">
                <a:extLst>
                  <a:ext uri="{FF2B5EF4-FFF2-40B4-BE49-F238E27FC236}">
                    <a16:creationId xmlns:a16="http://schemas.microsoft.com/office/drawing/2014/main" id="{4FD15772-B35C-4DC3-AE52-8AD5AAC4538F}"/>
                  </a:ext>
                </a:extLst>
              </p:cNvPr>
              <p:cNvSpPr/>
              <p:nvPr/>
            </p:nvSpPr>
            <p:spPr>
              <a:xfrm>
                <a:off x="7839962" y="1518948"/>
                <a:ext cx="21313" cy="42504"/>
              </a:xfrm>
              <a:custGeom>
                <a:avLst/>
                <a:gdLst/>
                <a:ahLst/>
                <a:cxnLst/>
                <a:rect l="l" t="t" r="r" b="b"/>
                <a:pathLst>
                  <a:path w="520" h="1037" extrusionOk="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633;p46">
                <a:extLst>
                  <a:ext uri="{FF2B5EF4-FFF2-40B4-BE49-F238E27FC236}">
                    <a16:creationId xmlns:a16="http://schemas.microsoft.com/office/drawing/2014/main" id="{D342B648-51B3-4F41-9402-6F2DDD3254AF}"/>
                  </a:ext>
                </a:extLst>
              </p:cNvPr>
              <p:cNvSpPr/>
              <p:nvPr/>
            </p:nvSpPr>
            <p:spPr>
              <a:xfrm>
                <a:off x="7790819" y="1440295"/>
                <a:ext cx="28978" cy="38200"/>
              </a:xfrm>
              <a:custGeom>
                <a:avLst/>
                <a:gdLst/>
                <a:ahLst/>
                <a:cxnLst/>
                <a:rect l="l" t="t" r="r" b="b"/>
                <a:pathLst>
                  <a:path w="707" h="932" extrusionOk="0">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634;p46">
                <a:extLst>
                  <a:ext uri="{FF2B5EF4-FFF2-40B4-BE49-F238E27FC236}">
                    <a16:creationId xmlns:a16="http://schemas.microsoft.com/office/drawing/2014/main" id="{3F7941A4-97F2-4ED6-AFCC-1E19906B92F4}"/>
                  </a:ext>
                </a:extLst>
              </p:cNvPr>
              <p:cNvSpPr/>
              <p:nvPr/>
            </p:nvSpPr>
            <p:spPr>
              <a:xfrm>
                <a:off x="7726347" y="1373611"/>
                <a:ext cx="36192" cy="31765"/>
              </a:xfrm>
              <a:custGeom>
                <a:avLst/>
                <a:gdLst/>
                <a:ahLst/>
                <a:cxnLst/>
                <a:rect l="l" t="t" r="r" b="b"/>
                <a:pathLst>
                  <a:path w="883" h="775" extrusionOk="0">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635;p46">
                <a:extLst>
                  <a:ext uri="{FF2B5EF4-FFF2-40B4-BE49-F238E27FC236}">
                    <a16:creationId xmlns:a16="http://schemas.microsoft.com/office/drawing/2014/main" id="{FC7852F8-7AB8-4E79-A3DB-60CC385BF863}"/>
                  </a:ext>
                </a:extLst>
              </p:cNvPr>
              <p:cNvSpPr/>
              <p:nvPr/>
            </p:nvSpPr>
            <p:spPr>
              <a:xfrm>
                <a:off x="7668802" y="1333526"/>
                <a:ext cx="21641" cy="13116"/>
              </a:xfrm>
              <a:custGeom>
                <a:avLst/>
                <a:gdLst/>
                <a:ahLst/>
                <a:cxnLst/>
                <a:rect l="l" t="t" r="r" b="b"/>
                <a:pathLst>
                  <a:path w="528" h="320" extrusionOk="0">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636;p46">
                <a:extLst>
                  <a:ext uri="{FF2B5EF4-FFF2-40B4-BE49-F238E27FC236}">
                    <a16:creationId xmlns:a16="http://schemas.microsoft.com/office/drawing/2014/main" id="{985A2735-6F57-43D0-B261-A1F46E51044E}"/>
                  </a:ext>
                </a:extLst>
              </p:cNvPr>
              <p:cNvSpPr/>
              <p:nvPr/>
            </p:nvSpPr>
            <p:spPr>
              <a:xfrm>
                <a:off x="7085687" y="912475"/>
                <a:ext cx="654980" cy="654980"/>
              </a:xfrm>
              <a:custGeom>
                <a:avLst/>
                <a:gdLst/>
                <a:ahLst/>
                <a:cxnLst/>
                <a:rect l="l" t="t" r="r" b="b"/>
                <a:pathLst>
                  <a:path w="15980" h="15980" extrusionOk="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637;p46">
                <a:extLst>
                  <a:ext uri="{FF2B5EF4-FFF2-40B4-BE49-F238E27FC236}">
                    <a16:creationId xmlns:a16="http://schemas.microsoft.com/office/drawing/2014/main" id="{E70837AB-DFFE-4C96-8C36-9B5EB015A18F}"/>
                  </a:ext>
                </a:extLst>
              </p:cNvPr>
              <p:cNvSpPr/>
              <p:nvPr/>
            </p:nvSpPr>
            <p:spPr>
              <a:xfrm>
                <a:off x="7219467" y="1115480"/>
                <a:ext cx="387373" cy="282322"/>
              </a:xfrm>
              <a:custGeom>
                <a:avLst/>
                <a:gdLst/>
                <a:ahLst/>
                <a:cxnLst/>
                <a:rect l="l" t="t" r="r" b="b"/>
                <a:pathLst>
                  <a:path w="9451" h="6888" extrusionOk="0">
                    <a:moveTo>
                      <a:pt x="8304" y="0"/>
                    </a:moveTo>
                    <a:lnTo>
                      <a:pt x="3621" y="4505"/>
                    </a:lnTo>
                    <a:lnTo>
                      <a:pt x="1237" y="2383"/>
                    </a:lnTo>
                    <a:lnTo>
                      <a:pt x="1" y="3619"/>
                    </a:lnTo>
                    <a:lnTo>
                      <a:pt x="3445" y="6887"/>
                    </a:lnTo>
                    <a:lnTo>
                      <a:pt x="9451" y="1236"/>
                    </a:lnTo>
                    <a:lnTo>
                      <a:pt x="8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638;p46">
                <a:extLst>
                  <a:ext uri="{FF2B5EF4-FFF2-40B4-BE49-F238E27FC236}">
                    <a16:creationId xmlns:a16="http://schemas.microsoft.com/office/drawing/2014/main" id="{8D3FE0C2-B8A9-407D-955B-58DD9970F2C1}"/>
                  </a:ext>
                </a:extLst>
              </p:cNvPr>
              <p:cNvSpPr/>
              <p:nvPr/>
            </p:nvSpPr>
            <p:spPr>
              <a:xfrm>
                <a:off x="7667285" y="1995126"/>
                <a:ext cx="504310" cy="591327"/>
              </a:xfrm>
              <a:custGeom>
                <a:avLst/>
                <a:gdLst/>
                <a:ahLst/>
                <a:cxnLst/>
                <a:rect l="l" t="t" r="r" b="b"/>
                <a:pathLst>
                  <a:path w="12304" h="14427" extrusionOk="0">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639;p46">
                <a:extLst>
                  <a:ext uri="{FF2B5EF4-FFF2-40B4-BE49-F238E27FC236}">
                    <a16:creationId xmlns:a16="http://schemas.microsoft.com/office/drawing/2014/main" id="{3E4183F9-3DA1-4556-BFC8-CCC25BF39CE7}"/>
                  </a:ext>
                </a:extLst>
              </p:cNvPr>
              <p:cNvSpPr/>
              <p:nvPr/>
            </p:nvSpPr>
            <p:spPr>
              <a:xfrm>
                <a:off x="7542358" y="4611849"/>
                <a:ext cx="233506" cy="102018"/>
              </a:xfrm>
              <a:custGeom>
                <a:avLst/>
                <a:gdLst/>
                <a:ahLst/>
                <a:cxnLst/>
                <a:rect l="l" t="t" r="r" b="b"/>
                <a:pathLst>
                  <a:path w="5697" h="2489" extrusionOk="0">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640;p46">
                <a:extLst>
                  <a:ext uri="{FF2B5EF4-FFF2-40B4-BE49-F238E27FC236}">
                    <a16:creationId xmlns:a16="http://schemas.microsoft.com/office/drawing/2014/main" id="{6A728A0E-64E3-476D-966F-91EE8C5F286B}"/>
                  </a:ext>
                </a:extLst>
              </p:cNvPr>
              <p:cNvSpPr/>
              <p:nvPr/>
            </p:nvSpPr>
            <p:spPr>
              <a:xfrm>
                <a:off x="7728970" y="4675172"/>
                <a:ext cx="45988" cy="35167"/>
              </a:xfrm>
              <a:custGeom>
                <a:avLst/>
                <a:gdLst/>
                <a:ahLst/>
                <a:cxnLst/>
                <a:rect l="l" t="t" r="r" b="b"/>
                <a:pathLst>
                  <a:path w="1122" h="858" extrusionOk="0">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641;p46">
                <a:extLst>
                  <a:ext uri="{FF2B5EF4-FFF2-40B4-BE49-F238E27FC236}">
                    <a16:creationId xmlns:a16="http://schemas.microsoft.com/office/drawing/2014/main" id="{07C61E0E-2388-4781-9203-689EDCA18E40}"/>
                  </a:ext>
                </a:extLst>
              </p:cNvPr>
              <p:cNvSpPr/>
              <p:nvPr/>
            </p:nvSpPr>
            <p:spPr>
              <a:xfrm>
                <a:off x="7610428" y="4293623"/>
                <a:ext cx="197166" cy="21142"/>
              </a:xfrm>
              <a:custGeom>
                <a:avLst/>
                <a:gdLst/>
                <a:ahLst/>
                <a:cxnLst/>
                <a:rect l="l" t="t" r="r" b="b"/>
                <a:pathLst>
                  <a:path w="5241" h="562" extrusionOk="0">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642;p46">
                <a:extLst>
                  <a:ext uri="{FF2B5EF4-FFF2-40B4-BE49-F238E27FC236}">
                    <a16:creationId xmlns:a16="http://schemas.microsoft.com/office/drawing/2014/main" id="{DBCA4B1B-B8A5-4426-B402-12A34C34B256}"/>
                  </a:ext>
                </a:extLst>
              </p:cNvPr>
              <p:cNvSpPr/>
              <p:nvPr/>
            </p:nvSpPr>
            <p:spPr>
              <a:xfrm>
                <a:off x="7614491"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643;p46">
                <a:extLst>
                  <a:ext uri="{FF2B5EF4-FFF2-40B4-BE49-F238E27FC236}">
                    <a16:creationId xmlns:a16="http://schemas.microsoft.com/office/drawing/2014/main" id="{C68C8470-9035-4F0F-A9CF-21CC0E8B663C}"/>
                  </a:ext>
                </a:extLst>
              </p:cNvPr>
              <p:cNvSpPr/>
              <p:nvPr/>
            </p:nvSpPr>
            <p:spPr>
              <a:xfrm>
                <a:off x="7643721" y="4292155"/>
                <a:ext cx="11700" cy="18246"/>
              </a:xfrm>
              <a:custGeom>
                <a:avLst/>
                <a:gdLst/>
                <a:ahLst/>
                <a:cxnLst/>
                <a:rect l="l" t="t" r="r" b="b"/>
                <a:pathLst>
                  <a:path w="311" h="485" extrusionOk="0">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644;p46">
                <a:extLst>
                  <a:ext uri="{FF2B5EF4-FFF2-40B4-BE49-F238E27FC236}">
                    <a16:creationId xmlns:a16="http://schemas.microsoft.com/office/drawing/2014/main" id="{EE89CAB1-BB27-4ED3-A8E7-2364BF8D302E}"/>
                  </a:ext>
                </a:extLst>
              </p:cNvPr>
              <p:cNvSpPr/>
              <p:nvPr/>
            </p:nvSpPr>
            <p:spPr>
              <a:xfrm>
                <a:off x="7638021" y="4680869"/>
                <a:ext cx="7255" cy="10493"/>
              </a:xfrm>
              <a:custGeom>
                <a:avLst/>
                <a:gdLst/>
                <a:ahLst/>
                <a:cxnLst/>
                <a:rect l="l" t="t" r="r" b="b"/>
                <a:pathLst>
                  <a:path w="177" h="256" extrusionOk="0">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645;p46">
                <a:extLst>
                  <a:ext uri="{FF2B5EF4-FFF2-40B4-BE49-F238E27FC236}">
                    <a16:creationId xmlns:a16="http://schemas.microsoft.com/office/drawing/2014/main" id="{A6CA08D7-B951-4071-AC3C-E88BDE838789}"/>
                  </a:ext>
                </a:extLst>
              </p:cNvPr>
              <p:cNvSpPr/>
              <p:nvPr/>
            </p:nvSpPr>
            <p:spPr>
              <a:xfrm>
                <a:off x="7647202" y="4679025"/>
                <a:ext cx="8198" cy="7296"/>
              </a:xfrm>
              <a:custGeom>
                <a:avLst/>
                <a:gdLst/>
                <a:ahLst/>
                <a:cxnLst/>
                <a:rect l="l" t="t" r="r" b="b"/>
                <a:pathLst>
                  <a:path w="200" h="178" extrusionOk="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646;p46">
                <a:extLst>
                  <a:ext uri="{FF2B5EF4-FFF2-40B4-BE49-F238E27FC236}">
                    <a16:creationId xmlns:a16="http://schemas.microsoft.com/office/drawing/2014/main" id="{053BD7A2-5EBA-4682-95EF-C5A6FDA56932}"/>
                  </a:ext>
                </a:extLst>
              </p:cNvPr>
              <p:cNvSpPr/>
              <p:nvPr/>
            </p:nvSpPr>
            <p:spPr>
              <a:xfrm>
                <a:off x="7648596" y="4673697"/>
                <a:ext cx="13198" cy="1558"/>
              </a:xfrm>
              <a:custGeom>
                <a:avLst/>
                <a:gdLst/>
                <a:ahLst/>
                <a:cxnLst/>
                <a:rect l="l" t="t" r="r" b="b"/>
                <a:pathLst>
                  <a:path w="322" h="38" extrusionOk="0">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647;p46">
                <a:extLst>
                  <a:ext uri="{FF2B5EF4-FFF2-40B4-BE49-F238E27FC236}">
                    <a16:creationId xmlns:a16="http://schemas.microsoft.com/office/drawing/2014/main" id="{7C16D106-FAE1-4133-AB81-3B30B18C13DD}"/>
                  </a:ext>
                </a:extLst>
              </p:cNvPr>
              <p:cNvSpPr/>
              <p:nvPr/>
            </p:nvSpPr>
            <p:spPr>
              <a:xfrm>
                <a:off x="7649210" y="4666114"/>
                <a:ext cx="15042" cy="2172"/>
              </a:xfrm>
              <a:custGeom>
                <a:avLst/>
                <a:gdLst/>
                <a:ahLst/>
                <a:cxnLst/>
                <a:rect l="l" t="t" r="r" b="b"/>
                <a:pathLst>
                  <a:path w="367" h="53" extrusionOk="0">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648;p46">
                <a:extLst>
                  <a:ext uri="{FF2B5EF4-FFF2-40B4-BE49-F238E27FC236}">
                    <a16:creationId xmlns:a16="http://schemas.microsoft.com/office/drawing/2014/main" id="{E811B2EB-FE2C-48AF-A0CC-123DD7A489B7}"/>
                  </a:ext>
                </a:extLst>
              </p:cNvPr>
              <p:cNvSpPr/>
              <p:nvPr/>
            </p:nvSpPr>
            <p:spPr>
              <a:xfrm>
                <a:off x="7617200" y="4668860"/>
                <a:ext cx="23650" cy="13731"/>
              </a:xfrm>
              <a:custGeom>
                <a:avLst/>
                <a:gdLst/>
                <a:ahLst/>
                <a:cxnLst/>
                <a:rect l="l" t="t" r="r" b="b"/>
                <a:pathLst>
                  <a:path w="577" h="335" extrusionOk="0">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649;p46">
                <a:extLst>
                  <a:ext uri="{FF2B5EF4-FFF2-40B4-BE49-F238E27FC236}">
                    <a16:creationId xmlns:a16="http://schemas.microsoft.com/office/drawing/2014/main" id="{CE4F25A1-BB26-4625-8E88-3D913A930C91}"/>
                  </a:ext>
                </a:extLst>
              </p:cNvPr>
              <p:cNvSpPr/>
              <p:nvPr/>
            </p:nvSpPr>
            <p:spPr>
              <a:xfrm>
                <a:off x="7637447" y="4665295"/>
                <a:ext cx="12255" cy="15493"/>
              </a:xfrm>
              <a:custGeom>
                <a:avLst/>
                <a:gdLst/>
                <a:ahLst/>
                <a:cxnLst/>
                <a:rect l="l" t="t" r="r" b="b"/>
                <a:pathLst>
                  <a:path w="299" h="378" extrusionOk="0">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650;p46">
                <a:extLst>
                  <a:ext uri="{FF2B5EF4-FFF2-40B4-BE49-F238E27FC236}">
                    <a16:creationId xmlns:a16="http://schemas.microsoft.com/office/drawing/2014/main" id="{7A01C0D9-C185-48DC-A7C8-BF89958A42CF}"/>
                  </a:ext>
                </a:extLst>
              </p:cNvPr>
              <p:cNvSpPr/>
              <p:nvPr/>
            </p:nvSpPr>
            <p:spPr>
              <a:xfrm>
                <a:off x="7729134" y="4673943"/>
                <a:ext cx="45168" cy="35618"/>
              </a:xfrm>
              <a:custGeom>
                <a:avLst/>
                <a:gdLst/>
                <a:ahLst/>
                <a:cxnLst/>
                <a:rect l="l" t="t" r="r" b="b"/>
                <a:pathLst>
                  <a:path w="1102" h="869" extrusionOk="0">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651;p46">
                <a:extLst>
                  <a:ext uri="{FF2B5EF4-FFF2-40B4-BE49-F238E27FC236}">
                    <a16:creationId xmlns:a16="http://schemas.microsoft.com/office/drawing/2014/main" id="{E3D1B825-1D25-42D9-9B09-9A557BB54A1C}"/>
                  </a:ext>
                </a:extLst>
              </p:cNvPr>
              <p:cNvSpPr/>
              <p:nvPr/>
            </p:nvSpPr>
            <p:spPr>
              <a:xfrm>
                <a:off x="7761267" y="4622710"/>
                <a:ext cx="1721" cy="51316"/>
              </a:xfrm>
              <a:custGeom>
                <a:avLst/>
                <a:gdLst/>
                <a:ahLst/>
                <a:cxnLst/>
                <a:rect l="l" t="t" r="r" b="b"/>
                <a:pathLst>
                  <a:path w="42" h="1252" extrusionOk="0">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652;p46">
                <a:extLst>
                  <a:ext uri="{FF2B5EF4-FFF2-40B4-BE49-F238E27FC236}">
                    <a16:creationId xmlns:a16="http://schemas.microsoft.com/office/drawing/2014/main" id="{AD4CADFD-AB39-4BD0-ACFB-77CF30EDADA3}"/>
                  </a:ext>
                </a:extLst>
              </p:cNvPr>
              <p:cNvSpPr/>
              <p:nvPr/>
            </p:nvSpPr>
            <p:spPr>
              <a:xfrm>
                <a:off x="7718206" y="4299077"/>
                <a:ext cx="33632" cy="1881"/>
              </a:xfrm>
              <a:custGeom>
                <a:avLst/>
                <a:gdLst/>
                <a:ahLst/>
                <a:cxnLst/>
                <a:rect l="l" t="t" r="r" b="b"/>
                <a:pathLst>
                  <a:path w="894" h="50" extrusionOk="0">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653;p46">
                <a:extLst>
                  <a:ext uri="{FF2B5EF4-FFF2-40B4-BE49-F238E27FC236}">
                    <a16:creationId xmlns:a16="http://schemas.microsoft.com/office/drawing/2014/main" id="{8455A9D1-8B5B-4D51-9019-D16CE57B4B98}"/>
                  </a:ext>
                </a:extLst>
              </p:cNvPr>
              <p:cNvSpPr/>
              <p:nvPr/>
            </p:nvSpPr>
            <p:spPr>
              <a:xfrm>
                <a:off x="7770609" y="4299905"/>
                <a:ext cx="3988" cy="6546"/>
              </a:xfrm>
              <a:custGeom>
                <a:avLst/>
                <a:gdLst/>
                <a:ahLst/>
                <a:cxnLst/>
                <a:rect l="l" t="t" r="r" b="b"/>
                <a:pathLst>
                  <a:path w="106" h="174" extrusionOk="0">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654;p46">
                <a:extLst>
                  <a:ext uri="{FF2B5EF4-FFF2-40B4-BE49-F238E27FC236}">
                    <a16:creationId xmlns:a16="http://schemas.microsoft.com/office/drawing/2014/main" id="{2BF798FF-0F14-4A12-9524-3ABFE8E7F990}"/>
                  </a:ext>
                </a:extLst>
              </p:cNvPr>
              <p:cNvSpPr/>
              <p:nvPr/>
            </p:nvSpPr>
            <p:spPr>
              <a:xfrm>
                <a:off x="7742455" y="4686812"/>
                <a:ext cx="5369" cy="4755"/>
              </a:xfrm>
              <a:custGeom>
                <a:avLst/>
                <a:gdLst/>
                <a:ahLst/>
                <a:cxnLst/>
                <a:rect l="l" t="t" r="r" b="b"/>
                <a:pathLst>
                  <a:path w="131" h="116" extrusionOk="0">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655;p46">
                <a:extLst>
                  <a:ext uri="{FF2B5EF4-FFF2-40B4-BE49-F238E27FC236}">
                    <a16:creationId xmlns:a16="http://schemas.microsoft.com/office/drawing/2014/main" id="{B8C99591-E83A-4371-8130-8C3AD9D750C7}"/>
                  </a:ext>
                </a:extLst>
              </p:cNvPr>
              <p:cNvSpPr/>
              <p:nvPr/>
            </p:nvSpPr>
            <p:spPr>
              <a:xfrm>
                <a:off x="7753275" y="4681033"/>
                <a:ext cx="7706" cy="3156"/>
              </a:xfrm>
              <a:custGeom>
                <a:avLst/>
                <a:gdLst/>
                <a:ahLst/>
                <a:cxnLst/>
                <a:rect l="l" t="t" r="r" b="b"/>
                <a:pathLst>
                  <a:path w="188" h="77" extrusionOk="0">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656;p46">
                <a:extLst>
                  <a:ext uri="{FF2B5EF4-FFF2-40B4-BE49-F238E27FC236}">
                    <a16:creationId xmlns:a16="http://schemas.microsoft.com/office/drawing/2014/main" id="{DF62CD0A-D4FF-427E-9B6E-98BEB18A3F77}"/>
                  </a:ext>
                </a:extLst>
              </p:cNvPr>
              <p:cNvSpPr/>
              <p:nvPr/>
            </p:nvSpPr>
            <p:spPr>
              <a:xfrm>
                <a:off x="7766350" y="4679189"/>
                <a:ext cx="3976" cy="2090"/>
              </a:xfrm>
              <a:custGeom>
                <a:avLst/>
                <a:gdLst/>
                <a:ahLst/>
                <a:cxnLst/>
                <a:rect l="l" t="t" r="r" b="b"/>
                <a:pathLst>
                  <a:path w="97" h="51" extrusionOk="0">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657;p46">
                <a:extLst>
                  <a:ext uri="{FF2B5EF4-FFF2-40B4-BE49-F238E27FC236}">
                    <a16:creationId xmlns:a16="http://schemas.microsoft.com/office/drawing/2014/main" id="{20E8925B-814D-463E-B87F-1E286AE14F5A}"/>
                  </a:ext>
                </a:extLst>
              </p:cNvPr>
              <p:cNvSpPr/>
              <p:nvPr/>
            </p:nvSpPr>
            <p:spPr>
              <a:xfrm>
                <a:off x="7897056" y="4611849"/>
                <a:ext cx="233506" cy="102018"/>
              </a:xfrm>
              <a:custGeom>
                <a:avLst/>
                <a:gdLst/>
                <a:ahLst/>
                <a:cxnLst/>
                <a:rect l="l" t="t" r="r" b="b"/>
                <a:pathLst>
                  <a:path w="5697" h="2489" extrusionOk="0">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658;p46">
                <a:extLst>
                  <a:ext uri="{FF2B5EF4-FFF2-40B4-BE49-F238E27FC236}">
                    <a16:creationId xmlns:a16="http://schemas.microsoft.com/office/drawing/2014/main" id="{906641BE-2763-474F-9BD0-B41ECD966653}"/>
                  </a:ext>
                </a:extLst>
              </p:cNvPr>
              <p:cNvSpPr/>
              <p:nvPr/>
            </p:nvSpPr>
            <p:spPr>
              <a:xfrm>
                <a:off x="8083667" y="4675172"/>
                <a:ext cx="45988" cy="35167"/>
              </a:xfrm>
              <a:custGeom>
                <a:avLst/>
                <a:gdLst/>
                <a:ahLst/>
                <a:cxnLst/>
                <a:rect l="l" t="t" r="r" b="b"/>
                <a:pathLst>
                  <a:path w="1122" h="858" extrusionOk="0">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659;p46">
                <a:extLst>
                  <a:ext uri="{FF2B5EF4-FFF2-40B4-BE49-F238E27FC236}">
                    <a16:creationId xmlns:a16="http://schemas.microsoft.com/office/drawing/2014/main" id="{70C45144-B2EE-47B3-BE71-5CE7DF23F9F4}"/>
                  </a:ext>
                </a:extLst>
              </p:cNvPr>
              <p:cNvSpPr/>
              <p:nvPr/>
            </p:nvSpPr>
            <p:spPr>
              <a:xfrm>
                <a:off x="7936020" y="4293623"/>
                <a:ext cx="197129" cy="21142"/>
              </a:xfrm>
              <a:custGeom>
                <a:avLst/>
                <a:gdLst/>
                <a:ahLst/>
                <a:cxnLst/>
                <a:rect l="l" t="t" r="r" b="b"/>
                <a:pathLst>
                  <a:path w="5240" h="562" extrusionOk="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660;p46">
                <a:extLst>
                  <a:ext uri="{FF2B5EF4-FFF2-40B4-BE49-F238E27FC236}">
                    <a16:creationId xmlns:a16="http://schemas.microsoft.com/office/drawing/2014/main" id="{8A858CA4-5AA0-4C51-B95C-C5E9077F9A5D}"/>
                  </a:ext>
                </a:extLst>
              </p:cNvPr>
              <p:cNvSpPr/>
              <p:nvPr/>
            </p:nvSpPr>
            <p:spPr>
              <a:xfrm>
                <a:off x="7940045"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661;p46">
                <a:extLst>
                  <a:ext uri="{FF2B5EF4-FFF2-40B4-BE49-F238E27FC236}">
                    <a16:creationId xmlns:a16="http://schemas.microsoft.com/office/drawing/2014/main" id="{52BC3DAE-60BF-47ED-BA60-B098E896C243}"/>
                  </a:ext>
                </a:extLst>
              </p:cNvPr>
              <p:cNvSpPr/>
              <p:nvPr/>
            </p:nvSpPr>
            <p:spPr>
              <a:xfrm>
                <a:off x="7969313" y="4292155"/>
                <a:ext cx="11662" cy="18246"/>
              </a:xfrm>
              <a:custGeom>
                <a:avLst/>
                <a:gdLst/>
                <a:ahLst/>
                <a:cxnLst/>
                <a:rect l="l" t="t" r="r" b="b"/>
                <a:pathLst>
                  <a:path w="310" h="485" extrusionOk="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662;p46">
                <a:extLst>
                  <a:ext uri="{FF2B5EF4-FFF2-40B4-BE49-F238E27FC236}">
                    <a16:creationId xmlns:a16="http://schemas.microsoft.com/office/drawing/2014/main" id="{D8720503-9754-49B5-90CC-E82036436A60}"/>
                  </a:ext>
                </a:extLst>
              </p:cNvPr>
              <p:cNvSpPr/>
              <p:nvPr/>
            </p:nvSpPr>
            <p:spPr>
              <a:xfrm>
                <a:off x="7992882" y="4680869"/>
                <a:ext cx="7091" cy="10493"/>
              </a:xfrm>
              <a:custGeom>
                <a:avLst/>
                <a:gdLst/>
                <a:ahLst/>
                <a:cxnLst/>
                <a:rect l="l" t="t" r="r" b="b"/>
                <a:pathLst>
                  <a:path w="173" h="256" extrusionOk="0">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663;p46">
                <a:extLst>
                  <a:ext uri="{FF2B5EF4-FFF2-40B4-BE49-F238E27FC236}">
                    <a16:creationId xmlns:a16="http://schemas.microsoft.com/office/drawing/2014/main" id="{966055A4-74A4-416F-B58A-302EC5A782BA}"/>
                  </a:ext>
                </a:extLst>
              </p:cNvPr>
              <p:cNvSpPr/>
              <p:nvPr/>
            </p:nvSpPr>
            <p:spPr>
              <a:xfrm>
                <a:off x="8001940" y="4679025"/>
                <a:ext cx="8279" cy="7296"/>
              </a:xfrm>
              <a:custGeom>
                <a:avLst/>
                <a:gdLst/>
                <a:ahLst/>
                <a:cxnLst/>
                <a:rect l="l" t="t" r="r" b="b"/>
                <a:pathLst>
                  <a:path w="202" h="178" extrusionOk="0">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664;p46">
                <a:extLst>
                  <a:ext uri="{FF2B5EF4-FFF2-40B4-BE49-F238E27FC236}">
                    <a16:creationId xmlns:a16="http://schemas.microsoft.com/office/drawing/2014/main" id="{57BEAF89-6176-4CBC-B513-2C1EB458F39C}"/>
                  </a:ext>
                </a:extLst>
              </p:cNvPr>
              <p:cNvSpPr/>
              <p:nvPr/>
            </p:nvSpPr>
            <p:spPr>
              <a:xfrm>
                <a:off x="8003457" y="4673697"/>
                <a:ext cx="13075" cy="1558"/>
              </a:xfrm>
              <a:custGeom>
                <a:avLst/>
                <a:gdLst/>
                <a:ahLst/>
                <a:cxnLst/>
                <a:rect l="l" t="t" r="r" b="b"/>
                <a:pathLst>
                  <a:path w="319" h="38" extrusionOk="0">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65;p46">
                <a:extLst>
                  <a:ext uri="{FF2B5EF4-FFF2-40B4-BE49-F238E27FC236}">
                    <a16:creationId xmlns:a16="http://schemas.microsoft.com/office/drawing/2014/main" id="{D6B06F79-A232-443A-928C-CD32490D96EB}"/>
                  </a:ext>
                </a:extLst>
              </p:cNvPr>
              <p:cNvSpPr/>
              <p:nvPr/>
            </p:nvSpPr>
            <p:spPr>
              <a:xfrm>
                <a:off x="8003908" y="4666114"/>
                <a:ext cx="15083" cy="2172"/>
              </a:xfrm>
              <a:custGeom>
                <a:avLst/>
                <a:gdLst/>
                <a:ahLst/>
                <a:cxnLst/>
                <a:rect l="l" t="t" r="r" b="b"/>
                <a:pathLst>
                  <a:path w="368" h="53" extrusionOk="0">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666;p46">
                <a:extLst>
                  <a:ext uri="{FF2B5EF4-FFF2-40B4-BE49-F238E27FC236}">
                    <a16:creationId xmlns:a16="http://schemas.microsoft.com/office/drawing/2014/main" id="{878DC515-7794-4F2A-B039-8ED6D9A05903}"/>
                  </a:ext>
                </a:extLst>
              </p:cNvPr>
              <p:cNvSpPr/>
              <p:nvPr/>
            </p:nvSpPr>
            <p:spPr>
              <a:xfrm>
                <a:off x="7971897" y="4668860"/>
                <a:ext cx="23773" cy="13731"/>
              </a:xfrm>
              <a:custGeom>
                <a:avLst/>
                <a:gdLst/>
                <a:ahLst/>
                <a:cxnLst/>
                <a:rect l="l" t="t" r="r" b="b"/>
                <a:pathLst>
                  <a:path w="580" h="335" extrusionOk="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67;p46">
                <a:extLst>
                  <a:ext uri="{FF2B5EF4-FFF2-40B4-BE49-F238E27FC236}">
                    <a16:creationId xmlns:a16="http://schemas.microsoft.com/office/drawing/2014/main" id="{46736835-BE34-4527-B2C7-3C064256A0E6}"/>
                  </a:ext>
                </a:extLst>
              </p:cNvPr>
              <p:cNvSpPr/>
              <p:nvPr/>
            </p:nvSpPr>
            <p:spPr>
              <a:xfrm>
                <a:off x="7992309" y="4665295"/>
                <a:ext cx="12255" cy="15493"/>
              </a:xfrm>
              <a:custGeom>
                <a:avLst/>
                <a:gdLst/>
                <a:ahLst/>
                <a:cxnLst/>
                <a:rect l="l" t="t" r="r" b="b"/>
                <a:pathLst>
                  <a:path w="299" h="378" extrusionOk="0">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68;p46">
                <a:extLst>
                  <a:ext uri="{FF2B5EF4-FFF2-40B4-BE49-F238E27FC236}">
                    <a16:creationId xmlns:a16="http://schemas.microsoft.com/office/drawing/2014/main" id="{021C25C0-B770-4A47-8103-020F19F9948B}"/>
                  </a:ext>
                </a:extLst>
              </p:cNvPr>
              <p:cNvSpPr/>
              <p:nvPr/>
            </p:nvSpPr>
            <p:spPr>
              <a:xfrm>
                <a:off x="8083831" y="4673943"/>
                <a:ext cx="45168" cy="35618"/>
              </a:xfrm>
              <a:custGeom>
                <a:avLst/>
                <a:gdLst/>
                <a:ahLst/>
                <a:cxnLst/>
                <a:rect l="l" t="t" r="r" b="b"/>
                <a:pathLst>
                  <a:path w="1102" h="869" extrusionOk="0">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69;p46">
                <a:extLst>
                  <a:ext uri="{FF2B5EF4-FFF2-40B4-BE49-F238E27FC236}">
                    <a16:creationId xmlns:a16="http://schemas.microsoft.com/office/drawing/2014/main" id="{D8090032-8AB0-4D4A-90CB-D7D22E06865C}"/>
                  </a:ext>
                </a:extLst>
              </p:cNvPr>
              <p:cNvSpPr/>
              <p:nvPr/>
            </p:nvSpPr>
            <p:spPr>
              <a:xfrm>
                <a:off x="8115965" y="4622710"/>
                <a:ext cx="1721" cy="51316"/>
              </a:xfrm>
              <a:custGeom>
                <a:avLst/>
                <a:gdLst/>
                <a:ahLst/>
                <a:cxnLst/>
                <a:rect l="l" t="t" r="r" b="b"/>
                <a:pathLst>
                  <a:path w="42" h="1252" extrusionOk="0">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70;p46">
                <a:extLst>
                  <a:ext uri="{FF2B5EF4-FFF2-40B4-BE49-F238E27FC236}">
                    <a16:creationId xmlns:a16="http://schemas.microsoft.com/office/drawing/2014/main" id="{62D38AD2-7482-4322-988E-DDF536DC60AE}"/>
                  </a:ext>
                </a:extLst>
              </p:cNvPr>
              <p:cNvSpPr/>
              <p:nvPr/>
            </p:nvSpPr>
            <p:spPr>
              <a:xfrm>
                <a:off x="8043761" y="4299077"/>
                <a:ext cx="33632" cy="1881"/>
              </a:xfrm>
              <a:custGeom>
                <a:avLst/>
                <a:gdLst/>
                <a:ahLst/>
                <a:cxnLst/>
                <a:rect l="l" t="t" r="r" b="b"/>
                <a:pathLst>
                  <a:path w="894" h="50" extrusionOk="0">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71;p46">
                <a:extLst>
                  <a:ext uri="{FF2B5EF4-FFF2-40B4-BE49-F238E27FC236}">
                    <a16:creationId xmlns:a16="http://schemas.microsoft.com/office/drawing/2014/main" id="{7829ACD5-822B-4EA6-AB90-8CA2FC564088}"/>
                  </a:ext>
                </a:extLst>
              </p:cNvPr>
              <p:cNvSpPr/>
              <p:nvPr/>
            </p:nvSpPr>
            <p:spPr>
              <a:xfrm>
                <a:off x="8096201" y="4299905"/>
                <a:ext cx="3950" cy="6546"/>
              </a:xfrm>
              <a:custGeom>
                <a:avLst/>
                <a:gdLst/>
                <a:ahLst/>
                <a:cxnLst/>
                <a:rect l="l" t="t" r="r" b="b"/>
                <a:pathLst>
                  <a:path w="105" h="174" extrusionOk="0">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72;p46">
                <a:extLst>
                  <a:ext uri="{FF2B5EF4-FFF2-40B4-BE49-F238E27FC236}">
                    <a16:creationId xmlns:a16="http://schemas.microsoft.com/office/drawing/2014/main" id="{692FCB9B-4836-4949-8B28-C51EF9E972C0}"/>
                  </a:ext>
                </a:extLst>
              </p:cNvPr>
              <p:cNvSpPr/>
              <p:nvPr/>
            </p:nvSpPr>
            <p:spPr>
              <a:xfrm>
                <a:off x="8097152" y="4686812"/>
                <a:ext cx="5410" cy="4755"/>
              </a:xfrm>
              <a:custGeom>
                <a:avLst/>
                <a:gdLst/>
                <a:ahLst/>
                <a:cxnLst/>
                <a:rect l="l" t="t" r="r" b="b"/>
                <a:pathLst>
                  <a:path w="132" h="116" extrusionOk="0">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73;p46">
                <a:extLst>
                  <a:ext uri="{FF2B5EF4-FFF2-40B4-BE49-F238E27FC236}">
                    <a16:creationId xmlns:a16="http://schemas.microsoft.com/office/drawing/2014/main" id="{DA5F38C0-118F-4B34-8420-286242AC099C}"/>
                  </a:ext>
                </a:extLst>
              </p:cNvPr>
              <p:cNvSpPr/>
              <p:nvPr/>
            </p:nvSpPr>
            <p:spPr>
              <a:xfrm>
                <a:off x="8108013" y="4681033"/>
                <a:ext cx="7665" cy="3156"/>
              </a:xfrm>
              <a:custGeom>
                <a:avLst/>
                <a:gdLst/>
                <a:ahLst/>
                <a:cxnLst/>
                <a:rect l="l" t="t" r="r" b="b"/>
                <a:pathLst>
                  <a:path w="187" h="77" extrusionOk="0">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74;p46">
                <a:extLst>
                  <a:ext uri="{FF2B5EF4-FFF2-40B4-BE49-F238E27FC236}">
                    <a16:creationId xmlns:a16="http://schemas.microsoft.com/office/drawing/2014/main" id="{4640015D-8B0B-4816-95CA-02B090A1E353}"/>
                  </a:ext>
                </a:extLst>
              </p:cNvPr>
              <p:cNvSpPr/>
              <p:nvPr/>
            </p:nvSpPr>
            <p:spPr>
              <a:xfrm>
                <a:off x="8121047" y="4679189"/>
                <a:ext cx="4140" cy="2090"/>
              </a:xfrm>
              <a:custGeom>
                <a:avLst/>
                <a:gdLst/>
                <a:ahLst/>
                <a:cxnLst/>
                <a:rect l="l" t="t" r="r" b="b"/>
                <a:pathLst>
                  <a:path w="101" h="51" extrusionOk="0">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75;p46">
                <a:extLst>
                  <a:ext uri="{FF2B5EF4-FFF2-40B4-BE49-F238E27FC236}">
                    <a16:creationId xmlns:a16="http://schemas.microsoft.com/office/drawing/2014/main" id="{2E8C64E1-5907-465B-9D56-D2089768782A}"/>
                  </a:ext>
                </a:extLst>
              </p:cNvPr>
              <p:cNvSpPr/>
              <p:nvPr/>
            </p:nvSpPr>
            <p:spPr>
              <a:xfrm>
                <a:off x="7563917" y="2963384"/>
                <a:ext cx="615632" cy="1699260"/>
              </a:xfrm>
              <a:custGeom>
                <a:avLst/>
                <a:gdLst/>
                <a:ahLst/>
                <a:cxnLst/>
                <a:rect l="l" t="t" r="r" b="b"/>
                <a:pathLst>
                  <a:path w="15020" h="41458" extrusionOk="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76;p46">
                <a:extLst>
                  <a:ext uri="{FF2B5EF4-FFF2-40B4-BE49-F238E27FC236}">
                    <a16:creationId xmlns:a16="http://schemas.microsoft.com/office/drawing/2014/main" id="{4DAC65F8-45D9-4304-8D52-7EBAE6064673}"/>
                  </a:ext>
                </a:extLst>
              </p:cNvPr>
              <p:cNvSpPr/>
              <p:nvPr/>
            </p:nvSpPr>
            <p:spPr>
              <a:xfrm>
                <a:off x="7952183" y="4598364"/>
                <a:ext cx="222029" cy="38938"/>
              </a:xfrm>
              <a:custGeom>
                <a:avLst/>
                <a:gdLst/>
                <a:ahLst/>
                <a:cxnLst/>
                <a:rect l="l" t="t" r="r" b="b"/>
                <a:pathLst>
                  <a:path w="5417" h="950" extrusionOk="0">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77;p46">
                <a:extLst>
                  <a:ext uri="{FF2B5EF4-FFF2-40B4-BE49-F238E27FC236}">
                    <a16:creationId xmlns:a16="http://schemas.microsoft.com/office/drawing/2014/main" id="{444991C2-0D0A-4819-92BF-06DDFA5876C2}"/>
                  </a:ext>
                </a:extLst>
              </p:cNvPr>
              <p:cNvSpPr/>
              <p:nvPr/>
            </p:nvSpPr>
            <p:spPr>
              <a:xfrm>
                <a:off x="7569164" y="4597340"/>
                <a:ext cx="236539" cy="36889"/>
              </a:xfrm>
              <a:custGeom>
                <a:avLst/>
                <a:gdLst/>
                <a:ahLst/>
                <a:cxnLst/>
                <a:rect l="l" t="t" r="r" b="b"/>
                <a:pathLst>
                  <a:path w="5771" h="900" extrusionOk="0">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78;p46">
                <a:extLst>
                  <a:ext uri="{FF2B5EF4-FFF2-40B4-BE49-F238E27FC236}">
                    <a16:creationId xmlns:a16="http://schemas.microsoft.com/office/drawing/2014/main" id="{3340B370-5EDC-4AD2-8D13-50D1580967E4}"/>
                  </a:ext>
                </a:extLst>
              </p:cNvPr>
              <p:cNvSpPr/>
              <p:nvPr/>
            </p:nvSpPr>
            <p:spPr>
              <a:xfrm>
                <a:off x="7968987" y="3123476"/>
                <a:ext cx="91484" cy="30946"/>
              </a:xfrm>
              <a:custGeom>
                <a:avLst/>
                <a:gdLst/>
                <a:ahLst/>
                <a:cxnLst/>
                <a:rect l="l" t="t" r="r" b="b"/>
                <a:pathLst>
                  <a:path w="2232" h="755" extrusionOk="0">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79;p46">
                <a:extLst>
                  <a:ext uri="{FF2B5EF4-FFF2-40B4-BE49-F238E27FC236}">
                    <a16:creationId xmlns:a16="http://schemas.microsoft.com/office/drawing/2014/main" id="{C49FF6E2-EB69-4C06-9AC7-FF190114B260}"/>
                  </a:ext>
                </a:extLst>
              </p:cNvPr>
              <p:cNvSpPr/>
              <p:nvPr/>
            </p:nvSpPr>
            <p:spPr>
              <a:xfrm>
                <a:off x="7606666" y="3113721"/>
                <a:ext cx="56522" cy="50169"/>
              </a:xfrm>
              <a:custGeom>
                <a:avLst/>
                <a:gdLst/>
                <a:ahLst/>
                <a:cxnLst/>
                <a:rect l="l" t="t" r="r" b="b"/>
                <a:pathLst>
                  <a:path w="1379" h="1224" extrusionOk="0">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80;p46">
                <a:extLst>
                  <a:ext uri="{FF2B5EF4-FFF2-40B4-BE49-F238E27FC236}">
                    <a16:creationId xmlns:a16="http://schemas.microsoft.com/office/drawing/2014/main" id="{F3F6E7D3-543D-4117-9579-0EE1D1FB3FA5}"/>
                  </a:ext>
                </a:extLst>
              </p:cNvPr>
              <p:cNvSpPr/>
              <p:nvPr/>
            </p:nvSpPr>
            <p:spPr>
              <a:xfrm>
                <a:off x="6998877" y="2050375"/>
                <a:ext cx="605385" cy="670310"/>
              </a:xfrm>
              <a:custGeom>
                <a:avLst/>
                <a:gdLst/>
                <a:ahLst/>
                <a:cxnLst/>
                <a:rect l="l" t="t" r="r" b="b"/>
                <a:pathLst>
                  <a:path w="14770" h="16354" extrusionOk="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681;p46">
                <a:extLst>
                  <a:ext uri="{FF2B5EF4-FFF2-40B4-BE49-F238E27FC236}">
                    <a16:creationId xmlns:a16="http://schemas.microsoft.com/office/drawing/2014/main" id="{2DBE77F1-6921-4C22-B39A-4BE4B9E56210}"/>
                  </a:ext>
                </a:extLst>
              </p:cNvPr>
              <p:cNvGrpSpPr/>
              <p:nvPr/>
            </p:nvGrpSpPr>
            <p:grpSpPr>
              <a:xfrm>
                <a:off x="5819039" y="2060417"/>
                <a:ext cx="1596955" cy="1097563"/>
                <a:chOff x="5819039" y="2060417"/>
                <a:chExt cx="1596955" cy="1097563"/>
              </a:xfrm>
            </p:grpSpPr>
            <p:sp>
              <p:nvSpPr>
                <p:cNvPr id="320" name="Google Shape;2682;p46">
                  <a:extLst>
                    <a:ext uri="{FF2B5EF4-FFF2-40B4-BE49-F238E27FC236}">
                      <a16:creationId xmlns:a16="http://schemas.microsoft.com/office/drawing/2014/main" id="{A3C17575-D5D1-44C9-B722-3374AC536002}"/>
                    </a:ext>
                  </a:extLst>
                </p:cNvPr>
                <p:cNvSpPr/>
                <p:nvPr/>
              </p:nvSpPr>
              <p:spPr>
                <a:xfrm>
                  <a:off x="7240616" y="2327401"/>
                  <a:ext cx="23773" cy="5082"/>
                </a:xfrm>
                <a:custGeom>
                  <a:avLst/>
                  <a:gdLst/>
                  <a:ahLst/>
                  <a:cxnLst/>
                  <a:rect l="l" t="t" r="r" b="b"/>
                  <a:pathLst>
                    <a:path w="580" h="124" extrusionOk="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83;p46">
                  <a:extLst>
                    <a:ext uri="{FF2B5EF4-FFF2-40B4-BE49-F238E27FC236}">
                      <a16:creationId xmlns:a16="http://schemas.microsoft.com/office/drawing/2014/main" id="{34B84788-C52A-497C-9FC4-44F429241938}"/>
                    </a:ext>
                  </a:extLst>
                </p:cNvPr>
                <p:cNvSpPr/>
                <p:nvPr/>
              </p:nvSpPr>
              <p:spPr>
                <a:xfrm>
                  <a:off x="7310744" y="2325310"/>
                  <a:ext cx="46562" cy="6066"/>
                </a:xfrm>
                <a:custGeom>
                  <a:avLst/>
                  <a:gdLst/>
                  <a:ahLst/>
                  <a:cxnLst/>
                  <a:rect l="l" t="t" r="r" b="b"/>
                  <a:pathLst>
                    <a:path w="1136" h="148" extrusionOk="0">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84;p46">
                  <a:extLst>
                    <a:ext uri="{FF2B5EF4-FFF2-40B4-BE49-F238E27FC236}">
                      <a16:creationId xmlns:a16="http://schemas.microsoft.com/office/drawing/2014/main" id="{928E90CE-87E4-450F-A0FC-28382EF95AC8}"/>
                    </a:ext>
                  </a:extLst>
                </p:cNvPr>
                <p:cNvSpPr/>
                <p:nvPr/>
              </p:nvSpPr>
              <p:spPr>
                <a:xfrm>
                  <a:off x="5820392" y="2062917"/>
                  <a:ext cx="1595602" cy="1094858"/>
                </a:xfrm>
                <a:custGeom>
                  <a:avLst/>
                  <a:gdLst/>
                  <a:ahLst/>
                  <a:cxnLst/>
                  <a:rect l="l" t="t" r="r" b="b"/>
                  <a:pathLst>
                    <a:path w="38929" h="26712" extrusionOk="0">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85;p46">
                  <a:extLst>
                    <a:ext uri="{FF2B5EF4-FFF2-40B4-BE49-F238E27FC236}">
                      <a16:creationId xmlns:a16="http://schemas.microsoft.com/office/drawing/2014/main" id="{AF87DEB0-3A8B-4FEE-9B54-7D50EE133EC8}"/>
                    </a:ext>
                  </a:extLst>
                </p:cNvPr>
                <p:cNvSpPr/>
                <p:nvPr/>
              </p:nvSpPr>
              <p:spPr>
                <a:xfrm>
                  <a:off x="5819039" y="2060417"/>
                  <a:ext cx="1596627" cy="1097563"/>
                </a:xfrm>
                <a:custGeom>
                  <a:avLst/>
                  <a:gdLst/>
                  <a:ahLst/>
                  <a:cxnLst/>
                  <a:rect l="l" t="t" r="r" b="b"/>
                  <a:pathLst>
                    <a:path w="38954" h="26778" extrusionOk="0">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86;p46">
                  <a:extLst>
                    <a:ext uri="{FF2B5EF4-FFF2-40B4-BE49-F238E27FC236}">
                      <a16:creationId xmlns:a16="http://schemas.microsoft.com/office/drawing/2014/main" id="{26AF4ED8-0B4E-4C19-8CBE-762F15C1C7A7}"/>
                    </a:ext>
                  </a:extLst>
                </p:cNvPr>
                <p:cNvSpPr/>
                <p:nvPr/>
              </p:nvSpPr>
              <p:spPr>
                <a:xfrm>
                  <a:off x="5950524" y="2700990"/>
                  <a:ext cx="29306" cy="87016"/>
                </a:xfrm>
                <a:custGeom>
                  <a:avLst/>
                  <a:gdLst/>
                  <a:ahLst/>
                  <a:cxnLst/>
                  <a:rect l="l" t="t" r="r" b="b"/>
                  <a:pathLst>
                    <a:path w="715" h="2123" extrusionOk="0">
                      <a:moveTo>
                        <a:pt x="12" y="1"/>
                      </a:moveTo>
                      <a:lnTo>
                        <a:pt x="1" y="192"/>
                      </a:lnTo>
                      <a:lnTo>
                        <a:pt x="486" y="228"/>
                      </a:lnTo>
                      <a:lnTo>
                        <a:pt x="348" y="2107"/>
                      </a:lnTo>
                      <a:lnTo>
                        <a:pt x="561" y="2122"/>
                      </a:lnTo>
                      <a:lnTo>
                        <a:pt x="714" y="53"/>
                      </a:lnTo>
                      <a:lnTo>
                        <a:pt x="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87;p46">
                  <a:extLst>
                    <a:ext uri="{FF2B5EF4-FFF2-40B4-BE49-F238E27FC236}">
                      <a16:creationId xmlns:a16="http://schemas.microsoft.com/office/drawing/2014/main" id="{97883F24-A82B-4EC3-AC14-C4AFCF5C4BA7}"/>
                    </a:ext>
                  </a:extLst>
                </p:cNvPr>
                <p:cNvSpPr/>
                <p:nvPr/>
              </p:nvSpPr>
              <p:spPr>
                <a:xfrm>
                  <a:off x="6001347" y="2706359"/>
                  <a:ext cx="61153" cy="88082"/>
                </a:xfrm>
                <a:custGeom>
                  <a:avLst/>
                  <a:gdLst/>
                  <a:ahLst/>
                  <a:cxnLst/>
                  <a:rect l="l" t="t" r="r" b="b"/>
                  <a:pathLst>
                    <a:path w="1492" h="2149" extrusionOk="0">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88;p46">
                  <a:extLst>
                    <a:ext uri="{FF2B5EF4-FFF2-40B4-BE49-F238E27FC236}">
                      <a16:creationId xmlns:a16="http://schemas.microsoft.com/office/drawing/2014/main" id="{25F1FFED-5195-449E-9CD1-B5E8E572168D}"/>
                    </a:ext>
                  </a:extLst>
                </p:cNvPr>
                <p:cNvSpPr/>
                <p:nvPr/>
              </p:nvSpPr>
              <p:spPr>
                <a:xfrm>
                  <a:off x="6078197" y="2713983"/>
                  <a:ext cx="74146" cy="85623"/>
                </a:xfrm>
                <a:custGeom>
                  <a:avLst/>
                  <a:gdLst/>
                  <a:ahLst/>
                  <a:cxnLst/>
                  <a:rect l="l" t="t" r="r" b="b"/>
                  <a:pathLst>
                    <a:path w="1809" h="2089" extrusionOk="0">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89;p46">
                  <a:extLst>
                    <a:ext uri="{FF2B5EF4-FFF2-40B4-BE49-F238E27FC236}">
                      <a16:creationId xmlns:a16="http://schemas.microsoft.com/office/drawing/2014/main" id="{90F5D978-29FE-4A49-B009-6FA5520BD195}"/>
                    </a:ext>
                  </a:extLst>
                </p:cNvPr>
                <p:cNvSpPr/>
                <p:nvPr/>
              </p:nvSpPr>
              <p:spPr>
                <a:xfrm>
                  <a:off x="6208165" y="2723327"/>
                  <a:ext cx="74146" cy="85787"/>
                </a:xfrm>
                <a:custGeom>
                  <a:avLst/>
                  <a:gdLst/>
                  <a:ahLst/>
                  <a:cxnLst/>
                  <a:rect l="l" t="t" r="r" b="b"/>
                  <a:pathLst>
                    <a:path w="1809" h="2093" extrusionOk="0">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90;p46">
                  <a:extLst>
                    <a:ext uri="{FF2B5EF4-FFF2-40B4-BE49-F238E27FC236}">
                      <a16:creationId xmlns:a16="http://schemas.microsoft.com/office/drawing/2014/main" id="{A420E7B2-C3A6-435F-BF78-BBBF3AA9836C}"/>
                    </a:ext>
                  </a:extLst>
                </p:cNvPr>
                <p:cNvSpPr/>
                <p:nvPr/>
              </p:nvSpPr>
              <p:spPr>
                <a:xfrm>
                  <a:off x="6293745" y="2727180"/>
                  <a:ext cx="63408" cy="87139"/>
                </a:xfrm>
                <a:custGeom>
                  <a:avLst/>
                  <a:gdLst/>
                  <a:ahLst/>
                  <a:cxnLst/>
                  <a:rect l="l" t="t" r="r" b="b"/>
                  <a:pathLst>
                    <a:path w="1547" h="2126" extrusionOk="0">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91;p46">
                  <a:extLst>
                    <a:ext uri="{FF2B5EF4-FFF2-40B4-BE49-F238E27FC236}">
                      <a16:creationId xmlns:a16="http://schemas.microsoft.com/office/drawing/2014/main" id="{F560ACD0-75BC-49C3-B5D1-4C4A52399DD0}"/>
                    </a:ext>
                  </a:extLst>
                </p:cNvPr>
                <p:cNvSpPr/>
                <p:nvPr/>
              </p:nvSpPr>
              <p:spPr>
                <a:xfrm>
                  <a:off x="6375349" y="2734230"/>
                  <a:ext cx="65744" cy="86320"/>
                </a:xfrm>
                <a:custGeom>
                  <a:avLst/>
                  <a:gdLst/>
                  <a:ahLst/>
                  <a:cxnLst/>
                  <a:rect l="l" t="t" r="r" b="b"/>
                  <a:pathLst>
                    <a:path w="1604" h="2106" extrusionOk="0">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92;p46">
                  <a:extLst>
                    <a:ext uri="{FF2B5EF4-FFF2-40B4-BE49-F238E27FC236}">
                      <a16:creationId xmlns:a16="http://schemas.microsoft.com/office/drawing/2014/main" id="{59BCD980-7E26-4ED9-BBFC-FA1B256BA13C}"/>
                    </a:ext>
                  </a:extLst>
                </p:cNvPr>
                <p:cNvSpPr/>
                <p:nvPr/>
              </p:nvSpPr>
              <p:spPr>
                <a:xfrm>
                  <a:off x="6493554" y="2741279"/>
                  <a:ext cx="63408" cy="87590"/>
                </a:xfrm>
                <a:custGeom>
                  <a:avLst/>
                  <a:gdLst/>
                  <a:ahLst/>
                  <a:cxnLst/>
                  <a:rect l="l" t="t" r="r" b="b"/>
                  <a:pathLst>
                    <a:path w="1547" h="2137" extrusionOk="0">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93;p46">
                  <a:extLst>
                    <a:ext uri="{FF2B5EF4-FFF2-40B4-BE49-F238E27FC236}">
                      <a16:creationId xmlns:a16="http://schemas.microsoft.com/office/drawing/2014/main" id="{6884C5FA-6A54-4299-891D-DBCA10BCF7B9}"/>
                    </a:ext>
                  </a:extLst>
                </p:cNvPr>
                <p:cNvSpPr/>
                <p:nvPr/>
              </p:nvSpPr>
              <p:spPr>
                <a:xfrm>
                  <a:off x="6576347" y="2748903"/>
                  <a:ext cx="65744" cy="86361"/>
                </a:xfrm>
                <a:custGeom>
                  <a:avLst/>
                  <a:gdLst/>
                  <a:ahLst/>
                  <a:cxnLst/>
                  <a:rect l="l" t="t" r="r" b="b"/>
                  <a:pathLst>
                    <a:path w="1604" h="2107" extrusionOk="0">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94;p46">
                  <a:extLst>
                    <a:ext uri="{FF2B5EF4-FFF2-40B4-BE49-F238E27FC236}">
                      <a16:creationId xmlns:a16="http://schemas.microsoft.com/office/drawing/2014/main" id="{68BE2BB3-0AFE-4FD1-AAEA-315F459EE944}"/>
                    </a:ext>
                  </a:extLst>
                </p:cNvPr>
                <p:cNvSpPr/>
                <p:nvPr/>
              </p:nvSpPr>
              <p:spPr>
                <a:xfrm>
                  <a:off x="6659304" y="2752715"/>
                  <a:ext cx="64063" cy="86894"/>
                </a:xfrm>
                <a:custGeom>
                  <a:avLst/>
                  <a:gdLst/>
                  <a:ahLst/>
                  <a:cxnLst/>
                  <a:rect l="l" t="t" r="r" b="b"/>
                  <a:pathLst>
                    <a:path w="1563" h="2120" extrusionOk="0">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95;p46">
                  <a:extLst>
                    <a:ext uri="{FF2B5EF4-FFF2-40B4-BE49-F238E27FC236}">
                      <a16:creationId xmlns:a16="http://schemas.microsoft.com/office/drawing/2014/main" id="{1C966BD6-395A-4F86-9465-2D69633375A7}"/>
                    </a:ext>
                  </a:extLst>
                </p:cNvPr>
                <p:cNvSpPr/>
                <p:nvPr/>
              </p:nvSpPr>
              <p:spPr>
                <a:xfrm>
                  <a:off x="6780583" y="2761609"/>
                  <a:ext cx="64022" cy="86853"/>
                </a:xfrm>
                <a:custGeom>
                  <a:avLst/>
                  <a:gdLst/>
                  <a:ahLst/>
                  <a:cxnLst/>
                  <a:rect l="l" t="t" r="r" b="b"/>
                  <a:pathLst>
                    <a:path w="1562" h="2119" extrusionOk="0">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96;p46">
                  <a:extLst>
                    <a:ext uri="{FF2B5EF4-FFF2-40B4-BE49-F238E27FC236}">
                      <a16:creationId xmlns:a16="http://schemas.microsoft.com/office/drawing/2014/main" id="{A8C2FC39-3FEC-4CAF-91FA-F9B78CDBE248}"/>
                    </a:ext>
                  </a:extLst>
                </p:cNvPr>
                <p:cNvSpPr/>
                <p:nvPr/>
              </p:nvSpPr>
              <p:spPr>
                <a:xfrm>
                  <a:off x="6856818" y="2768945"/>
                  <a:ext cx="67547" cy="86607"/>
                </a:xfrm>
                <a:custGeom>
                  <a:avLst/>
                  <a:gdLst/>
                  <a:ahLst/>
                  <a:cxnLst/>
                  <a:rect l="l" t="t" r="r" b="b"/>
                  <a:pathLst>
                    <a:path w="1648" h="2113" extrusionOk="0">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97;p46">
                  <a:extLst>
                    <a:ext uri="{FF2B5EF4-FFF2-40B4-BE49-F238E27FC236}">
                      <a16:creationId xmlns:a16="http://schemas.microsoft.com/office/drawing/2014/main" id="{CAF71887-0C47-46AE-8319-CD10774544D3}"/>
                    </a:ext>
                  </a:extLst>
                </p:cNvPr>
                <p:cNvSpPr/>
                <p:nvPr/>
              </p:nvSpPr>
              <p:spPr>
                <a:xfrm>
                  <a:off x="6943627" y="2774847"/>
                  <a:ext cx="65703" cy="86320"/>
                </a:xfrm>
                <a:custGeom>
                  <a:avLst/>
                  <a:gdLst/>
                  <a:ahLst/>
                  <a:cxnLst/>
                  <a:rect l="l" t="t" r="r" b="b"/>
                  <a:pathLst>
                    <a:path w="1603" h="2106" extrusionOk="0">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98;p46">
                  <a:extLst>
                    <a:ext uri="{FF2B5EF4-FFF2-40B4-BE49-F238E27FC236}">
                      <a16:creationId xmlns:a16="http://schemas.microsoft.com/office/drawing/2014/main" id="{FD5A4F5C-F1A6-44C7-8D4F-2D96BBAEE60D}"/>
                    </a:ext>
                  </a:extLst>
                </p:cNvPr>
                <p:cNvSpPr/>
                <p:nvPr/>
              </p:nvSpPr>
              <p:spPr>
                <a:xfrm>
                  <a:off x="7066997" y="2782470"/>
                  <a:ext cx="29429" cy="86812"/>
                </a:xfrm>
                <a:custGeom>
                  <a:avLst/>
                  <a:gdLst/>
                  <a:ahLst/>
                  <a:cxnLst/>
                  <a:rect l="l" t="t" r="r" b="b"/>
                  <a:pathLst>
                    <a:path w="718" h="2118" extrusionOk="0">
                      <a:moveTo>
                        <a:pt x="16" y="0"/>
                      </a:moveTo>
                      <a:lnTo>
                        <a:pt x="1" y="186"/>
                      </a:lnTo>
                      <a:lnTo>
                        <a:pt x="490" y="224"/>
                      </a:lnTo>
                      <a:lnTo>
                        <a:pt x="352" y="2103"/>
                      </a:lnTo>
                      <a:lnTo>
                        <a:pt x="564" y="2117"/>
                      </a:lnTo>
                      <a:lnTo>
                        <a:pt x="718" y="48"/>
                      </a:lnTo>
                      <a:lnTo>
                        <a:pt x="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99;p46">
                  <a:extLst>
                    <a:ext uri="{FF2B5EF4-FFF2-40B4-BE49-F238E27FC236}">
                      <a16:creationId xmlns:a16="http://schemas.microsoft.com/office/drawing/2014/main" id="{B2CCB6E2-42F3-439B-A0D1-FD0F52EE0F72}"/>
                    </a:ext>
                  </a:extLst>
                </p:cNvPr>
                <p:cNvSpPr/>
                <p:nvPr/>
              </p:nvSpPr>
              <p:spPr>
                <a:xfrm>
                  <a:off x="7117861" y="2787676"/>
                  <a:ext cx="61235" cy="88041"/>
                </a:xfrm>
                <a:custGeom>
                  <a:avLst/>
                  <a:gdLst/>
                  <a:ahLst/>
                  <a:cxnLst/>
                  <a:rect l="l" t="t" r="r" b="b"/>
                  <a:pathLst>
                    <a:path w="1494" h="2148" extrusionOk="0">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700;p46">
                  <a:extLst>
                    <a:ext uri="{FF2B5EF4-FFF2-40B4-BE49-F238E27FC236}">
                      <a16:creationId xmlns:a16="http://schemas.microsoft.com/office/drawing/2014/main" id="{9E888FE1-520A-4758-9FD8-084310815AC5}"/>
                    </a:ext>
                  </a:extLst>
                </p:cNvPr>
                <p:cNvSpPr/>
                <p:nvPr/>
              </p:nvSpPr>
              <p:spPr>
                <a:xfrm>
                  <a:off x="7192825" y="2792225"/>
                  <a:ext cx="63572" cy="87631"/>
                </a:xfrm>
                <a:custGeom>
                  <a:avLst/>
                  <a:gdLst/>
                  <a:ahLst/>
                  <a:cxnLst/>
                  <a:rect l="l" t="t" r="r" b="b"/>
                  <a:pathLst>
                    <a:path w="1551" h="2138" extrusionOk="0">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701;p46">
                  <a:extLst>
                    <a:ext uri="{FF2B5EF4-FFF2-40B4-BE49-F238E27FC236}">
                      <a16:creationId xmlns:a16="http://schemas.microsoft.com/office/drawing/2014/main" id="{87EC07CB-665E-4831-9ACB-8170D89D8645}"/>
                    </a:ext>
                  </a:extLst>
                </p:cNvPr>
                <p:cNvSpPr/>
                <p:nvPr/>
              </p:nvSpPr>
              <p:spPr>
                <a:xfrm>
                  <a:off x="6594586" y="2896781"/>
                  <a:ext cx="682032" cy="86402"/>
                </a:xfrm>
                <a:custGeom>
                  <a:avLst/>
                  <a:gdLst/>
                  <a:ahLst/>
                  <a:cxnLst/>
                  <a:rect l="l" t="t" r="r" b="b"/>
                  <a:pathLst>
                    <a:path w="16640" h="2108" extrusionOk="0">
                      <a:moveTo>
                        <a:pt x="68" y="1"/>
                      </a:moveTo>
                      <a:lnTo>
                        <a:pt x="0" y="901"/>
                      </a:lnTo>
                      <a:lnTo>
                        <a:pt x="16577" y="2107"/>
                      </a:lnTo>
                      <a:lnTo>
                        <a:pt x="16640" y="1207"/>
                      </a:lnTo>
                      <a:lnTo>
                        <a:pt x="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702;p46">
                  <a:extLst>
                    <a:ext uri="{FF2B5EF4-FFF2-40B4-BE49-F238E27FC236}">
                      <a16:creationId xmlns:a16="http://schemas.microsoft.com/office/drawing/2014/main" id="{FB62C9B1-3ED2-4D4A-A0DA-CCA7AD35EEC4}"/>
                    </a:ext>
                  </a:extLst>
                </p:cNvPr>
                <p:cNvSpPr/>
                <p:nvPr/>
              </p:nvSpPr>
              <p:spPr>
                <a:xfrm>
                  <a:off x="6920183" y="2994492"/>
                  <a:ext cx="351099" cy="62178"/>
                </a:xfrm>
                <a:custGeom>
                  <a:avLst/>
                  <a:gdLst/>
                  <a:ahLst/>
                  <a:cxnLst/>
                  <a:rect l="l" t="t" r="r" b="b"/>
                  <a:pathLst>
                    <a:path w="8566" h="1517" extrusionOk="0">
                      <a:moveTo>
                        <a:pt x="64" y="0"/>
                      </a:moveTo>
                      <a:lnTo>
                        <a:pt x="0" y="897"/>
                      </a:lnTo>
                      <a:lnTo>
                        <a:pt x="8502" y="1516"/>
                      </a:lnTo>
                      <a:lnTo>
                        <a:pt x="8566" y="620"/>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703;p46">
                  <a:extLst>
                    <a:ext uri="{FF2B5EF4-FFF2-40B4-BE49-F238E27FC236}">
                      <a16:creationId xmlns:a16="http://schemas.microsoft.com/office/drawing/2014/main" id="{7F058FCC-A164-4246-83BB-E0BE3A863800}"/>
                    </a:ext>
                  </a:extLst>
                </p:cNvPr>
                <p:cNvSpPr/>
                <p:nvPr/>
              </p:nvSpPr>
              <p:spPr>
                <a:xfrm>
                  <a:off x="5934580" y="2416915"/>
                  <a:ext cx="297528" cy="227153"/>
                </a:xfrm>
                <a:custGeom>
                  <a:avLst/>
                  <a:gdLst/>
                  <a:ahLst/>
                  <a:cxnLst/>
                  <a:rect l="l" t="t" r="r" b="b"/>
                  <a:pathLst>
                    <a:path w="7259" h="5542" extrusionOk="0">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2704;p46">
                  <a:extLst>
                    <a:ext uri="{FF2B5EF4-FFF2-40B4-BE49-F238E27FC236}">
                      <a16:creationId xmlns:a16="http://schemas.microsoft.com/office/drawing/2014/main" id="{F9E1350D-023C-4716-8DED-97A2DC30437E}"/>
                    </a:ext>
                  </a:extLst>
                </p:cNvPr>
                <p:cNvGrpSpPr/>
                <p:nvPr/>
              </p:nvGrpSpPr>
              <p:grpSpPr>
                <a:xfrm>
                  <a:off x="5937326" y="2478845"/>
                  <a:ext cx="288794" cy="99682"/>
                  <a:chOff x="5937326" y="2478845"/>
                  <a:chExt cx="288794" cy="99682"/>
                </a:xfrm>
              </p:grpSpPr>
              <p:sp>
                <p:nvSpPr>
                  <p:cNvPr id="344" name="Google Shape;2705;p46">
                    <a:extLst>
                      <a:ext uri="{FF2B5EF4-FFF2-40B4-BE49-F238E27FC236}">
                        <a16:creationId xmlns:a16="http://schemas.microsoft.com/office/drawing/2014/main" id="{0054419D-BEA5-440A-B94A-64A3007C9E8D}"/>
                      </a:ext>
                    </a:extLst>
                  </p:cNvPr>
                  <p:cNvSpPr/>
                  <p:nvPr/>
                </p:nvSpPr>
                <p:spPr>
                  <a:xfrm>
                    <a:off x="5937326" y="2478845"/>
                    <a:ext cx="196207" cy="99682"/>
                  </a:xfrm>
                  <a:custGeom>
                    <a:avLst/>
                    <a:gdLst/>
                    <a:ahLst/>
                    <a:cxnLst/>
                    <a:rect l="l" t="t" r="r" b="b"/>
                    <a:pathLst>
                      <a:path w="4787" h="2432" extrusionOk="0">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706;p46">
                    <a:extLst>
                      <a:ext uri="{FF2B5EF4-FFF2-40B4-BE49-F238E27FC236}">
                        <a16:creationId xmlns:a16="http://schemas.microsoft.com/office/drawing/2014/main" id="{0C08CEE1-4C05-4182-90F3-854844B39EF6}"/>
                      </a:ext>
                    </a:extLst>
                  </p:cNvPr>
                  <p:cNvSpPr/>
                  <p:nvPr/>
                </p:nvSpPr>
                <p:spPr>
                  <a:xfrm>
                    <a:off x="6124430" y="2529873"/>
                    <a:ext cx="101690" cy="20986"/>
                  </a:xfrm>
                  <a:custGeom>
                    <a:avLst/>
                    <a:gdLst/>
                    <a:ahLst/>
                    <a:cxnLst/>
                    <a:rect l="l" t="t" r="r" b="b"/>
                    <a:pathLst>
                      <a:path w="2481" h="512" extrusionOk="0">
                        <a:moveTo>
                          <a:pt x="23" y="0"/>
                        </a:moveTo>
                        <a:lnTo>
                          <a:pt x="1" y="333"/>
                        </a:lnTo>
                        <a:lnTo>
                          <a:pt x="2459" y="512"/>
                        </a:lnTo>
                        <a:lnTo>
                          <a:pt x="2481" y="179"/>
                        </a:lnTo>
                        <a:lnTo>
                          <a:pt x="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 name="Google Shape;2707;p46">
                  <a:extLst>
                    <a:ext uri="{FF2B5EF4-FFF2-40B4-BE49-F238E27FC236}">
                      <a16:creationId xmlns:a16="http://schemas.microsoft.com/office/drawing/2014/main" id="{02CC5A22-71F6-4F0C-8E4F-073892AF4B1E}"/>
                    </a:ext>
                  </a:extLst>
                </p:cNvPr>
                <p:cNvSpPr/>
                <p:nvPr/>
              </p:nvSpPr>
              <p:spPr>
                <a:xfrm>
                  <a:off x="5990486" y="2240797"/>
                  <a:ext cx="737611" cy="116404"/>
                </a:xfrm>
                <a:custGeom>
                  <a:avLst/>
                  <a:gdLst/>
                  <a:ahLst/>
                  <a:cxnLst/>
                  <a:rect l="l" t="t" r="r" b="b"/>
                  <a:pathLst>
                    <a:path w="17996" h="2840" extrusionOk="0">
                      <a:moveTo>
                        <a:pt x="112" y="1"/>
                      </a:moveTo>
                      <a:lnTo>
                        <a:pt x="0" y="1536"/>
                      </a:lnTo>
                      <a:lnTo>
                        <a:pt x="17884" y="2840"/>
                      </a:lnTo>
                      <a:lnTo>
                        <a:pt x="17996" y="1304"/>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708;p46">
                <a:extLst>
                  <a:ext uri="{FF2B5EF4-FFF2-40B4-BE49-F238E27FC236}">
                    <a16:creationId xmlns:a16="http://schemas.microsoft.com/office/drawing/2014/main" id="{9EE92C1A-8D28-4DBA-AEAA-927392580662}"/>
                  </a:ext>
                </a:extLst>
              </p:cNvPr>
              <p:cNvSpPr/>
              <p:nvPr/>
            </p:nvSpPr>
            <p:spPr>
              <a:xfrm>
                <a:off x="7676753" y="2025250"/>
                <a:ext cx="25125" cy="133250"/>
              </a:xfrm>
              <a:custGeom>
                <a:avLst/>
                <a:gdLst/>
                <a:ahLst/>
                <a:cxnLst/>
                <a:rect l="l" t="t" r="r" b="b"/>
                <a:pathLst>
                  <a:path w="613" h="3251" extrusionOk="0">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709;p46">
                <a:extLst>
                  <a:ext uri="{FF2B5EF4-FFF2-40B4-BE49-F238E27FC236}">
                    <a16:creationId xmlns:a16="http://schemas.microsoft.com/office/drawing/2014/main" id="{BEA0AB43-C195-4635-95B9-1E17719944E9}"/>
                  </a:ext>
                </a:extLst>
              </p:cNvPr>
              <p:cNvSpPr/>
              <p:nvPr/>
            </p:nvSpPr>
            <p:spPr>
              <a:xfrm>
                <a:off x="7690689" y="2008569"/>
                <a:ext cx="230432" cy="460290"/>
              </a:xfrm>
              <a:custGeom>
                <a:avLst/>
                <a:gdLst/>
                <a:ahLst/>
                <a:cxnLst/>
                <a:rect l="l" t="t" r="r" b="b"/>
                <a:pathLst>
                  <a:path w="5622" h="11230" extrusionOk="0">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710;p46">
                <a:extLst>
                  <a:ext uri="{FF2B5EF4-FFF2-40B4-BE49-F238E27FC236}">
                    <a16:creationId xmlns:a16="http://schemas.microsoft.com/office/drawing/2014/main" id="{52F88704-FD2B-4794-8EAC-4CEEDDA5AC11}"/>
                  </a:ext>
                </a:extLst>
              </p:cNvPr>
              <p:cNvSpPr/>
              <p:nvPr/>
            </p:nvSpPr>
            <p:spPr>
              <a:xfrm>
                <a:off x="7713641" y="2152636"/>
                <a:ext cx="15083" cy="15206"/>
              </a:xfrm>
              <a:custGeom>
                <a:avLst/>
                <a:gdLst/>
                <a:ahLst/>
                <a:cxnLst/>
                <a:rect l="l" t="t" r="r" b="b"/>
                <a:pathLst>
                  <a:path w="368" h="371" extrusionOk="0">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711;p46">
                <a:extLst>
                  <a:ext uri="{FF2B5EF4-FFF2-40B4-BE49-F238E27FC236}">
                    <a16:creationId xmlns:a16="http://schemas.microsoft.com/office/drawing/2014/main" id="{4C7BDFFB-B8DB-41A9-8038-13A2EEA699C8}"/>
                  </a:ext>
                </a:extLst>
              </p:cNvPr>
              <p:cNvSpPr/>
              <p:nvPr/>
            </p:nvSpPr>
            <p:spPr>
              <a:xfrm>
                <a:off x="7698353" y="2142963"/>
                <a:ext cx="30495" cy="9222"/>
              </a:xfrm>
              <a:custGeom>
                <a:avLst/>
                <a:gdLst/>
                <a:ahLst/>
                <a:cxnLst/>
                <a:rect l="l" t="t" r="r" b="b"/>
                <a:pathLst>
                  <a:path w="744" h="225" extrusionOk="0">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712;p46">
                <a:extLst>
                  <a:ext uri="{FF2B5EF4-FFF2-40B4-BE49-F238E27FC236}">
                    <a16:creationId xmlns:a16="http://schemas.microsoft.com/office/drawing/2014/main" id="{71AAC013-D74F-4A62-B523-C6F7A7C63F6D}"/>
                  </a:ext>
                </a:extLst>
              </p:cNvPr>
              <p:cNvSpPr/>
              <p:nvPr/>
            </p:nvSpPr>
            <p:spPr>
              <a:xfrm>
                <a:off x="7800778" y="2152636"/>
                <a:ext cx="15206" cy="15206"/>
              </a:xfrm>
              <a:custGeom>
                <a:avLst/>
                <a:gdLst/>
                <a:ahLst/>
                <a:cxnLst/>
                <a:rect l="l" t="t" r="r" b="b"/>
                <a:pathLst>
                  <a:path w="371" h="371" extrusionOk="0">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713;p46">
                <a:extLst>
                  <a:ext uri="{FF2B5EF4-FFF2-40B4-BE49-F238E27FC236}">
                    <a16:creationId xmlns:a16="http://schemas.microsoft.com/office/drawing/2014/main" id="{63743832-1DE4-4DAC-A58D-8BA0AE1FA471}"/>
                  </a:ext>
                </a:extLst>
              </p:cNvPr>
              <p:cNvSpPr/>
              <p:nvPr/>
            </p:nvSpPr>
            <p:spPr>
              <a:xfrm>
                <a:off x="7788196" y="2142963"/>
                <a:ext cx="30536" cy="9222"/>
              </a:xfrm>
              <a:custGeom>
                <a:avLst/>
                <a:gdLst/>
                <a:ahLst/>
                <a:cxnLst/>
                <a:rect l="l" t="t" r="r" b="b"/>
                <a:pathLst>
                  <a:path w="745" h="225" extrusionOk="0">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714;p46">
                <a:extLst>
                  <a:ext uri="{FF2B5EF4-FFF2-40B4-BE49-F238E27FC236}">
                    <a16:creationId xmlns:a16="http://schemas.microsoft.com/office/drawing/2014/main" id="{BC4F43DC-1CD8-4F1B-8C5C-99A7022C8078}"/>
                  </a:ext>
                </a:extLst>
              </p:cNvPr>
              <p:cNvSpPr/>
              <p:nvPr/>
            </p:nvSpPr>
            <p:spPr>
              <a:xfrm>
                <a:off x="7747045" y="2228091"/>
                <a:ext cx="44266" cy="22912"/>
              </a:xfrm>
              <a:custGeom>
                <a:avLst/>
                <a:gdLst/>
                <a:ahLst/>
                <a:cxnLst/>
                <a:rect l="l" t="t" r="r" b="b"/>
                <a:pathLst>
                  <a:path w="1080" h="559" extrusionOk="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15;p46">
                <a:extLst>
                  <a:ext uri="{FF2B5EF4-FFF2-40B4-BE49-F238E27FC236}">
                    <a16:creationId xmlns:a16="http://schemas.microsoft.com/office/drawing/2014/main" id="{402B7334-5BB8-434B-80D3-B02479A544EE}"/>
                  </a:ext>
                </a:extLst>
              </p:cNvPr>
              <p:cNvSpPr/>
              <p:nvPr/>
            </p:nvSpPr>
            <p:spPr>
              <a:xfrm>
                <a:off x="7757169" y="2294571"/>
                <a:ext cx="77917" cy="40865"/>
              </a:xfrm>
              <a:custGeom>
                <a:avLst/>
                <a:gdLst/>
                <a:ahLst/>
                <a:cxnLst/>
                <a:rect l="l" t="t" r="r" b="b"/>
                <a:pathLst>
                  <a:path w="1901" h="997" extrusionOk="0">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716;p46">
                <a:extLst>
                  <a:ext uri="{FF2B5EF4-FFF2-40B4-BE49-F238E27FC236}">
                    <a16:creationId xmlns:a16="http://schemas.microsoft.com/office/drawing/2014/main" id="{CDF549F3-DB55-41FB-AFE2-243F1537A7A1}"/>
                  </a:ext>
                </a:extLst>
              </p:cNvPr>
              <p:cNvSpPr/>
              <p:nvPr/>
            </p:nvSpPr>
            <p:spPr>
              <a:xfrm>
                <a:off x="7912057" y="2156488"/>
                <a:ext cx="50415" cy="51972"/>
              </a:xfrm>
              <a:custGeom>
                <a:avLst/>
                <a:gdLst/>
                <a:ahLst/>
                <a:cxnLst/>
                <a:rect l="l" t="t" r="r" b="b"/>
                <a:pathLst>
                  <a:path w="1230" h="1268" extrusionOk="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717;p46">
                <a:extLst>
                  <a:ext uri="{FF2B5EF4-FFF2-40B4-BE49-F238E27FC236}">
                    <a16:creationId xmlns:a16="http://schemas.microsoft.com/office/drawing/2014/main" id="{C31DA7CC-F891-4642-BC3E-CD7C9062DEE4}"/>
                  </a:ext>
                </a:extLst>
              </p:cNvPr>
              <p:cNvSpPr/>
              <p:nvPr/>
            </p:nvSpPr>
            <p:spPr>
              <a:xfrm>
                <a:off x="7929107" y="2168784"/>
                <a:ext cx="21887" cy="29593"/>
              </a:xfrm>
              <a:custGeom>
                <a:avLst/>
                <a:gdLst/>
                <a:ahLst/>
                <a:cxnLst/>
                <a:rect l="l" t="t" r="r" b="b"/>
                <a:pathLst>
                  <a:path w="534" h="722" extrusionOk="0">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718;p46">
                <a:extLst>
                  <a:ext uri="{FF2B5EF4-FFF2-40B4-BE49-F238E27FC236}">
                    <a16:creationId xmlns:a16="http://schemas.microsoft.com/office/drawing/2014/main" id="{3CAA4949-F502-404C-B9EA-97250BC685EF}"/>
                  </a:ext>
                </a:extLst>
              </p:cNvPr>
              <p:cNvSpPr/>
              <p:nvPr/>
            </p:nvSpPr>
            <p:spPr>
              <a:xfrm>
                <a:off x="7669130" y="1993363"/>
                <a:ext cx="263673" cy="172393"/>
              </a:xfrm>
              <a:custGeom>
                <a:avLst/>
                <a:gdLst/>
                <a:ahLst/>
                <a:cxnLst/>
                <a:rect l="l" t="t" r="r" b="b"/>
                <a:pathLst>
                  <a:path w="6433" h="4206" extrusionOk="0">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719;p46">
                <a:extLst>
                  <a:ext uri="{FF2B5EF4-FFF2-40B4-BE49-F238E27FC236}">
                    <a16:creationId xmlns:a16="http://schemas.microsoft.com/office/drawing/2014/main" id="{22C19128-B7AD-4303-92E6-A687EFDD9DFF}"/>
                  </a:ext>
                </a:extLst>
              </p:cNvPr>
              <p:cNvSpPr/>
              <p:nvPr/>
            </p:nvSpPr>
            <p:spPr>
              <a:xfrm>
                <a:off x="7910376" y="2196737"/>
                <a:ext cx="37299" cy="36766"/>
              </a:xfrm>
              <a:custGeom>
                <a:avLst/>
                <a:gdLst/>
                <a:ahLst/>
                <a:cxnLst/>
                <a:rect l="l" t="t" r="r" b="b"/>
                <a:pathLst>
                  <a:path w="910" h="897" extrusionOk="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720;p46">
                <a:extLst>
                  <a:ext uri="{FF2B5EF4-FFF2-40B4-BE49-F238E27FC236}">
                    <a16:creationId xmlns:a16="http://schemas.microsoft.com/office/drawing/2014/main" id="{4F9B80F8-EF07-4E13-BDE7-D99D495F5F09}"/>
                  </a:ext>
                </a:extLst>
              </p:cNvPr>
              <p:cNvSpPr/>
              <p:nvPr/>
            </p:nvSpPr>
            <p:spPr>
              <a:xfrm>
                <a:off x="7457229" y="2394823"/>
                <a:ext cx="653915" cy="794461"/>
              </a:xfrm>
              <a:custGeom>
                <a:avLst/>
                <a:gdLst/>
                <a:ahLst/>
                <a:cxnLst/>
                <a:rect l="l" t="t" r="r" b="b"/>
                <a:pathLst>
                  <a:path w="15954" h="19383" extrusionOk="0">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721;p46">
                <a:extLst>
                  <a:ext uri="{FF2B5EF4-FFF2-40B4-BE49-F238E27FC236}">
                    <a16:creationId xmlns:a16="http://schemas.microsoft.com/office/drawing/2014/main" id="{ADAC7563-C621-43FD-9B24-0351FD519E20}"/>
                  </a:ext>
                </a:extLst>
              </p:cNvPr>
              <p:cNvSpPr/>
              <p:nvPr/>
            </p:nvSpPr>
            <p:spPr>
              <a:xfrm>
                <a:off x="7749914" y="2394823"/>
                <a:ext cx="158376" cy="153621"/>
              </a:xfrm>
              <a:custGeom>
                <a:avLst/>
                <a:gdLst/>
                <a:ahLst/>
                <a:cxnLst/>
                <a:rect l="l" t="t" r="r" b="b"/>
                <a:pathLst>
                  <a:path w="3864" h="3748" extrusionOk="0">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722;p46">
                <a:extLst>
                  <a:ext uri="{FF2B5EF4-FFF2-40B4-BE49-F238E27FC236}">
                    <a16:creationId xmlns:a16="http://schemas.microsoft.com/office/drawing/2014/main" id="{ECF91771-2DEE-418F-8D7B-4D4BEEF2B67D}"/>
                  </a:ext>
                </a:extLst>
              </p:cNvPr>
              <p:cNvSpPr/>
              <p:nvPr/>
            </p:nvSpPr>
            <p:spPr>
              <a:xfrm>
                <a:off x="7760202" y="2565981"/>
                <a:ext cx="14264" cy="114560"/>
              </a:xfrm>
              <a:custGeom>
                <a:avLst/>
                <a:gdLst/>
                <a:ahLst/>
                <a:cxnLst/>
                <a:rect l="l" t="t" r="r" b="b"/>
                <a:pathLst>
                  <a:path w="348" h="2795" extrusionOk="0">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723;p46">
                <a:extLst>
                  <a:ext uri="{FF2B5EF4-FFF2-40B4-BE49-F238E27FC236}">
                    <a16:creationId xmlns:a16="http://schemas.microsoft.com/office/drawing/2014/main" id="{549FC894-5479-43DD-B057-B1B6D9AFCA5A}"/>
                  </a:ext>
                </a:extLst>
              </p:cNvPr>
              <p:cNvSpPr/>
              <p:nvPr/>
            </p:nvSpPr>
            <p:spPr>
              <a:xfrm>
                <a:off x="7781761" y="2575162"/>
                <a:ext cx="6476" cy="92181"/>
              </a:xfrm>
              <a:custGeom>
                <a:avLst/>
                <a:gdLst/>
                <a:ahLst/>
                <a:cxnLst/>
                <a:rect l="l" t="t" r="r" b="b"/>
                <a:pathLst>
                  <a:path w="158" h="2249" extrusionOk="0">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724;p46">
                <a:extLst>
                  <a:ext uri="{FF2B5EF4-FFF2-40B4-BE49-F238E27FC236}">
                    <a16:creationId xmlns:a16="http://schemas.microsoft.com/office/drawing/2014/main" id="{CAA7CFFE-5C4F-4150-9B58-D6A35F7731C2}"/>
                  </a:ext>
                </a:extLst>
              </p:cNvPr>
              <p:cNvSpPr/>
              <p:nvPr/>
            </p:nvSpPr>
            <p:spPr>
              <a:xfrm>
                <a:off x="7749176" y="2681644"/>
                <a:ext cx="10001" cy="14796"/>
              </a:xfrm>
              <a:custGeom>
                <a:avLst/>
                <a:gdLst/>
                <a:ahLst/>
                <a:cxnLst/>
                <a:rect l="l" t="t" r="r" b="b"/>
                <a:pathLst>
                  <a:path w="244" h="361" extrusionOk="0">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725;p46">
                <a:extLst>
                  <a:ext uri="{FF2B5EF4-FFF2-40B4-BE49-F238E27FC236}">
                    <a16:creationId xmlns:a16="http://schemas.microsoft.com/office/drawing/2014/main" id="{B97002CC-29A0-4E72-A787-95A1185E20D5}"/>
                  </a:ext>
                </a:extLst>
              </p:cNvPr>
              <p:cNvSpPr/>
              <p:nvPr/>
            </p:nvSpPr>
            <p:spPr>
              <a:xfrm>
                <a:off x="7754997" y="2683243"/>
                <a:ext cx="6312" cy="13239"/>
              </a:xfrm>
              <a:custGeom>
                <a:avLst/>
                <a:gdLst/>
                <a:ahLst/>
                <a:cxnLst/>
                <a:rect l="l" t="t" r="r" b="b"/>
                <a:pathLst>
                  <a:path w="154" h="323" extrusionOk="0">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726;p46">
                <a:extLst>
                  <a:ext uri="{FF2B5EF4-FFF2-40B4-BE49-F238E27FC236}">
                    <a16:creationId xmlns:a16="http://schemas.microsoft.com/office/drawing/2014/main" id="{AA7D170E-D5CA-46FC-BBF3-4AB3686447C3}"/>
                  </a:ext>
                </a:extLst>
              </p:cNvPr>
              <p:cNvSpPr/>
              <p:nvPr/>
            </p:nvSpPr>
            <p:spPr>
              <a:xfrm>
                <a:off x="7758357" y="2683243"/>
                <a:ext cx="5697" cy="13198"/>
              </a:xfrm>
              <a:custGeom>
                <a:avLst/>
                <a:gdLst/>
                <a:ahLst/>
                <a:cxnLst/>
                <a:rect l="l" t="t" r="r" b="b"/>
                <a:pathLst>
                  <a:path w="139" h="322" extrusionOk="0">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727;p46">
                <a:extLst>
                  <a:ext uri="{FF2B5EF4-FFF2-40B4-BE49-F238E27FC236}">
                    <a16:creationId xmlns:a16="http://schemas.microsoft.com/office/drawing/2014/main" id="{CCBC2ABB-EC89-4277-A055-048541DED5B2}"/>
                  </a:ext>
                </a:extLst>
              </p:cNvPr>
              <p:cNvSpPr/>
              <p:nvPr/>
            </p:nvSpPr>
            <p:spPr>
              <a:xfrm>
                <a:off x="7759915" y="2679021"/>
                <a:ext cx="12665" cy="20043"/>
              </a:xfrm>
              <a:custGeom>
                <a:avLst/>
                <a:gdLst/>
                <a:ahLst/>
                <a:cxnLst/>
                <a:rect l="l" t="t" r="r" b="b"/>
                <a:pathLst>
                  <a:path w="309" h="489" extrusionOk="0">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728;p46">
                <a:extLst>
                  <a:ext uri="{FF2B5EF4-FFF2-40B4-BE49-F238E27FC236}">
                    <a16:creationId xmlns:a16="http://schemas.microsoft.com/office/drawing/2014/main" id="{587E53E3-1600-45D4-9E4D-BBF4401E27ED}"/>
                  </a:ext>
                </a:extLst>
              </p:cNvPr>
              <p:cNvSpPr/>
              <p:nvPr/>
            </p:nvSpPr>
            <p:spPr>
              <a:xfrm>
                <a:off x="7783318" y="2663447"/>
                <a:ext cx="5246" cy="18485"/>
              </a:xfrm>
              <a:custGeom>
                <a:avLst/>
                <a:gdLst/>
                <a:ahLst/>
                <a:cxnLst/>
                <a:rect l="l" t="t" r="r" b="b"/>
                <a:pathLst>
                  <a:path w="128" h="451" extrusionOk="0">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729;p46">
                <a:extLst>
                  <a:ext uri="{FF2B5EF4-FFF2-40B4-BE49-F238E27FC236}">
                    <a16:creationId xmlns:a16="http://schemas.microsoft.com/office/drawing/2014/main" id="{BB8C12A8-4DB3-45AA-AC60-2CFA665D83F0}"/>
                  </a:ext>
                </a:extLst>
              </p:cNvPr>
              <p:cNvSpPr/>
              <p:nvPr/>
            </p:nvSpPr>
            <p:spPr>
              <a:xfrm>
                <a:off x="7788810" y="2664717"/>
                <a:ext cx="5574" cy="14592"/>
              </a:xfrm>
              <a:custGeom>
                <a:avLst/>
                <a:gdLst/>
                <a:ahLst/>
                <a:cxnLst/>
                <a:rect l="l" t="t" r="r" b="b"/>
                <a:pathLst>
                  <a:path w="136" h="356" extrusionOk="0">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730;p46">
                <a:extLst>
                  <a:ext uri="{FF2B5EF4-FFF2-40B4-BE49-F238E27FC236}">
                    <a16:creationId xmlns:a16="http://schemas.microsoft.com/office/drawing/2014/main" id="{E3B6970B-2E77-466C-8B9E-CDCB881D0272}"/>
                  </a:ext>
                </a:extLst>
              </p:cNvPr>
              <p:cNvSpPr/>
              <p:nvPr/>
            </p:nvSpPr>
            <p:spPr>
              <a:xfrm>
                <a:off x="7790040" y="2665865"/>
                <a:ext cx="11395" cy="12296"/>
              </a:xfrm>
              <a:custGeom>
                <a:avLst/>
                <a:gdLst/>
                <a:ahLst/>
                <a:cxnLst/>
                <a:rect l="l" t="t" r="r" b="b"/>
                <a:pathLst>
                  <a:path w="278" h="300" extrusionOk="0">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731;p46">
                <a:extLst>
                  <a:ext uri="{FF2B5EF4-FFF2-40B4-BE49-F238E27FC236}">
                    <a16:creationId xmlns:a16="http://schemas.microsoft.com/office/drawing/2014/main" id="{D6E4F7DD-6466-430E-ACBC-40AD2A6A998F}"/>
                  </a:ext>
                </a:extLst>
              </p:cNvPr>
              <p:cNvSpPr/>
              <p:nvPr/>
            </p:nvSpPr>
            <p:spPr>
              <a:xfrm>
                <a:off x="7790655" y="2664020"/>
                <a:ext cx="13526" cy="11395"/>
              </a:xfrm>
              <a:custGeom>
                <a:avLst/>
                <a:gdLst/>
                <a:ahLst/>
                <a:cxnLst/>
                <a:rect l="l" t="t" r="r" b="b"/>
                <a:pathLst>
                  <a:path w="330" h="278" extrusionOk="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732;p46">
                <a:extLst>
                  <a:ext uri="{FF2B5EF4-FFF2-40B4-BE49-F238E27FC236}">
                    <a16:creationId xmlns:a16="http://schemas.microsoft.com/office/drawing/2014/main" id="{1D36FC2F-159F-4073-8311-32C987634473}"/>
                  </a:ext>
                </a:extLst>
              </p:cNvPr>
              <p:cNvSpPr/>
              <p:nvPr/>
            </p:nvSpPr>
            <p:spPr>
              <a:xfrm>
                <a:off x="7731716" y="2413267"/>
                <a:ext cx="17338" cy="15329"/>
              </a:xfrm>
              <a:custGeom>
                <a:avLst/>
                <a:gdLst/>
                <a:ahLst/>
                <a:cxnLst/>
                <a:rect l="l" t="t" r="r" b="b"/>
                <a:pathLst>
                  <a:path w="423" h="374" extrusionOk="0">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733;p46">
                <a:extLst>
                  <a:ext uri="{FF2B5EF4-FFF2-40B4-BE49-F238E27FC236}">
                    <a16:creationId xmlns:a16="http://schemas.microsoft.com/office/drawing/2014/main" id="{6EA46EAB-406D-478F-9858-81CE29CD3306}"/>
                  </a:ext>
                </a:extLst>
              </p:cNvPr>
              <p:cNvSpPr/>
              <p:nvPr/>
            </p:nvSpPr>
            <p:spPr>
              <a:xfrm>
                <a:off x="7733561" y="2437449"/>
                <a:ext cx="10903" cy="7706"/>
              </a:xfrm>
              <a:custGeom>
                <a:avLst/>
                <a:gdLst/>
                <a:ahLst/>
                <a:cxnLst/>
                <a:rect l="l" t="t" r="r" b="b"/>
                <a:pathLst>
                  <a:path w="266" h="188" extrusionOk="0">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734;p46">
                <a:extLst>
                  <a:ext uri="{FF2B5EF4-FFF2-40B4-BE49-F238E27FC236}">
                    <a16:creationId xmlns:a16="http://schemas.microsoft.com/office/drawing/2014/main" id="{ACC9FAEA-8E24-4C16-906A-1DA77D9A4B9B}"/>
                  </a:ext>
                </a:extLst>
              </p:cNvPr>
              <p:cNvSpPr/>
              <p:nvPr/>
            </p:nvSpPr>
            <p:spPr>
              <a:xfrm>
                <a:off x="7735487" y="2450769"/>
                <a:ext cx="11763" cy="6476"/>
              </a:xfrm>
              <a:custGeom>
                <a:avLst/>
                <a:gdLst/>
                <a:ahLst/>
                <a:cxnLst/>
                <a:rect l="l" t="t" r="r" b="b"/>
                <a:pathLst>
                  <a:path w="287" h="158" extrusionOk="0">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735;p46">
                <a:extLst>
                  <a:ext uri="{FF2B5EF4-FFF2-40B4-BE49-F238E27FC236}">
                    <a16:creationId xmlns:a16="http://schemas.microsoft.com/office/drawing/2014/main" id="{8CAB914B-F683-4964-B665-56166B3C91F4}"/>
                  </a:ext>
                </a:extLst>
              </p:cNvPr>
              <p:cNvSpPr/>
              <p:nvPr/>
            </p:nvSpPr>
            <p:spPr>
              <a:xfrm>
                <a:off x="7738602" y="2466672"/>
                <a:ext cx="8771" cy="8607"/>
              </a:xfrm>
              <a:custGeom>
                <a:avLst/>
                <a:gdLst/>
                <a:ahLst/>
                <a:cxnLst/>
                <a:rect l="l" t="t" r="r" b="b"/>
                <a:pathLst>
                  <a:path w="214" h="210" extrusionOk="0">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736;p46">
                <a:extLst>
                  <a:ext uri="{FF2B5EF4-FFF2-40B4-BE49-F238E27FC236}">
                    <a16:creationId xmlns:a16="http://schemas.microsoft.com/office/drawing/2014/main" id="{8661EF46-B209-454D-984A-3BFB840581FE}"/>
                  </a:ext>
                </a:extLst>
              </p:cNvPr>
              <p:cNvSpPr/>
              <p:nvPr/>
            </p:nvSpPr>
            <p:spPr>
              <a:xfrm>
                <a:off x="7732167" y="2483681"/>
                <a:ext cx="22256" cy="20494"/>
              </a:xfrm>
              <a:custGeom>
                <a:avLst/>
                <a:gdLst/>
                <a:ahLst/>
                <a:cxnLst/>
                <a:rect l="l" t="t" r="r" b="b"/>
                <a:pathLst>
                  <a:path w="543" h="500" extrusionOk="0">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737;p46">
                <a:extLst>
                  <a:ext uri="{FF2B5EF4-FFF2-40B4-BE49-F238E27FC236}">
                    <a16:creationId xmlns:a16="http://schemas.microsoft.com/office/drawing/2014/main" id="{F1F68AE9-659E-4188-9A1D-2221E1F19751}"/>
                  </a:ext>
                </a:extLst>
              </p:cNvPr>
              <p:cNvSpPr/>
              <p:nvPr/>
            </p:nvSpPr>
            <p:spPr>
              <a:xfrm>
                <a:off x="7742291" y="2511224"/>
                <a:ext cx="11231" cy="11231"/>
              </a:xfrm>
              <a:custGeom>
                <a:avLst/>
                <a:gdLst/>
                <a:ahLst/>
                <a:cxnLst/>
                <a:rect l="l" t="t" r="r" b="b"/>
                <a:pathLst>
                  <a:path w="274" h="274" extrusionOk="0">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738;p46">
                <a:extLst>
                  <a:ext uri="{FF2B5EF4-FFF2-40B4-BE49-F238E27FC236}">
                    <a16:creationId xmlns:a16="http://schemas.microsoft.com/office/drawing/2014/main" id="{9CDFE96B-5B31-46B1-BF64-FC96A5F7BB55}"/>
                  </a:ext>
                </a:extLst>
              </p:cNvPr>
              <p:cNvSpPr/>
              <p:nvPr/>
            </p:nvSpPr>
            <p:spPr>
              <a:xfrm>
                <a:off x="7748275" y="2528889"/>
                <a:ext cx="11190" cy="11190"/>
              </a:xfrm>
              <a:custGeom>
                <a:avLst/>
                <a:gdLst/>
                <a:ahLst/>
                <a:cxnLst/>
                <a:rect l="l" t="t" r="r" b="b"/>
                <a:pathLst>
                  <a:path w="273" h="273" extrusionOk="0">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39;p46">
                <a:extLst>
                  <a:ext uri="{FF2B5EF4-FFF2-40B4-BE49-F238E27FC236}">
                    <a16:creationId xmlns:a16="http://schemas.microsoft.com/office/drawing/2014/main" id="{AF3C3212-E25C-4531-B47C-264D2DAC6EF5}"/>
                  </a:ext>
                </a:extLst>
              </p:cNvPr>
              <p:cNvSpPr/>
              <p:nvPr/>
            </p:nvSpPr>
            <p:spPr>
              <a:xfrm>
                <a:off x="7757579" y="2542086"/>
                <a:ext cx="5574" cy="14592"/>
              </a:xfrm>
              <a:custGeom>
                <a:avLst/>
                <a:gdLst/>
                <a:ahLst/>
                <a:cxnLst/>
                <a:rect l="l" t="t" r="r" b="b"/>
                <a:pathLst>
                  <a:path w="136" h="356" extrusionOk="0">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40;p46">
                <a:extLst>
                  <a:ext uri="{FF2B5EF4-FFF2-40B4-BE49-F238E27FC236}">
                    <a16:creationId xmlns:a16="http://schemas.microsoft.com/office/drawing/2014/main" id="{54323E9D-1A40-485E-A477-8C998AAB807D}"/>
                  </a:ext>
                </a:extLst>
              </p:cNvPr>
              <p:cNvSpPr/>
              <p:nvPr/>
            </p:nvSpPr>
            <p:spPr>
              <a:xfrm>
                <a:off x="7796926" y="2554546"/>
                <a:ext cx="10780" cy="6886"/>
              </a:xfrm>
              <a:custGeom>
                <a:avLst/>
                <a:gdLst/>
                <a:ahLst/>
                <a:cxnLst/>
                <a:rect l="l" t="t" r="r" b="b"/>
                <a:pathLst>
                  <a:path w="263" h="168" extrusionOk="0">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41;p46">
                <a:extLst>
                  <a:ext uri="{FF2B5EF4-FFF2-40B4-BE49-F238E27FC236}">
                    <a16:creationId xmlns:a16="http://schemas.microsoft.com/office/drawing/2014/main" id="{568B8266-6B92-41BF-98CE-4C3568FF3693}"/>
                  </a:ext>
                </a:extLst>
              </p:cNvPr>
              <p:cNvSpPr/>
              <p:nvPr/>
            </p:nvSpPr>
            <p:spPr>
              <a:xfrm>
                <a:off x="7811353" y="2541963"/>
                <a:ext cx="12419" cy="11231"/>
              </a:xfrm>
              <a:custGeom>
                <a:avLst/>
                <a:gdLst/>
                <a:ahLst/>
                <a:cxnLst/>
                <a:rect l="l" t="t" r="r" b="b"/>
                <a:pathLst>
                  <a:path w="303" h="274" extrusionOk="0">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42;p46">
                <a:extLst>
                  <a:ext uri="{FF2B5EF4-FFF2-40B4-BE49-F238E27FC236}">
                    <a16:creationId xmlns:a16="http://schemas.microsoft.com/office/drawing/2014/main" id="{737C2967-7BB8-4AF8-858D-98E572D05D03}"/>
                  </a:ext>
                </a:extLst>
              </p:cNvPr>
              <p:cNvSpPr/>
              <p:nvPr/>
            </p:nvSpPr>
            <p:spPr>
              <a:xfrm>
                <a:off x="7830002" y="2529914"/>
                <a:ext cx="15657" cy="13444"/>
              </a:xfrm>
              <a:custGeom>
                <a:avLst/>
                <a:gdLst/>
                <a:ahLst/>
                <a:cxnLst/>
                <a:rect l="l" t="t" r="r" b="b"/>
                <a:pathLst>
                  <a:path w="382" h="328" extrusionOk="0">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43;p46">
                <a:extLst>
                  <a:ext uri="{FF2B5EF4-FFF2-40B4-BE49-F238E27FC236}">
                    <a16:creationId xmlns:a16="http://schemas.microsoft.com/office/drawing/2014/main" id="{E7C69968-2A8C-4AE4-B20C-7A6B44860AA0}"/>
                  </a:ext>
                </a:extLst>
              </p:cNvPr>
              <p:cNvSpPr/>
              <p:nvPr/>
            </p:nvSpPr>
            <p:spPr>
              <a:xfrm>
                <a:off x="7847626" y="2515896"/>
                <a:ext cx="6312" cy="13239"/>
              </a:xfrm>
              <a:custGeom>
                <a:avLst/>
                <a:gdLst/>
                <a:ahLst/>
                <a:cxnLst/>
                <a:rect l="l" t="t" r="r" b="b"/>
                <a:pathLst>
                  <a:path w="154" h="323" extrusionOk="0">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44;p46">
                <a:extLst>
                  <a:ext uri="{FF2B5EF4-FFF2-40B4-BE49-F238E27FC236}">
                    <a16:creationId xmlns:a16="http://schemas.microsoft.com/office/drawing/2014/main" id="{5896F0FB-FCCC-46EC-8D27-CF1EA73D4C9A}"/>
                  </a:ext>
                </a:extLst>
              </p:cNvPr>
              <p:cNvSpPr/>
              <p:nvPr/>
            </p:nvSpPr>
            <p:spPr>
              <a:xfrm>
                <a:off x="7857709" y="2508355"/>
                <a:ext cx="13034" cy="6968"/>
              </a:xfrm>
              <a:custGeom>
                <a:avLst/>
                <a:gdLst/>
                <a:ahLst/>
                <a:cxnLst/>
                <a:rect l="l" t="t" r="r" b="b"/>
                <a:pathLst>
                  <a:path w="318" h="170" extrusionOk="0">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45;p46">
                <a:extLst>
                  <a:ext uri="{FF2B5EF4-FFF2-40B4-BE49-F238E27FC236}">
                    <a16:creationId xmlns:a16="http://schemas.microsoft.com/office/drawing/2014/main" id="{B1B0899C-840A-40D4-BBED-CDC4388FFAAD}"/>
                  </a:ext>
                </a:extLst>
              </p:cNvPr>
              <p:cNvSpPr/>
              <p:nvPr/>
            </p:nvSpPr>
            <p:spPr>
              <a:xfrm>
                <a:off x="7870046" y="2492534"/>
                <a:ext cx="13280" cy="12583"/>
              </a:xfrm>
              <a:custGeom>
                <a:avLst/>
                <a:gdLst/>
                <a:ahLst/>
                <a:cxnLst/>
                <a:rect l="l" t="t" r="r" b="b"/>
                <a:pathLst>
                  <a:path w="324" h="307" extrusionOk="0">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46;p46">
                <a:extLst>
                  <a:ext uri="{FF2B5EF4-FFF2-40B4-BE49-F238E27FC236}">
                    <a16:creationId xmlns:a16="http://schemas.microsoft.com/office/drawing/2014/main" id="{7350D6C3-C95B-4F3C-8EA5-FC9AE3A91CDB}"/>
                  </a:ext>
                </a:extLst>
              </p:cNvPr>
              <p:cNvSpPr/>
              <p:nvPr/>
            </p:nvSpPr>
            <p:spPr>
              <a:xfrm>
                <a:off x="7882506" y="2473639"/>
                <a:ext cx="6189" cy="8116"/>
              </a:xfrm>
              <a:custGeom>
                <a:avLst/>
                <a:gdLst/>
                <a:ahLst/>
                <a:cxnLst/>
                <a:rect l="l" t="t" r="r" b="b"/>
                <a:pathLst>
                  <a:path w="151" h="198" extrusionOk="0">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47;p46">
                <a:extLst>
                  <a:ext uri="{FF2B5EF4-FFF2-40B4-BE49-F238E27FC236}">
                    <a16:creationId xmlns:a16="http://schemas.microsoft.com/office/drawing/2014/main" id="{7DF69215-3A13-4A9E-9EB8-638A9A4388AE}"/>
                  </a:ext>
                </a:extLst>
              </p:cNvPr>
              <p:cNvSpPr/>
              <p:nvPr/>
            </p:nvSpPr>
            <p:spPr>
              <a:xfrm>
                <a:off x="7890621" y="2462286"/>
                <a:ext cx="10616" cy="6845"/>
              </a:xfrm>
              <a:custGeom>
                <a:avLst/>
                <a:gdLst/>
                <a:ahLst/>
                <a:cxnLst/>
                <a:rect l="l" t="t" r="r" b="b"/>
                <a:pathLst>
                  <a:path w="259" h="167" extrusionOk="0">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748;p46">
                <a:extLst>
                  <a:ext uri="{FF2B5EF4-FFF2-40B4-BE49-F238E27FC236}">
                    <a16:creationId xmlns:a16="http://schemas.microsoft.com/office/drawing/2014/main" id="{A60D5FA5-47E7-40B8-94C3-64DF11F4E29A}"/>
                  </a:ext>
                </a:extLst>
              </p:cNvPr>
              <p:cNvSpPr/>
              <p:nvPr/>
            </p:nvSpPr>
            <p:spPr>
              <a:xfrm>
                <a:off x="7897343" y="2447736"/>
                <a:ext cx="12911" cy="6886"/>
              </a:xfrm>
              <a:custGeom>
                <a:avLst/>
                <a:gdLst/>
                <a:ahLst/>
                <a:cxnLst/>
                <a:rect l="l" t="t" r="r" b="b"/>
                <a:pathLst>
                  <a:path w="315" h="168" extrusionOk="0">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49;p46">
                <a:extLst>
                  <a:ext uri="{FF2B5EF4-FFF2-40B4-BE49-F238E27FC236}">
                    <a16:creationId xmlns:a16="http://schemas.microsoft.com/office/drawing/2014/main" id="{896FDA8D-4974-4EE1-9344-6D6F5A4D3DEF}"/>
                  </a:ext>
                </a:extLst>
              </p:cNvPr>
              <p:cNvSpPr/>
              <p:nvPr/>
            </p:nvSpPr>
            <p:spPr>
              <a:xfrm>
                <a:off x="7908532" y="2423513"/>
                <a:ext cx="13977" cy="12911"/>
              </a:xfrm>
              <a:custGeom>
                <a:avLst/>
                <a:gdLst/>
                <a:ahLst/>
                <a:cxnLst/>
                <a:rect l="l" t="t" r="r" b="b"/>
                <a:pathLst>
                  <a:path w="341" h="315" extrusionOk="0">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50;p46">
                <a:extLst>
                  <a:ext uri="{FF2B5EF4-FFF2-40B4-BE49-F238E27FC236}">
                    <a16:creationId xmlns:a16="http://schemas.microsoft.com/office/drawing/2014/main" id="{3572F6A5-9F4D-4ED3-AF41-07BE6FE5AAAF}"/>
                  </a:ext>
                </a:extLst>
              </p:cNvPr>
              <p:cNvSpPr/>
              <p:nvPr/>
            </p:nvSpPr>
            <p:spPr>
              <a:xfrm>
                <a:off x="7914803" y="2402733"/>
                <a:ext cx="12460" cy="5533"/>
              </a:xfrm>
              <a:custGeom>
                <a:avLst/>
                <a:gdLst/>
                <a:ahLst/>
                <a:cxnLst/>
                <a:rect l="l" t="t" r="r" b="b"/>
                <a:pathLst>
                  <a:path w="304" h="135" extrusionOk="0">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51;p46">
                <a:extLst>
                  <a:ext uri="{FF2B5EF4-FFF2-40B4-BE49-F238E27FC236}">
                    <a16:creationId xmlns:a16="http://schemas.microsoft.com/office/drawing/2014/main" id="{105EFFCB-1DD4-45E8-8EF7-8993EB6FE7E7}"/>
                  </a:ext>
                </a:extLst>
              </p:cNvPr>
              <p:cNvSpPr/>
              <p:nvPr/>
            </p:nvSpPr>
            <p:spPr>
              <a:xfrm>
                <a:off x="7913737" y="2393143"/>
                <a:ext cx="5246" cy="4017"/>
              </a:xfrm>
              <a:custGeom>
                <a:avLst/>
                <a:gdLst/>
                <a:ahLst/>
                <a:cxnLst/>
                <a:rect l="l" t="t" r="r" b="b"/>
                <a:pathLst>
                  <a:path w="128" h="98" extrusionOk="0">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52;p46">
                <a:extLst>
                  <a:ext uri="{FF2B5EF4-FFF2-40B4-BE49-F238E27FC236}">
                    <a16:creationId xmlns:a16="http://schemas.microsoft.com/office/drawing/2014/main" id="{BB323A68-F347-4B95-B73A-9213BA409AF7}"/>
                  </a:ext>
                </a:extLst>
              </p:cNvPr>
              <p:cNvSpPr/>
              <p:nvPr/>
            </p:nvSpPr>
            <p:spPr>
              <a:xfrm>
                <a:off x="7482641" y="2523028"/>
                <a:ext cx="6353" cy="9099"/>
              </a:xfrm>
              <a:custGeom>
                <a:avLst/>
                <a:gdLst/>
                <a:ahLst/>
                <a:cxnLst/>
                <a:rect l="l" t="t" r="r" b="b"/>
                <a:pathLst>
                  <a:path w="155" h="222" extrusionOk="0">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53;p46">
                <a:extLst>
                  <a:ext uri="{FF2B5EF4-FFF2-40B4-BE49-F238E27FC236}">
                    <a16:creationId xmlns:a16="http://schemas.microsoft.com/office/drawing/2014/main" id="{5585F834-92A8-478B-B420-1922E63FB454}"/>
                  </a:ext>
                </a:extLst>
              </p:cNvPr>
              <p:cNvSpPr/>
              <p:nvPr/>
            </p:nvSpPr>
            <p:spPr>
              <a:xfrm>
                <a:off x="7490429" y="2544259"/>
                <a:ext cx="14592" cy="13567"/>
              </a:xfrm>
              <a:custGeom>
                <a:avLst/>
                <a:gdLst/>
                <a:ahLst/>
                <a:cxnLst/>
                <a:rect l="l" t="t" r="r" b="b"/>
                <a:pathLst>
                  <a:path w="356" h="331" extrusionOk="0">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754;p46">
                <a:extLst>
                  <a:ext uri="{FF2B5EF4-FFF2-40B4-BE49-F238E27FC236}">
                    <a16:creationId xmlns:a16="http://schemas.microsoft.com/office/drawing/2014/main" id="{30853F05-90A7-4091-8B9B-60347CF704DA}"/>
                  </a:ext>
                </a:extLst>
              </p:cNvPr>
              <p:cNvSpPr/>
              <p:nvPr/>
            </p:nvSpPr>
            <p:spPr>
              <a:xfrm>
                <a:off x="7498134" y="2571023"/>
                <a:ext cx="12132" cy="6517"/>
              </a:xfrm>
              <a:custGeom>
                <a:avLst/>
                <a:gdLst/>
                <a:ahLst/>
                <a:cxnLst/>
                <a:rect l="l" t="t" r="r" b="b"/>
                <a:pathLst>
                  <a:path w="296" h="159" extrusionOk="0">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755;p46">
                <a:extLst>
                  <a:ext uri="{FF2B5EF4-FFF2-40B4-BE49-F238E27FC236}">
                    <a16:creationId xmlns:a16="http://schemas.microsoft.com/office/drawing/2014/main" id="{E8A4EA96-9151-4266-954C-3EFC0416B1E9}"/>
                  </a:ext>
                </a:extLst>
              </p:cNvPr>
              <p:cNvSpPr/>
              <p:nvPr/>
            </p:nvSpPr>
            <p:spPr>
              <a:xfrm>
                <a:off x="7503913" y="2591311"/>
                <a:ext cx="9878" cy="5574"/>
              </a:xfrm>
              <a:custGeom>
                <a:avLst/>
                <a:gdLst/>
                <a:ahLst/>
                <a:cxnLst/>
                <a:rect l="l" t="t" r="r" b="b"/>
                <a:pathLst>
                  <a:path w="241" h="136" extrusionOk="0">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756;p46">
                <a:extLst>
                  <a:ext uri="{FF2B5EF4-FFF2-40B4-BE49-F238E27FC236}">
                    <a16:creationId xmlns:a16="http://schemas.microsoft.com/office/drawing/2014/main" id="{02A4FEF1-4716-49E1-8EE8-7403C8488AA3}"/>
                  </a:ext>
                </a:extLst>
              </p:cNvPr>
              <p:cNvSpPr/>
              <p:nvPr/>
            </p:nvSpPr>
            <p:spPr>
              <a:xfrm>
                <a:off x="7512192" y="2608361"/>
                <a:ext cx="8034" cy="10042"/>
              </a:xfrm>
              <a:custGeom>
                <a:avLst/>
                <a:gdLst/>
                <a:ahLst/>
                <a:cxnLst/>
                <a:rect l="l" t="t" r="r" b="b"/>
                <a:pathLst>
                  <a:path w="196" h="245" extrusionOk="0">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57;p46">
                <a:extLst>
                  <a:ext uri="{FF2B5EF4-FFF2-40B4-BE49-F238E27FC236}">
                    <a16:creationId xmlns:a16="http://schemas.microsoft.com/office/drawing/2014/main" id="{F0CEF471-CC54-4653-9D19-2E04318E8AFC}"/>
                  </a:ext>
                </a:extLst>
              </p:cNvPr>
              <p:cNvSpPr/>
              <p:nvPr/>
            </p:nvSpPr>
            <p:spPr>
              <a:xfrm>
                <a:off x="7517398" y="2618977"/>
                <a:ext cx="18731" cy="16026"/>
              </a:xfrm>
              <a:custGeom>
                <a:avLst/>
                <a:gdLst/>
                <a:ahLst/>
                <a:cxnLst/>
                <a:rect l="l" t="t" r="r" b="b"/>
                <a:pathLst>
                  <a:path w="457" h="391" extrusionOk="0">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58;p46">
                <a:extLst>
                  <a:ext uri="{FF2B5EF4-FFF2-40B4-BE49-F238E27FC236}">
                    <a16:creationId xmlns:a16="http://schemas.microsoft.com/office/drawing/2014/main" id="{A98D886A-E5BA-40A9-A5AD-06591EF71D3C}"/>
                  </a:ext>
                </a:extLst>
              </p:cNvPr>
              <p:cNvSpPr/>
              <p:nvPr/>
            </p:nvSpPr>
            <p:spPr>
              <a:xfrm>
                <a:off x="7528423" y="2645413"/>
                <a:ext cx="8607" cy="7050"/>
              </a:xfrm>
              <a:custGeom>
                <a:avLst/>
                <a:gdLst/>
                <a:ahLst/>
                <a:cxnLst/>
                <a:rect l="l" t="t" r="r" b="b"/>
                <a:pathLst>
                  <a:path w="210" h="172" extrusionOk="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59;p46">
                <a:extLst>
                  <a:ext uri="{FF2B5EF4-FFF2-40B4-BE49-F238E27FC236}">
                    <a16:creationId xmlns:a16="http://schemas.microsoft.com/office/drawing/2014/main" id="{A65BD2CD-4762-4DD4-881D-35991792A374}"/>
                  </a:ext>
                </a:extLst>
              </p:cNvPr>
              <p:cNvSpPr/>
              <p:nvPr/>
            </p:nvSpPr>
            <p:spPr>
              <a:xfrm>
                <a:off x="7533628" y="2662053"/>
                <a:ext cx="8935" cy="8116"/>
              </a:xfrm>
              <a:custGeom>
                <a:avLst/>
                <a:gdLst/>
                <a:ahLst/>
                <a:cxnLst/>
                <a:rect l="l" t="t" r="r" b="b"/>
                <a:pathLst>
                  <a:path w="218" h="198" extrusionOk="0">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60;p46">
                <a:extLst>
                  <a:ext uri="{FF2B5EF4-FFF2-40B4-BE49-F238E27FC236}">
                    <a16:creationId xmlns:a16="http://schemas.microsoft.com/office/drawing/2014/main" id="{90A3AA0A-9476-4F28-8499-7D64A5BEE569}"/>
                  </a:ext>
                </a:extLst>
              </p:cNvPr>
              <p:cNvSpPr/>
              <p:nvPr/>
            </p:nvSpPr>
            <p:spPr>
              <a:xfrm>
                <a:off x="7630070" y="3071054"/>
                <a:ext cx="9222" cy="12501"/>
              </a:xfrm>
              <a:custGeom>
                <a:avLst/>
                <a:gdLst/>
                <a:ahLst/>
                <a:cxnLst/>
                <a:rect l="l" t="t" r="r" b="b"/>
                <a:pathLst>
                  <a:path w="225" h="305" extrusionOk="0">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61;p46">
                <a:extLst>
                  <a:ext uri="{FF2B5EF4-FFF2-40B4-BE49-F238E27FC236}">
                    <a16:creationId xmlns:a16="http://schemas.microsoft.com/office/drawing/2014/main" id="{8B65D5DB-8097-40A7-9235-3EF01ABFABBD}"/>
                  </a:ext>
                </a:extLst>
              </p:cNvPr>
              <p:cNvSpPr/>
              <p:nvPr/>
            </p:nvSpPr>
            <p:spPr>
              <a:xfrm>
                <a:off x="7639579" y="3071054"/>
                <a:ext cx="7993" cy="12501"/>
              </a:xfrm>
              <a:custGeom>
                <a:avLst/>
                <a:gdLst/>
                <a:ahLst/>
                <a:cxnLst/>
                <a:rect l="l" t="t" r="r" b="b"/>
                <a:pathLst>
                  <a:path w="195" h="305" extrusionOk="0">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62;p46">
                <a:extLst>
                  <a:ext uri="{FF2B5EF4-FFF2-40B4-BE49-F238E27FC236}">
                    <a16:creationId xmlns:a16="http://schemas.microsoft.com/office/drawing/2014/main" id="{F414E8F8-7419-43F7-82B4-B8170EF24073}"/>
                  </a:ext>
                </a:extLst>
              </p:cNvPr>
              <p:cNvSpPr/>
              <p:nvPr/>
            </p:nvSpPr>
            <p:spPr>
              <a:xfrm>
                <a:off x="7654580" y="3087449"/>
                <a:ext cx="12583" cy="11558"/>
              </a:xfrm>
              <a:custGeom>
                <a:avLst/>
                <a:gdLst/>
                <a:ahLst/>
                <a:cxnLst/>
                <a:rect l="l" t="t" r="r" b="b"/>
                <a:pathLst>
                  <a:path w="307" h="282" extrusionOk="0">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3;p46">
                <a:extLst>
                  <a:ext uri="{FF2B5EF4-FFF2-40B4-BE49-F238E27FC236}">
                    <a16:creationId xmlns:a16="http://schemas.microsoft.com/office/drawing/2014/main" id="{5016A684-5010-4486-865E-37EF75CD8C39}"/>
                  </a:ext>
                </a:extLst>
              </p:cNvPr>
              <p:cNvSpPr/>
              <p:nvPr/>
            </p:nvSpPr>
            <p:spPr>
              <a:xfrm>
                <a:off x="7675401" y="3095236"/>
                <a:ext cx="12583" cy="9017"/>
              </a:xfrm>
              <a:custGeom>
                <a:avLst/>
                <a:gdLst/>
                <a:ahLst/>
                <a:cxnLst/>
                <a:rect l="l" t="t" r="r" b="b"/>
                <a:pathLst>
                  <a:path w="307" h="220" extrusionOk="0">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64;p46">
                <a:extLst>
                  <a:ext uri="{FF2B5EF4-FFF2-40B4-BE49-F238E27FC236}">
                    <a16:creationId xmlns:a16="http://schemas.microsoft.com/office/drawing/2014/main" id="{169154D4-6922-4FD0-B7CA-32A2BF110EF8}"/>
                  </a:ext>
                </a:extLst>
              </p:cNvPr>
              <p:cNvSpPr/>
              <p:nvPr/>
            </p:nvSpPr>
            <p:spPr>
              <a:xfrm>
                <a:off x="7687779" y="3104212"/>
                <a:ext cx="9386" cy="6066"/>
              </a:xfrm>
              <a:custGeom>
                <a:avLst/>
                <a:gdLst/>
                <a:ahLst/>
                <a:cxnLst/>
                <a:rect l="l" t="t" r="r" b="b"/>
                <a:pathLst>
                  <a:path w="229" h="148" extrusionOk="0">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65;p46">
                <a:extLst>
                  <a:ext uri="{FF2B5EF4-FFF2-40B4-BE49-F238E27FC236}">
                    <a16:creationId xmlns:a16="http://schemas.microsoft.com/office/drawing/2014/main" id="{48A32F22-D5E7-48C5-974C-3A9AAF9882C6}"/>
                  </a:ext>
                </a:extLst>
              </p:cNvPr>
              <p:cNvSpPr/>
              <p:nvPr/>
            </p:nvSpPr>
            <p:spPr>
              <a:xfrm>
                <a:off x="7706428" y="3110647"/>
                <a:ext cx="5738" cy="9550"/>
              </a:xfrm>
              <a:custGeom>
                <a:avLst/>
                <a:gdLst/>
                <a:ahLst/>
                <a:cxnLst/>
                <a:rect l="l" t="t" r="r" b="b"/>
                <a:pathLst>
                  <a:path w="140" h="233" extrusionOk="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66;p46">
                <a:extLst>
                  <a:ext uri="{FF2B5EF4-FFF2-40B4-BE49-F238E27FC236}">
                    <a16:creationId xmlns:a16="http://schemas.microsoft.com/office/drawing/2014/main" id="{8A77F194-B275-497B-B5D7-EDF7C8C021F7}"/>
                  </a:ext>
                </a:extLst>
              </p:cNvPr>
              <p:cNvSpPr/>
              <p:nvPr/>
            </p:nvSpPr>
            <p:spPr>
              <a:xfrm>
                <a:off x="7727741" y="3117779"/>
                <a:ext cx="14264" cy="13157"/>
              </a:xfrm>
              <a:custGeom>
                <a:avLst/>
                <a:gdLst/>
                <a:ahLst/>
                <a:cxnLst/>
                <a:rect l="l" t="t" r="r" b="b"/>
                <a:pathLst>
                  <a:path w="348" h="321" extrusionOk="0">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767;p46">
                <a:extLst>
                  <a:ext uri="{FF2B5EF4-FFF2-40B4-BE49-F238E27FC236}">
                    <a16:creationId xmlns:a16="http://schemas.microsoft.com/office/drawing/2014/main" id="{BBDFA349-ABD2-4173-9B13-2248C77F18E0}"/>
                  </a:ext>
                </a:extLst>
              </p:cNvPr>
              <p:cNvSpPr/>
              <p:nvPr/>
            </p:nvSpPr>
            <p:spPr>
              <a:xfrm>
                <a:off x="7747045" y="3129378"/>
                <a:ext cx="11354" cy="9099"/>
              </a:xfrm>
              <a:custGeom>
                <a:avLst/>
                <a:gdLst/>
                <a:ahLst/>
                <a:cxnLst/>
                <a:rect l="l" t="t" r="r" b="b"/>
                <a:pathLst>
                  <a:path w="277" h="222" extrusionOk="0">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768;p46">
                <a:extLst>
                  <a:ext uri="{FF2B5EF4-FFF2-40B4-BE49-F238E27FC236}">
                    <a16:creationId xmlns:a16="http://schemas.microsoft.com/office/drawing/2014/main" id="{6D6B557A-19B3-475D-ABB9-407450A98CD7}"/>
                  </a:ext>
                </a:extLst>
              </p:cNvPr>
              <p:cNvSpPr/>
              <p:nvPr/>
            </p:nvSpPr>
            <p:spPr>
              <a:xfrm>
                <a:off x="7763399" y="3139419"/>
                <a:ext cx="11968" cy="6886"/>
              </a:xfrm>
              <a:custGeom>
                <a:avLst/>
                <a:gdLst/>
                <a:ahLst/>
                <a:cxnLst/>
                <a:rect l="l" t="t" r="r" b="b"/>
                <a:pathLst>
                  <a:path w="292" h="168" extrusionOk="0">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769;p46">
                <a:extLst>
                  <a:ext uri="{FF2B5EF4-FFF2-40B4-BE49-F238E27FC236}">
                    <a16:creationId xmlns:a16="http://schemas.microsoft.com/office/drawing/2014/main" id="{59A8296B-1AE6-4EF2-A43C-3F321B1DBF39}"/>
                  </a:ext>
                </a:extLst>
              </p:cNvPr>
              <p:cNvSpPr/>
              <p:nvPr/>
            </p:nvSpPr>
            <p:spPr>
              <a:xfrm>
                <a:off x="7782703" y="3150076"/>
                <a:ext cx="6312" cy="8484"/>
              </a:xfrm>
              <a:custGeom>
                <a:avLst/>
                <a:gdLst/>
                <a:ahLst/>
                <a:cxnLst/>
                <a:rect l="l" t="t" r="r" b="b"/>
                <a:pathLst>
                  <a:path w="154" h="207" extrusionOk="0">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770;p46">
                <a:extLst>
                  <a:ext uri="{FF2B5EF4-FFF2-40B4-BE49-F238E27FC236}">
                    <a16:creationId xmlns:a16="http://schemas.microsoft.com/office/drawing/2014/main" id="{D2782E08-ACDE-420F-98A9-F29680D5A882}"/>
                  </a:ext>
                </a:extLst>
              </p:cNvPr>
              <p:cNvSpPr/>
              <p:nvPr/>
            </p:nvSpPr>
            <p:spPr>
              <a:xfrm>
                <a:off x="7798647" y="3147084"/>
                <a:ext cx="13649" cy="12050"/>
              </a:xfrm>
              <a:custGeom>
                <a:avLst/>
                <a:gdLst/>
                <a:ahLst/>
                <a:cxnLst/>
                <a:rect l="l" t="t" r="r" b="b"/>
                <a:pathLst>
                  <a:path w="333" h="294" extrusionOk="0">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771;p46">
                <a:extLst>
                  <a:ext uri="{FF2B5EF4-FFF2-40B4-BE49-F238E27FC236}">
                    <a16:creationId xmlns:a16="http://schemas.microsoft.com/office/drawing/2014/main" id="{2E6DF565-EEA8-47E6-9865-A0EC411FA043}"/>
                  </a:ext>
                </a:extLst>
              </p:cNvPr>
              <p:cNvSpPr/>
              <p:nvPr/>
            </p:nvSpPr>
            <p:spPr>
              <a:xfrm>
                <a:off x="7809509" y="3129378"/>
                <a:ext cx="7050" cy="7337"/>
              </a:xfrm>
              <a:custGeom>
                <a:avLst/>
                <a:gdLst/>
                <a:ahLst/>
                <a:cxnLst/>
                <a:rect l="l" t="t" r="r" b="b"/>
                <a:pathLst>
                  <a:path w="172" h="179" extrusionOk="0">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772;p46">
                <a:extLst>
                  <a:ext uri="{FF2B5EF4-FFF2-40B4-BE49-F238E27FC236}">
                    <a16:creationId xmlns:a16="http://schemas.microsoft.com/office/drawing/2014/main" id="{7559D050-6C6A-4F0E-A62B-3624CF0AB718}"/>
                  </a:ext>
                </a:extLst>
              </p:cNvPr>
              <p:cNvSpPr/>
              <p:nvPr/>
            </p:nvSpPr>
            <p:spPr>
              <a:xfrm>
                <a:off x="7815739" y="3119582"/>
                <a:ext cx="7419" cy="6558"/>
              </a:xfrm>
              <a:custGeom>
                <a:avLst/>
                <a:gdLst/>
                <a:ahLst/>
                <a:cxnLst/>
                <a:rect l="l" t="t" r="r" b="b"/>
                <a:pathLst>
                  <a:path w="181" h="160" extrusionOk="0">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773;p46">
                <a:extLst>
                  <a:ext uri="{FF2B5EF4-FFF2-40B4-BE49-F238E27FC236}">
                    <a16:creationId xmlns:a16="http://schemas.microsoft.com/office/drawing/2014/main" id="{C075896C-C689-4C39-8B24-AB9FED19C86B}"/>
                  </a:ext>
                </a:extLst>
              </p:cNvPr>
              <p:cNvSpPr/>
              <p:nvPr/>
            </p:nvSpPr>
            <p:spPr>
              <a:xfrm>
                <a:off x="7825288" y="3102901"/>
                <a:ext cx="11354" cy="9796"/>
              </a:xfrm>
              <a:custGeom>
                <a:avLst/>
                <a:gdLst/>
                <a:ahLst/>
                <a:cxnLst/>
                <a:rect l="l" t="t" r="r" b="b"/>
                <a:pathLst>
                  <a:path w="277" h="239" extrusionOk="0">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774;p46">
                <a:extLst>
                  <a:ext uri="{FF2B5EF4-FFF2-40B4-BE49-F238E27FC236}">
                    <a16:creationId xmlns:a16="http://schemas.microsoft.com/office/drawing/2014/main" id="{4092489D-CFC0-4CB5-AD71-79BE70BEF8DB}"/>
                  </a:ext>
                </a:extLst>
              </p:cNvPr>
              <p:cNvSpPr/>
              <p:nvPr/>
            </p:nvSpPr>
            <p:spPr>
              <a:xfrm>
                <a:off x="7842585" y="3113967"/>
                <a:ext cx="5533" cy="6271"/>
              </a:xfrm>
              <a:custGeom>
                <a:avLst/>
                <a:gdLst/>
                <a:ahLst/>
                <a:cxnLst/>
                <a:rect l="l" t="t" r="r" b="b"/>
                <a:pathLst>
                  <a:path w="135" h="153" extrusionOk="0">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775;p46">
                <a:extLst>
                  <a:ext uri="{FF2B5EF4-FFF2-40B4-BE49-F238E27FC236}">
                    <a16:creationId xmlns:a16="http://schemas.microsoft.com/office/drawing/2014/main" id="{2D919ECF-029C-4143-90D3-DE9686BF7186}"/>
                  </a:ext>
                </a:extLst>
              </p:cNvPr>
              <p:cNvSpPr/>
              <p:nvPr/>
            </p:nvSpPr>
            <p:spPr>
              <a:xfrm>
                <a:off x="7850208" y="3120730"/>
                <a:ext cx="5533" cy="7788"/>
              </a:xfrm>
              <a:custGeom>
                <a:avLst/>
                <a:gdLst/>
                <a:ahLst/>
                <a:cxnLst/>
                <a:rect l="l" t="t" r="r" b="b"/>
                <a:pathLst>
                  <a:path w="135" h="190" extrusionOk="0">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776;p46">
                <a:extLst>
                  <a:ext uri="{FF2B5EF4-FFF2-40B4-BE49-F238E27FC236}">
                    <a16:creationId xmlns:a16="http://schemas.microsoft.com/office/drawing/2014/main" id="{E1740CDB-0DFD-4D6B-AABC-840C94FD906E}"/>
                  </a:ext>
                </a:extLst>
              </p:cNvPr>
              <p:cNvSpPr/>
              <p:nvPr/>
            </p:nvSpPr>
            <p:spPr>
              <a:xfrm>
                <a:off x="7853323" y="3135362"/>
                <a:ext cx="8402" cy="5164"/>
              </a:xfrm>
              <a:custGeom>
                <a:avLst/>
                <a:gdLst/>
                <a:ahLst/>
                <a:cxnLst/>
                <a:rect l="l" t="t" r="r" b="b"/>
                <a:pathLst>
                  <a:path w="205" h="126" extrusionOk="0">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777;p46">
                <a:extLst>
                  <a:ext uri="{FF2B5EF4-FFF2-40B4-BE49-F238E27FC236}">
                    <a16:creationId xmlns:a16="http://schemas.microsoft.com/office/drawing/2014/main" id="{CEA097C3-2575-4AD0-BBC7-2F276B059342}"/>
                  </a:ext>
                </a:extLst>
              </p:cNvPr>
              <p:cNvSpPr/>
              <p:nvPr/>
            </p:nvSpPr>
            <p:spPr>
              <a:xfrm>
                <a:off x="7865537" y="3146551"/>
                <a:ext cx="11968" cy="10821"/>
              </a:xfrm>
              <a:custGeom>
                <a:avLst/>
                <a:gdLst/>
                <a:ahLst/>
                <a:cxnLst/>
                <a:rect l="l" t="t" r="r" b="b"/>
                <a:pathLst>
                  <a:path w="292" h="264" extrusionOk="0">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778;p46">
                <a:extLst>
                  <a:ext uri="{FF2B5EF4-FFF2-40B4-BE49-F238E27FC236}">
                    <a16:creationId xmlns:a16="http://schemas.microsoft.com/office/drawing/2014/main" id="{95543955-B2E3-4567-A3D2-1BAECE20F82C}"/>
                  </a:ext>
                </a:extLst>
              </p:cNvPr>
              <p:cNvSpPr/>
              <p:nvPr/>
            </p:nvSpPr>
            <p:spPr>
              <a:xfrm>
                <a:off x="7878694" y="3161019"/>
                <a:ext cx="5246" cy="6189"/>
              </a:xfrm>
              <a:custGeom>
                <a:avLst/>
                <a:gdLst/>
                <a:ahLst/>
                <a:cxnLst/>
                <a:rect l="l" t="t" r="r" b="b"/>
                <a:pathLst>
                  <a:path w="128" h="151" extrusionOk="0">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779;p46">
                <a:extLst>
                  <a:ext uri="{FF2B5EF4-FFF2-40B4-BE49-F238E27FC236}">
                    <a16:creationId xmlns:a16="http://schemas.microsoft.com/office/drawing/2014/main" id="{9FEFD2AE-5092-492F-B721-221B81642F35}"/>
                  </a:ext>
                </a:extLst>
              </p:cNvPr>
              <p:cNvSpPr/>
              <p:nvPr/>
            </p:nvSpPr>
            <p:spPr>
              <a:xfrm>
                <a:off x="7889432" y="3153765"/>
                <a:ext cx="10288" cy="5410"/>
              </a:xfrm>
              <a:custGeom>
                <a:avLst/>
                <a:gdLst/>
                <a:ahLst/>
                <a:cxnLst/>
                <a:rect l="l" t="t" r="r" b="b"/>
                <a:pathLst>
                  <a:path w="251" h="132" extrusionOk="0">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780;p46">
                <a:extLst>
                  <a:ext uri="{FF2B5EF4-FFF2-40B4-BE49-F238E27FC236}">
                    <a16:creationId xmlns:a16="http://schemas.microsoft.com/office/drawing/2014/main" id="{77A853AA-B9D6-4756-8FE2-5D7B22351AD3}"/>
                  </a:ext>
                </a:extLst>
              </p:cNvPr>
              <p:cNvSpPr/>
              <p:nvPr/>
            </p:nvSpPr>
            <p:spPr>
              <a:xfrm>
                <a:off x="7903204" y="3147371"/>
                <a:ext cx="5369" cy="6968"/>
              </a:xfrm>
              <a:custGeom>
                <a:avLst/>
                <a:gdLst/>
                <a:ahLst/>
                <a:cxnLst/>
                <a:rect l="l" t="t" r="r" b="b"/>
                <a:pathLst>
                  <a:path w="131" h="170" extrusionOk="0">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781;p46">
                <a:extLst>
                  <a:ext uri="{FF2B5EF4-FFF2-40B4-BE49-F238E27FC236}">
                    <a16:creationId xmlns:a16="http://schemas.microsoft.com/office/drawing/2014/main" id="{F4DE5F9E-F4C3-4E98-8BCA-D6FC99ABFE0D}"/>
                  </a:ext>
                </a:extLst>
              </p:cNvPr>
              <p:cNvSpPr/>
              <p:nvPr/>
            </p:nvSpPr>
            <p:spPr>
              <a:xfrm>
                <a:off x="7916647" y="3137165"/>
                <a:ext cx="4959" cy="6886"/>
              </a:xfrm>
              <a:custGeom>
                <a:avLst/>
                <a:gdLst/>
                <a:ahLst/>
                <a:cxnLst/>
                <a:rect l="l" t="t" r="r" b="b"/>
                <a:pathLst>
                  <a:path w="121" h="168" extrusionOk="0">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782;p46">
                <a:extLst>
                  <a:ext uri="{FF2B5EF4-FFF2-40B4-BE49-F238E27FC236}">
                    <a16:creationId xmlns:a16="http://schemas.microsoft.com/office/drawing/2014/main" id="{E956F096-E817-4C0B-903F-40BA2561EEA7}"/>
                  </a:ext>
                </a:extLst>
              </p:cNvPr>
              <p:cNvSpPr/>
              <p:nvPr/>
            </p:nvSpPr>
            <p:spPr>
              <a:xfrm>
                <a:off x="7924148" y="3128804"/>
                <a:ext cx="12583" cy="11190"/>
              </a:xfrm>
              <a:custGeom>
                <a:avLst/>
                <a:gdLst/>
                <a:ahLst/>
                <a:cxnLst/>
                <a:rect l="l" t="t" r="r" b="b"/>
                <a:pathLst>
                  <a:path w="307" h="273" extrusionOk="0">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783;p46">
                <a:extLst>
                  <a:ext uri="{FF2B5EF4-FFF2-40B4-BE49-F238E27FC236}">
                    <a16:creationId xmlns:a16="http://schemas.microsoft.com/office/drawing/2014/main" id="{858E5B24-FBF0-4D2F-829F-5C45D2B18543}"/>
                  </a:ext>
                </a:extLst>
              </p:cNvPr>
              <p:cNvSpPr/>
              <p:nvPr/>
            </p:nvSpPr>
            <p:spPr>
              <a:xfrm>
                <a:off x="7945051" y="3117738"/>
                <a:ext cx="10534" cy="5205"/>
              </a:xfrm>
              <a:custGeom>
                <a:avLst/>
                <a:gdLst/>
                <a:ahLst/>
                <a:cxnLst/>
                <a:rect l="l" t="t" r="r" b="b"/>
                <a:pathLst>
                  <a:path w="257" h="127" extrusionOk="0">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784;p46">
                <a:extLst>
                  <a:ext uri="{FF2B5EF4-FFF2-40B4-BE49-F238E27FC236}">
                    <a16:creationId xmlns:a16="http://schemas.microsoft.com/office/drawing/2014/main" id="{829EAFDF-CC4F-490D-BAF6-105A5C41B55B}"/>
                  </a:ext>
                </a:extLst>
              </p:cNvPr>
              <p:cNvSpPr/>
              <p:nvPr/>
            </p:nvSpPr>
            <p:spPr>
              <a:xfrm>
                <a:off x="7955708" y="3110975"/>
                <a:ext cx="12419" cy="5410"/>
              </a:xfrm>
              <a:custGeom>
                <a:avLst/>
                <a:gdLst/>
                <a:ahLst/>
                <a:cxnLst/>
                <a:rect l="l" t="t" r="r" b="b"/>
                <a:pathLst>
                  <a:path w="303" h="132" extrusionOk="0">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785;p46">
                <a:extLst>
                  <a:ext uri="{FF2B5EF4-FFF2-40B4-BE49-F238E27FC236}">
                    <a16:creationId xmlns:a16="http://schemas.microsoft.com/office/drawing/2014/main" id="{E1805923-8AF7-4D8C-8BAF-3FF6346D6BD7}"/>
                  </a:ext>
                </a:extLst>
              </p:cNvPr>
              <p:cNvSpPr/>
              <p:nvPr/>
            </p:nvSpPr>
            <p:spPr>
              <a:xfrm>
                <a:off x="7972512" y="3102368"/>
                <a:ext cx="5410" cy="6804"/>
              </a:xfrm>
              <a:custGeom>
                <a:avLst/>
                <a:gdLst/>
                <a:ahLst/>
                <a:cxnLst/>
                <a:rect l="l" t="t" r="r" b="b"/>
                <a:pathLst>
                  <a:path w="132" h="166" extrusionOk="0">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786;p46">
                <a:extLst>
                  <a:ext uri="{FF2B5EF4-FFF2-40B4-BE49-F238E27FC236}">
                    <a16:creationId xmlns:a16="http://schemas.microsoft.com/office/drawing/2014/main" id="{3AF22BC7-E208-44FC-ACC1-42943006DAE5}"/>
                  </a:ext>
                </a:extLst>
              </p:cNvPr>
              <p:cNvSpPr/>
              <p:nvPr/>
            </p:nvSpPr>
            <p:spPr>
              <a:xfrm>
                <a:off x="7982021" y="3089908"/>
                <a:ext cx="12747" cy="11558"/>
              </a:xfrm>
              <a:custGeom>
                <a:avLst/>
                <a:gdLst/>
                <a:ahLst/>
                <a:cxnLst/>
                <a:rect l="l" t="t" r="r" b="b"/>
                <a:pathLst>
                  <a:path w="311" h="282" extrusionOk="0">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787;p46">
                <a:extLst>
                  <a:ext uri="{FF2B5EF4-FFF2-40B4-BE49-F238E27FC236}">
                    <a16:creationId xmlns:a16="http://schemas.microsoft.com/office/drawing/2014/main" id="{9AF1798F-BD20-44D9-91F9-FE4571DEB864}"/>
                  </a:ext>
                </a:extLst>
              </p:cNvPr>
              <p:cNvSpPr/>
              <p:nvPr/>
            </p:nvSpPr>
            <p:spPr>
              <a:xfrm>
                <a:off x="8000096" y="3084580"/>
                <a:ext cx="5533" cy="6886"/>
              </a:xfrm>
              <a:custGeom>
                <a:avLst/>
                <a:gdLst/>
                <a:ahLst/>
                <a:cxnLst/>
                <a:rect l="l" t="t" r="r" b="b"/>
                <a:pathLst>
                  <a:path w="135" h="168" extrusionOk="0">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788;p46">
                <a:extLst>
                  <a:ext uri="{FF2B5EF4-FFF2-40B4-BE49-F238E27FC236}">
                    <a16:creationId xmlns:a16="http://schemas.microsoft.com/office/drawing/2014/main" id="{DA2CE3C3-9BDF-4E78-98E6-0A9F68E59380}"/>
                  </a:ext>
                </a:extLst>
              </p:cNvPr>
              <p:cNvSpPr/>
              <p:nvPr/>
            </p:nvSpPr>
            <p:spPr>
              <a:xfrm>
                <a:off x="8013703" y="3073759"/>
                <a:ext cx="5287" cy="6189"/>
              </a:xfrm>
              <a:custGeom>
                <a:avLst/>
                <a:gdLst/>
                <a:ahLst/>
                <a:cxnLst/>
                <a:rect l="l" t="t" r="r" b="b"/>
                <a:pathLst>
                  <a:path w="129" h="151" extrusionOk="0">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789;p46">
                <a:extLst>
                  <a:ext uri="{FF2B5EF4-FFF2-40B4-BE49-F238E27FC236}">
                    <a16:creationId xmlns:a16="http://schemas.microsoft.com/office/drawing/2014/main" id="{53A2B1CF-1E1F-416B-A7B1-D5F824C48B27}"/>
                  </a:ext>
                </a:extLst>
              </p:cNvPr>
              <p:cNvSpPr/>
              <p:nvPr/>
            </p:nvSpPr>
            <p:spPr>
              <a:xfrm>
                <a:off x="8024647" y="3064087"/>
                <a:ext cx="11313" cy="5533"/>
              </a:xfrm>
              <a:custGeom>
                <a:avLst/>
                <a:gdLst/>
                <a:ahLst/>
                <a:cxnLst/>
                <a:rect l="l" t="t" r="r" b="b"/>
                <a:pathLst>
                  <a:path w="276" h="135" extrusionOk="0">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790;p46">
                <a:extLst>
                  <a:ext uri="{FF2B5EF4-FFF2-40B4-BE49-F238E27FC236}">
                    <a16:creationId xmlns:a16="http://schemas.microsoft.com/office/drawing/2014/main" id="{A98C82F7-AD0A-4E2A-8975-397A5CC4D776}"/>
                  </a:ext>
                </a:extLst>
              </p:cNvPr>
              <p:cNvSpPr/>
              <p:nvPr/>
            </p:nvSpPr>
            <p:spPr>
              <a:xfrm>
                <a:off x="8041369" y="3056135"/>
                <a:ext cx="5615" cy="6148"/>
              </a:xfrm>
              <a:custGeom>
                <a:avLst/>
                <a:gdLst/>
                <a:ahLst/>
                <a:cxnLst/>
                <a:rect l="l" t="t" r="r" b="b"/>
                <a:pathLst>
                  <a:path w="137" h="150" extrusionOk="0">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791;p46">
                <a:extLst>
                  <a:ext uri="{FF2B5EF4-FFF2-40B4-BE49-F238E27FC236}">
                    <a16:creationId xmlns:a16="http://schemas.microsoft.com/office/drawing/2014/main" id="{2A2B78AB-9544-4619-8F99-4D0278B0193A}"/>
                  </a:ext>
                </a:extLst>
              </p:cNvPr>
              <p:cNvSpPr/>
              <p:nvPr/>
            </p:nvSpPr>
            <p:spPr>
              <a:xfrm>
                <a:off x="8053378" y="3045110"/>
                <a:ext cx="5369" cy="6189"/>
              </a:xfrm>
              <a:custGeom>
                <a:avLst/>
                <a:gdLst/>
                <a:ahLst/>
                <a:cxnLst/>
                <a:rect l="l" t="t" r="r" b="b"/>
                <a:pathLst>
                  <a:path w="131" h="151" extrusionOk="0">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792;p46">
                <a:extLst>
                  <a:ext uri="{FF2B5EF4-FFF2-40B4-BE49-F238E27FC236}">
                    <a16:creationId xmlns:a16="http://schemas.microsoft.com/office/drawing/2014/main" id="{7DF2BF0A-1137-4330-B3F9-A75C4531E174}"/>
                  </a:ext>
                </a:extLst>
              </p:cNvPr>
              <p:cNvSpPr/>
              <p:nvPr/>
            </p:nvSpPr>
            <p:spPr>
              <a:xfrm>
                <a:off x="7856643" y="2547865"/>
                <a:ext cx="214734" cy="213668"/>
              </a:xfrm>
              <a:custGeom>
                <a:avLst/>
                <a:gdLst/>
                <a:ahLst/>
                <a:cxnLst/>
                <a:rect l="l" t="t" r="r" b="b"/>
                <a:pathLst>
                  <a:path w="5239" h="5213" extrusionOk="0">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793;p46">
                <a:extLst>
                  <a:ext uri="{FF2B5EF4-FFF2-40B4-BE49-F238E27FC236}">
                    <a16:creationId xmlns:a16="http://schemas.microsoft.com/office/drawing/2014/main" id="{14CBE3AE-4C5E-46BA-91D6-AF1EAA597566}"/>
                  </a:ext>
                </a:extLst>
              </p:cNvPr>
              <p:cNvSpPr/>
              <p:nvPr/>
            </p:nvSpPr>
            <p:spPr>
              <a:xfrm>
                <a:off x="7891400" y="2604836"/>
                <a:ext cx="5574" cy="13239"/>
              </a:xfrm>
              <a:custGeom>
                <a:avLst/>
                <a:gdLst/>
                <a:ahLst/>
                <a:cxnLst/>
                <a:rect l="l" t="t" r="r" b="b"/>
                <a:pathLst>
                  <a:path w="136" h="323" extrusionOk="0">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794;p46">
                <a:extLst>
                  <a:ext uri="{FF2B5EF4-FFF2-40B4-BE49-F238E27FC236}">
                    <a16:creationId xmlns:a16="http://schemas.microsoft.com/office/drawing/2014/main" id="{D87C5A24-A401-4A96-B878-BC29B05FA35A}"/>
                  </a:ext>
                </a:extLst>
              </p:cNvPr>
              <p:cNvSpPr/>
              <p:nvPr/>
            </p:nvSpPr>
            <p:spPr>
              <a:xfrm>
                <a:off x="7898736" y="2618198"/>
                <a:ext cx="10616" cy="5041"/>
              </a:xfrm>
              <a:custGeom>
                <a:avLst/>
                <a:gdLst/>
                <a:ahLst/>
                <a:cxnLst/>
                <a:rect l="l" t="t" r="r" b="b"/>
                <a:pathLst>
                  <a:path w="259" h="123" extrusionOk="0">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795;p46">
                <a:extLst>
                  <a:ext uri="{FF2B5EF4-FFF2-40B4-BE49-F238E27FC236}">
                    <a16:creationId xmlns:a16="http://schemas.microsoft.com/office/drawing/2014/main" id="{9C40A248-EFAA-44C0-816A-143B95AE8810}"/>
                  </a:ext>
                </a:extLst>
              </p:cNvPr>
              <p:cNvSpPr/>
              <p:nvPr/>
            </p:nvSpPr>
            <p:spPr>
              <a:xfrm>
                <a:off x="7912057" y="2631026"/>
                <a:ext cx="4959" cy="10944"/>
              </a:xfrm>
              <a:custGeom>
                <a:avLst/>
                <a:gdLst/>
                <a:ahLst/>
                <a:cxnLst/>
                <a:rect l="l" t="t" r="r" b="b"/>
                <a:pathLst>
                  <a:path w="121" h="267" extrusionOk="0">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796;p46">
                <a:extLst>
                  <a:ext uri="{FF2B5EF4-FFF2-40B4-BE49-F238E27FC236}">
                    <a16:creationId xmlns:a16="http://schemas.microsoft.com/office/drawing/2014/main" id="{8795D786-1EB4-4130-A1BC-68D345C5C386}"/>
                  </a:ext>
                </a:extLst>
              </p:cNvPr>
              <p:cNvSpPr/>
              <p:nvPr/>
            </p:nvSpPr>
            <p:spPr>
              <a:xfrm>
                <a:off x="7921238" y="2641724"/>
                <a:ext cx="15985" cy="14059"/>
              </a:xfrm>
              <a:custGeom>
                <a:avLst/>
                <a:gdLst/>
                <a:ahLst/>
                <a:cxnLst/>
                <a:rect l="l" t="t" r="r" b="b"/>
                <a:pathLst>
                  <a:path w="390" h="343" extrusionOk="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797;p46">
                <a:extLst>
                  <a:ext uri="{FF2B5EF4-FFF2-40B4-BE49-F238E27FC236}">
                    <a16:creationId xmlns:a16="http://schemas.microsoft.com/office/drawing/2014/main" id="{CFA86D58-152A-46B8-888A-EFE263FDC3FE}"/>
                  </a:ext>
                </a:extLst>
              </p:cNvPr>
              <p:cNvSpPr/>
              <p:nvPr/>
            </p:nvSpPr>
            <p:spPr>
              <a:xfrm>
                <a:off x="7940379" y="2661397"/>
                <a:ext cx="6189" cy="8034"/>
              </a:xfrm>
              <a:custGeom>
                <a:avLst/>
                <a:gdLst/>
                <a:ahLst/>
                <a:cxnLst/>
                <a:rect l="l" t="t" r="r" b="b"/>
                <a:pathLst>
                  <a:path w="151" h="196" extrusionOk="0">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798;p46">
                <a:extLst>
                  <a:ext uri="{FF2B5EF4-FFF2-40B4-BE49-F238E27FC236}">
                    <a16:creationId xmlns:a16="http://schemas.microsoft.com/office/drawing/2014/main" id="{1E8C3BB5-DF13-4280-A9AF-2E2C305C5DEB}"/>
                  </a:ext>
                </a:extLst>
              </p:cNvPr>
              <p:cNvSpPr/>
              <p:nvPr/>
            </p:nvSpPr>
            <p:spPr>
              <a:xfrm>
                <a:off x="7951691" y="2666562"/>
                <a:ext cx="6476" cy="15821"/>
              </a:xfrm>
              <a:custGeom>
                <a:avLst/>
                <a:gdLst/>
                <a:ahLst/>
                <a:cxnLst/>
                <a:rect l="l" t="t" r="r" b="b"/>
                <a:pathLst>
                  <a:path w="158" h="386" extrusionOk="0">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799;p46">
                <a:extLst>
                  <a:ext uri="{FF2B5EF4-FFF2-40B4-BE49-F238E27FC236}">
                    <a16:creationId xmlns:a16="http://schemas.microsoft.com/office/drawing/2014/main" id="{2EADA103-8EFA-4F22-88F2-94C81AEAE4E3}"/>
                  </a:ext>
                </a:extLst>
              </p:cNvPr>
              <p:cNvSpPr/>
              <p:nvPr/>
            </p:nvSpPr>
            <p:spPr>
              <a:xfrm>
                <a:off x="7959027" y="2681890"/>
                <a:ext cx="12173" cy="5123"/>
              </a:xfrm>
              <a:custGeom>
                <a:avLst/>
                <a:gdLst/>
                <a:ahLst/>
                <a:cxnLst/>
                <a:rect l="l" t="t" r="r" b="b"/>
                <a:pathLst>
                  <a:path w="297" h="125" extrusionOk="0">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800;p46">
                <a:extLst>
                  <a:ext uri="{FF2B5EF4-FFF2-40B4-BE49-F238E27FC236}">
                    <a16:creationId xmlns:a16="http://schemas.microsoft.com/office/drawing/2014/main" id="{B27C6819-2DD6-4425-B817-ED4A532B1662}"/>
                  </a:ext>
                </a:extLst>
              </p:cNvPr>
              <p:cNvSpPr/>
              <p:nvPr/>
            </p:nvSpPr>
            <p:spPr>
              <a:xfrm>
                <a:off x="7972840" y="2689924"/>
                <a:ext cx="15493" cy="14837"/>
              </a:xfrm>
              <a:custGeom>
                <a:avLst/>
                <a:gdLst/>
                <a:ahLst/>
                <a:cxnLst/>
                <a:rect l="l" t="t" r="r" b="b"/>
                <a:pathLst>
                  <a:path w="378" h="362" extrusionOk="0">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801;p46">
                <a:extLst>
                  <a:ext uri="{FF2B5EF4-FFF2-40B4-BE49-F238E27FC236}">
                    <a16:creationId xmlns:a16="http://schemas.microsoft.com/office/drawing/2014/main" id="{8D3B4479-DF48-4996-9A08-5BFE94F6D857}"/>
                  </a:ext>
                </a:extLst>
              </p:cNvPr>
              <p:cNvSpPr/>
              <p:nvPr/>
            </p:nvSpPr>
            <p:spPr>
              <a:xfrm>
                <a:off x="7990915" y="2708654"/>
                <a:ext cx="4918" cy="15821"/>
              </a:xfrm>
              <a:custGeom>
                <a:avLst/>
                <a:gdLst/>
                <a:ahLst/>
                <a:cxnLst/>
                <a:rect l="l" t="t" r="r" b="b"/>
                <a:pathLst>
                  <a:path w="120" h="386" extrusionOk="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802;p46">
                <a:extLst>
                  <a:ext uri="{FF2B5EF4-FFF2-40B4-BE49-F238E27FC236}">
                    <a16:creationId xmlns:a16="http://schemas.microsoft.com/office/drawing/2014/main" id="{12CFFBDD-3872-4D3A-BCE2-761721D4FB70}"/>
                  </a:ext>
                </a:extLst>
              </p:cNvPr>
              <p:cNvSpPr/>
              <p:nvPr/>
            </p:nvSpPr>
            <p:spPr>
              <a:xfrm>
                <a:off x="7861521" y="2484337"/>
                <a:ext cx="109519" cy="126078"/>
              </a:xfrm>
              <a:custGeom>
                <a:avLst/>
                <a:gdLst/>
                <a:ahLst/>
                <a:cxnLst/>
                <a:rect l="l" t="t" r="r" b="b"/>
                <a:pathLst>
                  <a:path w="2672" h="3076" extrusionOk="0">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803;p46">
                <a:extLst>
                  <a:ext uri="{FF2B5EF4-FFF2-40B4-BE49-F238E27FC236}">
                    <a16:creationId xmlns:a16="http://schemas.microsoft.com/office/drawing/2014/main" id="{D100EB2E-EFBC-4409-A286-6300935AA29E}"/>
                  </a:ext>
                </a:extLst>
              </p:cNvPr>
              <p:cNvSpPr/>
              <p:nvPr/>
            </p:nvSpPr>
            <p:spPr>
              <a:xfrm>
                <a:off x="8066084" y="3046135"/>
                <a:ext cx="10903" cy="5451"/>
              </a:xfrm>
              <a:custGeom>
                <a:avLst/>
                <a:gdLst/>
                <a:ahLst/>
                <a:cxnLst/>
                <a:rect l="l" t="t" r="r" b="b"/>
                <a:pathLst>
                  <a:path w="266" h="133" extrusionOk="0">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804;p46">
                <a:extLst>
                  <a:ext uri="{FF2B5EF4-FFF2-40B4-BE49-F238E27FC236}">
                    <a16:creationId xmlns:a16="http://schemas.microsoft.com/office/drawing/2014/main" id="{14C9346F-CB12-42CA-8DFD-CB7F77B76ED0}"/>
                  </a:ext>
                </a:extLst>
              </p:cNvPr>
              <p:cNvSpPr/>
              <p:nvPr/>
            </p:nvSpPr>
            <p:spPr>
              <a:xfrm>
                <a:off x="8079774" y="3036421"/>
                <a:ext cx="12214" cy="9427"/>
              </a:xfrm>
              <a:custGeom>
                <a:avLst/>
                <a:gdLst/>
                <a:ahLst/>
                <a:cxnLst/>
                <a:rect l="l" t="t" r="r" b="b"/>
                <a:pathLst>
                  <a:path w="298" h="230" extrusionOk="0">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805;p46">
                <a:extLst>
                  <a:ext uri="{FF2B5EF4-FFF2-40B4-BE49-F238E27FC236}">
                    <a16:creationId xmlns:a16="http://schemas.microsoft.com/office/drawing/2014/main" id="{077D0731-8802-4CEC-B71F-D09A262EA431}"/>
                  </a:ext>
                </a:extLst>
              </p:cNvPr>
              <p:cNvSpPr/>
              <p:nvPr/>
            </p:nvSpPr>
            <p:spPr>
              <a:xfrm>
                <a:off x="7206023" y="2581187"/>
                <a:ext cx="779418" cy="357001"/>
              </a:xfrm>
              <a:custGeom>
                <a:avLst/>
                <a:gdLst/>
                <a:ahLst/>
                <a:cxnLst/>
                <a:rect l="l" t="t" r="r" b="b"/>
                <a:pathLst>
                  <a:path w="19016" h="8710" extrusionOk="0">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806;p46">
                <a:extLst>
                  <a:ext uri="{FF2B5EF4-FFF2-40B4-BE49-F238E27FC236}">
                    <a16:creationId xmlns:a16="http://schemas.microsoft.com/office/drawing/2014/main" id="{64E4C58E-C82F-45F0-A559-29B264F2E4B1}"/>
                  </a:ext>
                </a:extLst>
              </p:cNvPr>
              <p:cNvSpPr/>
              <p:nvPr/>
            </p:nvSpPr>
            <p:spPr>
              <a:xfrm flipH="1">
                <a:off x="7744211" y="2144852"/>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2807;p46">
              <a:extLst>
                <a:ext uri="{FF2B5EF4-FFF2-40B4-BE49-F238E27FC236}">
                  <a16:creationId xmlns:a16="http://schemas.microsoft.com/office/drawing/2014/main" id="{4F485D75-B964-4FEA-9759-8C3FF50D7025}"/>
                </a:ext>
              </a:extLst>
            </p:cNvPr>
            <p:cNvGrpSpPr/>
            <p:nvPr/>
          </p:nvGrpSpPr>
          <p:grpSpPr>
            <a:xfrm rot="756199">
              <a:off x="5892235" y="4165295"/>
              <a:ext cx="502396" cy="423275"/>
              <a:chOff x="2681574" y="1237063"/>
              <a:chExt cx="340338" cy="314998"/>
            </a:xfrm>
          </p:grpSpPr>
          <p:sp>
            <p:nvSpPr>
              <p:cNvPr id="156" name="Google Shape;2808;p46">
                <a:extLst>
                  <a:ext uri="{FF2B5EF4-FFF2-40B4-BE49-F238E27FC236}">
                    <a16:creationId xmlns:a16="http://schemas.microsoft.com/office/drawing/2014/main" id="{8CD06FB3-C1BD-4C58-9FB9-FBABCD015BB4}"/>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809;p46">
                <a:extLst>
                  <a:ext uri="{FF2B5EF4-FFF2-40B4-BE49-F238E27FC236}">
                    <a16:creationId xmlns:a16="http://schemas.microsoft.com/office/drawing/2014/main" id="{9C697BAD-93FD-4A36-9B5C-3FB2CF05D1C4}"/>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810;p46">
                <a:extLst>
                  <a:ext uri="{FF2B5EF4-FFF2-40B4-BE49-F238E27FC236}">
                    <a16:creationId xmlns:a16="http://schemas.microsoft.com/office/drawing/2014/main" id="{460D3788-4CF8-40DC-8164-66A335999D0C}"/>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811;p46">
                <a:extLst>
                  <a:ext uri="{FF2B5EF4-FFF2-40B4-BE49-F238E27FC236}">
                    <a16:creationId xmlns:a16="http://schemas.microsoft.com/office/drawing/2014/main" id="{9AFF5355-BD01-46AC-AD1F-6FBFA389E6D3}"/>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Future scope</a:t>
            </a:r>
            <a:endParaRPr/>
          </a:p>
        </p:txBody>
      </p:sp>
      <p:sp>
        <p:nvSpPr>
          <p:cNvPr id="290" name="Google Shape;823;p33">
            <a:extLst>
              <a:ext uri="{FF2B5EF4-FFF2-40B4-BE49-F238E27FC236}">
                <a16:creationId xmlns:a16="http://schemas.microsoft.com/office/drawing/2014/main" id="{19B42DDF-2CB2-4724-B2DA-5CA735DCB16A}"/>
              </a:ext>
            </a:extLst>
          </p:cNvPr>
          <p:cNvSpPr txBox="1">
            <a:spLocks/>
          </p:cNvSpPr>
          <p:nvPr/>
        </p:nvSpPr>
        <p:spPr>
          <a:xfrm>
            <a:off x="1410033" y="2595597"/>
            <a:ext cx="2579354" cy="16868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0" indent="0">
              <a:buFont typeface="Josefin Slab"/>
              <a:buNone/>
            </a:pPr>
            <a:r>
              <a:rPr lang="en-US" sz="1400"/>
              <a:t>A factual calculator with legit information about upstream / downstream activities and aggregations strengthening the data transparency agenda with increased trustworthiness within the individuals. </a:t>
            </a:r>
          </a:p>
        </p:txBody>
      </p:sp>
      <p:grpSp>
        <p:nvGrpSpPr>
          <p:cNvPr id="140" name="Group 139">
            <a:extLst>
              <a:ext uri="{FF2B5EF4-FFF2-40B4-BE49-F238E27FC236}">
                <a16:creationId xmlns:a16="http://schemas.microsoft.com/office/drawing/2014/main" id="{4C6830E5-6AB5-47E4-97D3-10A07407A8A1}"/>
              </a:ext>
            </a:extLst>
          </p:cNvPr>
          <p:cNvGrpSpPr/>
          <p:nvPr/>
        </p:nvGrpSpPr>
        <p:grpSpPr>
          <a:xfrm>
            <a:off x="5334247" y="1583758"/>
            <a:ext cx="2086231" cy="814759"/>
            <a:chOff x="1257306" y="938501"/>
            <a:chExt cx="1989549" cy="1339298"/>
          </a:xfrm>
        </p:grpSpPr>
        <p:grpSp>
          <p:nvGrpSpPr>
            <p:cNvPr id="287" name="Google Shape;820;p33">
              <a:extLst>
                <a:ext uri="{FF2B5EF4-FFF2-40B4-BE49-F238E27FC236}">
                  <a16:creationId xmlns:a16="http://schemas.microsoft.com/office/drawing/2014/main" id="{4970910B-880E-4346-9E16-0BDF8489A7DD}"/>
                </a:ext>
              </a:extLst>
            </p:cNvPr>
            <p:cNvGrpSpPr/>
            <p:nvPr/>
          </p:nvGrpSpPr>
          <p:grpSpPr>
            <a:xfrm>
              <a:off x="1257306" y="938501"/>
              <a:ext cx="1989549" cy="1339298"/>
              <a:chOff x="1575694" y="930575"/>
              <a:chExt cx="1989549" cy="713693"/>
            </a:xfrm>
          </p:grpSpPr>
          <p:sp>
            <p:nvSpPr>
              <p:cNvPr id="288" name="Google Shape;821;p33">
                <a:extLst>
                  <a:ext uri="{FF2B5EF4-FFF2-40B4-BE49-F238E27FC236}">
                    <a16:creationId xmlns:a16="http://schemas.microsoft.com/office/drawing/2014/main" id="{50EB0B19-E1CE-43D1-90E3-10D2AE3BCB06}"/>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822;p33">
                <a:extLst>
                  <a:ext uri="{FF2B5EF4-FFF2-40B4-BE49-F238E27FC236}">
                    <a16:creationId xmlns:a16="http://schemas.microsoft.com/office/drawing/2014/main" id="{D263A1B1-A12D-488D-9BAF-98E78680DDD4}"/>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825;p33">
              <a:extLst>
                <a:ext uri="{FF2B5EF4-FFF2-40B4-BE49-F238E27FC236}">
                  <a16:creationId xmlns:a16="http://schemas.microsoft.com/office/drawing/2014/main" id="{3F13CDA0-76B9-4979-B7BD-306E913B8791}"/>
                </a:ext>
              </a:extLst>
            </p:cNvPr>
            <p:cNvSpPr txBox="1">
              <a:spLocks/>
            </p:cNvSpPr>
            <p:nvPr/>
          </p:nvSpPr>
          <p:spPr>
            <a:xfrm>
              <a:off x="1344134" y="1025185"/>
              <a:ext cx="1775443" cy="1142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en-US" sz="1600"/>
                <a:t>Personalized recommender system</a:t>
              </a:r>
            </a:p>
          </p:txBody>
        </p:sp>
      </p:grpSp>
      <p:grpSp>
        <p:nvGrpSpPr>
          <p:cNvPr id="294" name="Group 293">
            <a:extLst>
              <a:ext uri="{FF2B5EF4-FFF2-40B4-BE49-F238E27FC236}">
                <a16:creationId xmlns:a16="http://schemas.microsoft.com/office/drawing/2014/main" id="{B712BD6D-EFB8-4606-8E07-7F78238479E3}"/>
              </a:ext>
            </a:extLst>
          </p:cNvPr>
          <p:cNvGrpSpPr/>
          <p:nvPr/>
        </p:nvGrpSpPr>
        <p:grpSpPr>
          <a:xfrm>
            <a:off x="1421146" y="1583758"/>
            <a:ext cx="2129527" cy="814759"/>
            <a:chOff x="1257306" y="938501"/>
            <a:chExt cx="1989549" cy="1339298"/>
          </a:xfrm>
        </p:grpSpPr>
        <p:grpSp>
          <p:nvGrpSpPr>
            <p:cNvPr id="295" name="Google Shape;820;p33">
              <a:extLst>
                <a:ext uri="{FF2B5EF4-FFF2-40B4-BE49-F238E27FC236}">
                  <a16:creationId xmlns:a16="http://schemas.microsoft.com/office/drawing/2014/main" id="{696CCE78-4172-4E50-8DC5-E06D636A6DA1}"/>
                </a:ext>
              </a:extLst>
            </p:cNvPr>
            <p:cNvGrpSpPr/>
            <p:nvPr/>
          </p:nvGrpSpPr>
          <p:grpSpPr>
            <a:xfrm>
              <a:off x="1257306" y="938501"/>
              <a:ext cx="1989549" cy="1339298"/>
              <a:chOff x="1575694" y="930575"/>
              <a:chExt cx="1989549" cy="713693"/>
            </a:xfrm>
          </p:grpSpPr>
          <p:sp>
            <p:nvSpPr>
              <p:cNvPr id="297" name="Google Shape;821;p33">
                <a:extLst>
                  <a:ext uri="{FF2B5EF4-FFF2-40B4-BE49-F238E27FC236}">
                    <a16:creationId xmlns:a16="http://schemas.microsoft.com/office/drawing/2014/main" id="{84983D75-B0D8-4747-909D-E41EFFF8833C}"/>
                  </a:ext>
                </a:extLst>
              </p:cNvPr>
              <p:cNvSpPr/>
              <p:nvPr/>
            </p:nvSpPr>
            <p:spPr>
              <a:xfrm>
                <a:off x="1616143" y="976768"/>
                <a:ext cx="1949100" cy="6675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822;p33">
                <a:extLst>
                  <a:ext uri="{FF2B5EF4-FFF2-40B4-BE49-F238E27FC236}">
                    <a16:creationId xmlns:a16="http://schemas.microsoft.com/office/drawing/2014/main" id="{20FE62FF-78A0-4C00-B2DD-1250B27FE336}"/>
                  </a:ext>
                </a:extLst>
              </p:cNvPr>
              <p:cNvSpPr/>
              <p:nvPr/>
            </p:nvSpPr>
            <p:spPr>
              <a:xfrm>
                <a:off x="1575694" y="930575"/>
                <a:ext cx="1949100" cy="667500"/>
              </a:xfrm>
              <a:prstGeom prst="roundRect">
                <a:avLst>
                  <a:gd name="adj" fmla="val 1666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825;p33">
              <a:extLst>
                <a:ext uri="{FF2B5EF4-FFF2-40B4-BE49-F238E27FC236}">
                  <a16:creationId xmlns:a16="http://schemas.microsoft.com/office/drawing/2014/main" id="{7583E943-4632-4E30-A4C7-32D95FA77157}"/>
                </a:ext>
              </a:extLst>
            </p:cNvPr>
            <p:cNvSpPr txBox="1">
              <a:spLocks/>
            </p:cNvSpPr>
            <p:nvPr/>
          </p:nvSpPr>
          <p:spPr>
            <a:xfrm>
              <a:off x="1344134" y="1025185"/>
              <a:ext cx="1775443" cy="11421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2D406A"/>
                </a:buClr>
                <a:buSzPts val="2400"/>
                <a:buFont typeface="Staatliches"/>
                <a:buNone/>
                <a:defRPr sz="1800" b="0" i="0" u="none" strike="noStrike" cap="none">
                  <a:solidFill>
                    <a:schemeClr val="accent3"/>
                  </a:solidFill>
                  <a:latin typeface="Staatliches"/>
                  <a:ea typeface="Staatliches"/>
                  <a:cs typeface="Staatliches"/>
                  <a:sym typeface="Staatliches"/>
                </a:defRPr>
              </a:lvl1pPr>
              <a:lvl2pPr marR="0" lvl="1"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2pPr>
              <a:lvl3pPr marR="0" lvl="2"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3pPr>
              <a:lvl4pPr marR="0" lvl="3"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4pPr>
              <a:lvl5pPr marR="0" lvl="4"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5pPr>
              <a:lvl6pPr marR="0" lvl="5"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6pPr>
              <a:lvl7pPr marR="0" lvl="6"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7pPr>
              <a:lvl8pPr marR="0" lvl="7"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8pPr>
              <a:lvl9pPr marR="0" lvl="8" algn="ctr" rtl="0">
                <a:lnSpc>
                  <a:spcPct val="100000"/>
                </a:lnSpc>
                <a:spcBef>
                  <a:spcPts val="0"/>
                </a:spcBef>
                <a:spcAft>
                  <a:spcPts val="0"/>
                </a:spcAft>
                <a:buClr>
                  <a:srgbClr val="338987"/>
                </a:buClr>
                <a:buSzPts val="1800"/>
                <a:buFont typeface="Josefin Sans"/>
                <a:buNone/>
                <a:defRPr sz="1800" b="0" i="0" u="none" strike="noStrike" cap="none">
                  <a:solidFill>
                    <a:srgbClr val="338987"/>
                  </a:solidFill>
                  <a:latin typeface="Josefin Sans"/>
                  <a:ea typeface="Josefin Sans"/>
                  <a:cs typeface="Josefin Sans"/>
                  <a:sym typeface="Josefin Sans"/>
                </a:defRPr>
              </a:lvl9pPr>
            </a:lstStyle>
            <a:p>
              <a:pPr algn="l"/>
              <a:r>
                <a:rPr lang="en-US" sz="1600"/>
                <a:t>Develop an in-house API / calculator</a:t>
              </a:r>
            </a:p>
          </p:txBody>
        </p:sp>
      </p:grpSp>
      <p:sp>
        <p:nvSpPr>
          <p:cNvPr id="301" name="Google Shape;823;p33">
            <a:extLst>
              <a:ext uri="{FF2B5EF4-FFF2-40B4-BE49-F238E27FC236}">
                <a16:creationId xmlns:a16="http://schemas.microsoft.com/office/drawing/2014/main" id="{CDC27C81-877A-47EB-A05C-6AC9AE712088}"/>
              </a:ext>
            </a:extLst>
          </p:cNvPr>
          <p:cNvSpPr txBox="1">
            <a:spLocks/>
          </p:cNvSpPr>
          <p:nvPr/>
        </p:nvSpPr>
        <p:spPr>
          <a:xfrm>
            <a:off x="5063173" y="2595597"/>
            <a:ext cx="2670794" cy="16258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000"/>
              <a:buFont typeface="Josefin Slab"/>
              <a:buAutoNum type="arabicPeriod"/>
              <a:defRPr sz="11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3"/>
              </a:buClr>
              <a:buSzPts val="1400"/>
              <a:buFont typeface="Josefin Slab SemiBold"/>
              <a:buAutoNum type="arabicPeriod"/>
              <a:defRPr sz="1400" b="0" i="0" u="none" strike="noStrike" cap="none">
                <a:solidFill>
                  <a:schemeClr val="accent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3"/>
              </a:buClr>
              <a:buSzPts val="1400"/>
              <a:buFont typeface="Josefin Slab SemiBold"/>
              <a:buAutoNum type="alphaLcPeriod"/>
              <a:defRPr sz="1400" b="0" i="0" u="none" strike="noStrike" cap="none">
                <a:solidFill>
                  <a:schemeClr val="accent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3"/>
              </a:buClr>
              <a:buSzPts val="1400"/>
              <a:buFont typeface="Josefin Slab SemiBold"/>
              <a:buAutoNum type="romanLcPeriod"/>
              <a:defRPr sz="1400" b="0" i="0" u="none" strike="noStrike" cap="none">
                <a:solidFill>
                  <a:schemeClr val="accent3"/>
                </a:solidFill>
                <a:latin typeface="Josefin Slab"/>
                <a:ea typeface="Josefin Slab"/>
                <a:cs typeface="Josefin Slab"/>
                <a:sym typeface="Josefin Slab"/>
              </a:defRPr>
            </a:lvl9pPr>
          </a:lstStyle>
          <a:p>
            <a:pPr marL="285750" indent="-285750">
              <a:buFont typeface="Arial" panose="020B0604020202020204" pitchFamily="34" charset="0"/>
              <a:buChar char="•"/>
            </a:pPr>
            <a:r>
              <a:rPr lang="en-US" sz="1400"/>
              <a:t>A personalized recommender helping application choose the best content item to show its users.</a:t>
            </a:r>
          </a:p>
          <a:p>
            <a:pPr marL="0" indent="0">
              <a:buFont typeface="Josefin Slab"/>
              <a:buNone/>
            </a:pPr>
            <a:endParaRPr lang="en-US" sz="1400"/>
          </a:p>
          <a:p>
            <a:pPr marL="285750" indent="-285750">
              <a:buFont typeface="Arial" panose="020B0604020202020204" pitchFamily="34" charset="0"/>
              <a:buChar char="•"/>
            </a:pPr>
            <a:r>
              <a:rPr lang="en-US" sz="1400"/>
              <a:t>Optimal positioning of a</a:t>
            </a:r>
          </a:p>
          <a:p>
            <a:pPr marL="0" indent="0">
              <a:buFont typeface="Josefin Slab"/>
              <a:buNone/>
            </a:pPr>
            <a:r>
              <a:rPr lang="en-US" sz="1400"/>
              <a:t>     product or a service.</a:t>
            </a:r>
          </a:p>
        </p:txBody>
      </p:sp>
    </p:spTree>
    <p:extLst>
      <p:ext uri="{BB962C8B-B14F-4D97-AF65-F5344CB8AC3E}">
        <p14:creationId xmlns:p14="http://schemas.microsoft.com/office/powerpoint/2010/main" val="1164628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490"/>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D5E45CA-20C3-43BC-8EAD-BD3FA2D59E90}"/>
              </a:ext>
            </a:extLst>
          </p:cNvPr>
          <p:cNvPicPr>
            <a:picLocks noChangeAspect="1"/>
          </p:cNvPicPr>
          <p:nvPr/>
        </p:nvPicPr>
        <p:blipFill>
          <a:blip r:embed="rId3"/>
          <a:stretch>
            <a:fillRect/>
          </a:stretch>
        </p:blipFill>
        <p:spPr>
          <a:xfrm>
            <a:off x="1441690" y="920861"/>
            <a:ext cx="6260620" cy="3521599"/>
          </a:xfrm>
          <a:prstGeom prst="rect">
            <a:avLst/>
          </a:prstGeom>
        </p:spPr>
      </p:pic>
      <p:sp>
        <p:nvSpPr>
          <p:cNvPr id="2491" name="Google Shape;2491;p44"/>
          <p:cNvSpPr txBox="1">
            <a:spLocks noGrp="1"/>
          </p:cNvSpPr>
          <p:nvPr>
            <p:ph type="ctrTitle"/>
          </p:nvPr>
        </p:nvSpPr>
        <p:spPr>
          <a:xfrm>
            <a:off x="2738448" y="1669985"/>
            <a:ext cx="3321884" cy="202334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200"/>
              <a:t>A picture is worth a thousand words</a:t>
            </a:r>
            <a:endParaRPr sz="3200"/>
          </a:p>
        </p:txBody>
      </p:sp>
      <p:sp>
        <p:nvSpPr>
          <p:cNvPr id="3" name="Content Placeholder 2">
            <a:extLst>
              <a:ext uri="{FF2B5EF4-FFF2-40B4-BE49-F238E27FC236}">
                <a16:creationId xmlns:a16="http://schemas.microsoft.com/office/drawing/2014/main" id="{85ADBD93-9005-445B-A663-55950ECD003B}"/>
              </a:ext>
            </a:extLst>
          </p:cNvPr>
          <p:cNvSpPr txBox="1">
            <a:spLocks/>
          </p:cNvSpPr>
          <p:nvPr/>
        </p:nvSpPr>
        <p:spPr>
          <a:xfrm>
            <a:off x="4544448" y="3226764"/>
            <a:ext cx="1515884" cy="466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chemeClr val="accent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152400" indent="0" algn="r"/>
            <a:r>
              <a:rPr lang="en-US" sz="1000">
                <a:solidFill>
                  <a:schemeClr val="tx1"/>
                </a:solidFill>
                <a:latin typeface="SFRM1200"/>
              </a:rPr>
              <a:t>- </a:t>
            </a:r>
            <a:r>
              <a:rPr lang="en-US" sz="1000" b="1">
                <a:solidFill>
                  <a:schemeClr val="tx1"/>
                </a:solidFill>
                <a:cs typeface="Arial"/>
              </a:rPr>
              <a:t>Fred R. Barnard</a:t>
            </a:r>
            <a:endParaRPr lang="en-US" sz="1000" b="1">
              <a:cs typeface="Arial"/>
            </a:endParaRPr>
          </a:p>
        </p:txBody>
      </p:sp>
    </p:spTree>
    <p:extLst>
      <p:ext uri="{BB962C8B-B14F-4D97-AF65-F5344CB8AC3E}">
        <p14:creationId xmlns:p14="http://schemas.microsoft.com/office/powerpoint/2010/main" val="264190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E16AB80B-F3A8-4ED2-A588-FBBBBE0A4369}"/>
              </a:ext>
            </a:extLst>
          </p:cNvPr>
          <p:cNvCxnSpPr>
            <a:cxnSpLocks/>
          </p:cNvCxnSpPr>
          <p:nvPr/>
        </p:nvCxnSpPr>
        <p:spPr>
          <a:xfrm flipH="1">
            <a:off x="182307" y="4961105"/>
            <a:ext cx="8961693"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FD43705A-FEB7-46CF-8B47-999313AA2B6F}"/>
              </a:ext>
            </a:extLst>
          </p:cNvPr>
          <p:cNvSpPr>
            <a:spLocks noGrp="1"/>
          </p:cNvSpPr>
          <p:nvPr>
            <p:ph type="ctrTitle"/>
          </p:nvPr>
        </p:nvSpPr>
        <p:spPr/>
        <p:txBody>
          <a:bodyPr/>
          <a:lstStyle/>
          <a:p>
            <a:r>
              <a:rPr lang="da-DK"/>
              <a:t>Research Objective</a:t>
            </a:r>
            <a:endParaRPr lang="en-US"/>
          </a:p>
        </p:txBody>
      </p:sp>
      <p:sp>
        <p:nvSpPr>
          <p:cNvPr id="5" name="Subtitle 2">
            <a:extLst>
              <a:ext uri="{FF2B5EF4-FFF2-40B4-BE49-F238E27FC236}">
                <a16:creationId xmlns:a16="http://schemas.microsoft.com/office/drawing/2014/main" id="{D21AE183-D0D1-4B6D-8F6F-7CCC33820305}"/>
              </a:ext>
            </a:extLst>
          </p:cNvPr>
          <p:cNvSpPr txBox="1">
            <a:spLocks/>
          </p:cNvSpPr>
          <p:nvPr/>
        </p:nvSpPr>
        <p:spPr>
          <a:xfrm>
            <a:off x="653694" y="1552036"/>
            <a:ext cx="8116186" cy="7643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strike="noStrike" baseline="0">
                <a:solidFill>
                  <a:schemeClr val="accent3"/>
                </a:solidFill>
                <a:latin typeface="Anaheim" panose="020B0604020202020204" charset="0"/>
              </a:rPr>
              <a:t>A</a:t>
            </a:r>
            <a:r>
              <a:rPr lang="en-US" sz="1800" b="1" u="none" strike="noStrike" baseline="0">
                <a:solidFill>
                  <a:schemeClr val="accent3"/>
                </a:solidFill>
                <a:latin typeface="Anaheim" panose="020B0604020202020204" charset="0"/>
              </a:rPr>
              <a:t>nalyze transaction data to develop an interactive user-accessible dashboard that shows sustainable insights.</a:t>
            </a:r>
          </a:p>
          <a:p>
            <a:br>
              <a:rPr lang="en-US" sz="1800" b="0" i="0">
                <a:effectLst/>
                <a:latin typeface="Anaheim" panose="020B0604020202020204" charset="0"/>
              </a:rPr>
            </a:br>
            <a:endParaRPr lang="en-US" sz="1800">
              <a:latin typeface="Anaheim" panose="020B0604020202020204" charset="0"/>
            </a:endParaRPr>
          </a:p>
        </p:txBody>
      </p:sp>
      <p:grpSp>
        <p:nvGrpSpPr>
          <p:cNvPr id="4" name="Group 3">
            <a:extLst>
              <a:ext uri="{FF2B5EF4-FFF2-40B4-BE49-F238E27FC236}">
                <a16:creationId xmlns:a16="http://schemas.microsoft.com/office/drawing/2014/main" id="{5992A5DE-FEE9-4A9F-82D1-3037A6DB712D}"/>
              </a:ext>
            </a:extLst>
          </p:cNvPr>
          <p:cNvGrpSpPr/>
          <p:nvPr/>
        </p:nvGrpSpPr>
        <p:grpSpPr>
          <a:xfrm>
            <a:off x="5121607" y="2633922"/>
            <a:ext cx="3867238" cy="764301"/>
            <a:chOff x="5121607" y="2633922"/>
            <a:chExt cx="3867238" cy="764301"/>
          </a:xfrm>
        </p:grpSpPr>
        <p:grpSp>
          <p:nvGrpSpPr>
            <p:cNvPr id="22" name="Google Shape;11166;p62">
              <a:extLst>
                <a:ext uri="{FF2B5EF4-FFF2-40B4-BE49-F238E27FC236}">
                  <a16:creationId xmlns:a16="http://schemas.microsoft.com/office/drawing/2014/main" id="{70950491-AFC1-464C-A8E1-D3805DC6F845}"/>
                </a:ext>
              </a:extLst>
            </p:cNvPr>
            <p:cNvGrpSpPr/>
            <p:nvPr/>
          </p:nvGrpSpPr>
          <p:grpSpPr>
            <a:xfrm>
              <a:off x="5121607" y="2760476"/>
              <a:ext cx="628715" cy="477017"/>
              <a:chOff x="5626763" y="2013829"/>
              <a:chExt cx="351722" cy="274788"/>
            </a:xfrm>
            <a:solidFill>
              <a:schemeClr val="accent2">
                <a:lumMod val="75000"/>
              </a:schemeClr>
            </a:solidFill>
          </p:grpSpPr>
          <p:sp>
            <p:nvSpPr>
              <p:cNvPr id="23" name="Google Shape;11167;p62">
                <a:extLst>
                  <a:ext uri="{FF2B5EF4-FFF2-40B4-BE49-F238E27FC236}">
                    <a16:creationId xmlns:a16="http://schemas.microsoft.com/office/drawing/2014/main" id="{9DBCE2C2-5668-4687-BB6C-587D3B73E2D1}"/>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68;p62">
                <a:extLst>
                  <a:ext uri="{FF2B5EF4-FFF2-40B4-BE49-F238E27FC236}">
                    <a16:creationId xmlns:a16="http://schemas.microsoft.com/office/drawing/2014/main" id="{893D9276-A6BB-4ECD-A031-11FD365B09C3}"/>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169;p62">
                <a:extLst>
                  <a:ext uri="{FF2B5EF4-FFF2-40B4-BE49-F238E27FC236}">
                    <a16:creationId xmlns:a16="http://schemas.microsoft.com/office/drawing/2014/main" id="{97F68A5A-DFD9-41F7-8E4D-868DB7258539}"/>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170;p62">
                <a:extLst>
                  <a:ext uri="{FF2B5EF4-FFF2-40B4-BE49-F238E27FC236}">
                    <a16:creationId xmlns:a16="http://schemas.microsoft.com/office/drawing/2014/main" id="{B9F7528A-DB26-45F8-A52E-0442F2147C79}"/>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171;p62">
                <a:extLst>
                  <a:ext uri="{FF2B5EF4-FFF2-40B4-BE49-F238E27FC236}">
                    <a16:creationId xmlns:a16="http://schemas.microsoft.com/office/drawing/2014/main" id="{06D2AEAD-D41E-4428-AF1D-B679A4F00D02}"/>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172;p62">
                <a:extLst>
                  <a:ext uri="{FF2B5EF4-FFF2-40B4-BE49-F238E27FC236}">
                    <a16:creationId xmlns:a16="http://schemas.microsoft.com/office/drawing/2014/main" id="{2BCEA731-7ECC-4F06-853F-0B6E0EB3C696}"/>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173;p62">
                <a:extLst>
                  <a:ext uri="{FF2B5EF4-FFF2-40B4-BE49-F238E27FC236}">
                    <a16:creationId xmlns:a16="http://schemas.microsoft.com/office/drawing/2014/main" id="{95D35BBB-6DEA-451A-8421-FD373F1FEF00}"/>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174;p62">
                <a:extLst>
                  <a:ext uri="{FF2B5EF4-FFF2-40B4-BE49-F238E27FC236}">
                    <a16:creationId xmlns:a16="http://schemas.microsoft.com/office/drawing/2014/main" id="{82D09E3D-57E0-41F4-A682-7D351E13AA61}"/>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75;p62">
                <a:extLst>
                  <a:ext uri="{FF2B5EF4-FFF2-40B4-BE49-F238E27FC236}">
                    <a16:creationId xmlns:a16="http://schemas.microsoft.com/office/drawing/2014/main" id="{54964735-6510-4A1F-B210-BD0F80744A50}"/>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76;p62">
                <a:extLst>
                  <a:ext uri="{FF2B5EF4-FFF2-40B4-BE49-F238E27FC236}">
                    <a16:creationId xmlns:a16="http://schemas.microsoft.com/office/drawing/2014/main" id="{53B7A8DD-BD36-4711-AA55-9764F920A55E}"/>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Subtitle 2">
              <a:extLst>
                <a:ext uri="{FF2B5EF4-FFF2-40B4-BE49-F238E27FC236}">
                  <a16:creationId xmlns:a16="http://schemas.microsoft.com/office/drawing/2014/main" id="{15A04608-BAE6-4721-A765-031D21907DE4}"/>
                </a:ext>
              </a:extLst>
            </p:cNvPr>
            <p:cNvSpPr txBox="1">
              <a:spLocks/>
            </p:cNvSpPr>
            <p:nvPr/>
          </p:nvSpPr>
          <p:spPr>
            <a:xfrm rot="10800000" flipV="1">
              <a:off x="5842565" y="2633922"/>
              <a:ext cx="3146280" cy="7643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300" b="0" i="0">
                  <a:effectLst/>
                  <a:latin typeface="Anaheim" panose="020B0604020202020204" charset="0"/>
                </a:rPr>
                <a:t>What are the relevant KPIs to consider in order to develop insights in the dashboard?</a:t>
              </a:r>
              <a:endParaRPr lang="en-US" sz="1300">
                <a:latin typeface="Anaheim" panose="020B0604020202020204" charset="0"/>
              </a:endParaRPr>
            </a:p>
          </p:txBody>
        </p:sp>
      </p:grpSp>
      <p:grpSp>
        <p:nvGrpSpPr>
          <p:cNvPr id="47" name="Group 46">
            <a:extLst>
              <a:ext uri="{FF2B5EF4-FFF2-40B4-BE49-F238E27FC236}">
                <a16:creationId xmlns:a16="http://schemas.microsoft.com/office/drawing/2014/main" id="{F3AE21F1-121B-44FF-9ACD-95DCBD7B9EDD}"/>
              </a:ext>
            </a:extLst>
          </p:cNvPr>
          <p:cNvGrpSpPr/>
          <p:nvPr/>
        </p:nvGrpSpPr>
        <p:grpSpPr>
          <a:xfrm>
            <a:off x="3093712" y="4066930"/>
            <a:ext cx="3736557" cy="764301"/>
            <a:chOff x="3093712" y="4066930"/>
            <a:chExt cx="3736557" cy="764301"/>
          </a:xfrm>
        </p:grpSpPr>
        <p:grpSp>
          <p:nvGrpSpPr>
            <p:cNvPr id="6" name="Google Shape;10166;p60">
              <a:extLst>
                <a:ext uri="{FF2B5EF4-FFF2-40B4-BE49-F238E27FC236}">
                  <a16:creationId xmlns:a16="http://schemas.microsoft.com/office/drawing/2014/main" id="{D14077B1-C727-4FB4-927B-6DEB89ECB9FD}"/>
                </a:ext>
              </a:extLst>
            </p:cNvPr>
            <p:cNvGrpSpPr/>
            <p:nvPr/>
          </p:nvGrpSpPr>
          <p:grpSpPr>
            <a:xfrm>
              <a:off x="3093712" y="4094844"/>
              <a:ext cx="543117" cy="499788"/>
              <a:chOff x="1396957" y="4287365"/>
              <a:chExt cx="301862" cy="332871"/>
            </a:xfrm>
            <a:solidFill>
              <a:schemeClr val="accent2">
                <a:lumMod val="75000"/>
              </a:schemeClr>
            </a:solidFill>
          </p:grpSpPr>
          <p:sp>
            <p:nvSpPr>
              <p:cNvPr id="7" name="Google Shape;10167;p60">
                <a:extLst>
                  <a:ext uri="{FF2B5EF4-FFF2-40B4-BE49-F238E27FC236}">
                    <a16:creationId xmlns:a16="http://schemas.microsoft.com/office/drawing/2014/main" id="{06CAC3E5-08B1-40E9-A7BB-6A200D0103D4}"/>
                  </a:ext>
                </a:extLst>
              </p:cNvPr>
              <p:cNvSpPr/>
              <p:nvPr/>
            </p:nvSpPr>
            <p:spPr>
              <a:xfrm>
                <a:off x="1396957" y="4287365"/>
                <a:ext cx="301861" cy="332871"/>
              </a:xfrm>
              <a:custGeom>
                <a:avLst/>
                <a:gdLst/>
                <a:ahLst/>
                <a:cxnLst/>
                <a:rect l="l" t="t" r="r" b="b"/>
                <a:pathLst>
                  <a:path w="9491" h="10466" extrusionOk="0">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168;p60">
                <a:extLst>
                  <a:ext uri="{FF2B5EF4-FFF2-40B4-BE49-F238E27FC236}">
                    <a16:creationId xmlns:a16="http://schemas.microsoft.com/office/drawing/2014/main" id="{8CBED595-9AAF-40A5-A1C9-598AAFD66FC4}"/>
                  </a:ext>
                </a:extLst>
              </p:cNvPr>
              <p:cNvSpPr/>
              <p:nvPr/>
            </p:nvSpPr>
            <p:spPr>
              <a:xfrm>
                <a:off x="1689309" y="4378614"/>
                <a:ext cx="9510" cy="46976"/>
              </a:xfrm>
              <a:custGeom>
                <a:avLst/>
                <a:gdLst/>
                <a:ahLst/>
                <a:cxnLst/>
                <a:rect l="l" t="t" r="r" b="b"/>
                <a:pathLst>
                  <a:path w="299" h="1477" extrusionOk="0">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69;p60">
                <a:extLst>
                  <a:ext uri="{FF2B5EF4-FFF2-40B4-BE49-F238E27FC236}">
                    <a16:creationId xmlns:a16="http://schemas.microsoft.com/office/drawing/2014/main" id="{36DF2F78-434E-4019-BE86-3B682D5C5594}"/>
                  </a:ext>
                </a:extLst>
              </p:cNvPr>
              <p:cNvSpPr/>
              <p:nvPr/>
            </p:nvSpPr>
            <p:spPr>
              <a:xfrm>
                <a:off x="1520424" y="4385420"/>
                <a:ext cx="33363" cy="32982"/>
              </a:xfrm>
              <a:custGeom>
                <a:avLst/>
                <a:gdLst/>
                <a:ahLst/>
                <a:cxnLst/>
                <a:rect l="l" t="t" r="r" b="b"/>
                <a:pathLst>
                  <a:path w="1049" h="1037" extrusionOk="0">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170;p60">
                <a:extLst>
                  <a:ext uri="{FF2B5EF4-FFF2-40B4-BE49-F238E27FC236}">
                    <a16:creationId xmlns:a16="http://schemas.microsoft.com/office/drawing/2014/main" id="{88E5DA95-007C-4AC7-98DD-9A4E40C5660E}"/>
                  </a:ext>
                </a:extLst>
              </p:cNvPr>
              <p:cNvSpPr/>
              <p:nvPr/>
            </p:nvSpPr>
            <p:spPr>
              <a:xfrm>
                <a:off x="1563202" y="4398683"/>
                <a:ext cx="34508" cy="9510"/>
              </a:xfrm>
              <a:custGeom>
                <a:avLst/>
                <a:gdLst/>
                <a:ahLst/>
                <a:cxnLst/>
                <a:rect l="l" t="t" r="r" b="b"/>
                <a:pathLst>
                  <a:path w="1085" h="299" extrusionOk="0">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171;p60">
                <a:extLst>
                  <a:ext uri="{FF2B5EF4-FFF2-40B4-BE49-F238E27FC236}">
                    <a16:creationId xmlns:a16="http://schemas.microsoft.com/office/drawing/2014/main" id="{A175E0CD-5648-4AF6-8A9D-3AA8A8E31C59}"/>
                  </a:ext>
                </a:extLst>
              </p:cNvPr>
              <p:cNvSpPr/>
              <p:nvPr/>
            </p:nvSpPr>
            <p:spPr>
              <a:xfrm>
                <a:off x="1563965" y="4410037"/>
                <a:ext cx="92807" cy="9510"/>
              </a:xfrm>
              <a:custGeom>
                <a:avLst/>
                <a:gdLst/>
                <a:ahLst/>
                <a:cxnLst/>
                <a:rect l="l" t="t" r="r" b="b"/>
                <a:pathLst>
                  <a:path w="2918" h="299" extrusionOk="0">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172;p60">
                <a:extLst>
                  <a:ext uri="{FF2B5EF4-FFF2-40B4-BE49-F238E27FC236}">
                    <a16:creationId xmlns:a16="http://schemas.microsoft.com/office/drawing/2014/main" id="{4A6C487B-E854-4592-816A-C58FA03A12EE}"/>
                  </a:ext>
                </a:extLst>
              </p:cNvPr>
              <p:cNvSpPr/>
              <p:nvPr/>
            </p:nvSpPr>
            <p:spPr>
              <a:xfrm>
                <a:off x="1563202" y="4385039"/>
                <a:ext cx="10273" cy="9510"/>
              </a:xfrm>
              <a:custGeom>
                <a:avLst/>
                <a:gdLst/>
                <a:ahLst/>
                <a:cxnLst/>
                <a:rect l="l" t="t" r="r" b="b"/>
                <a:pathLst>
                  <a:path w="323" h="299" extrusionOk="0">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173;p60">
                <a:extLst>
                  <a:ext uri="{FF2B5EF4-FFF2-40B4-BE49-F238E27FC236}">
                    <a16:creationId xmlns:a16="http://schemas.microsoft.com/office/drawing/2014/main" id="{9575B42C-E623-414E-975A-CF375EAA8476}"/>
                  </a:ext>
                </a:extLst>
              </p:cNvPr>
              <p:cNvSpPr/>
              <p:nvPr/>
            </p:nvSpPr>
            <p:spPr>
              <a:xfrm>
                <a:off x="1520424" y="4436944"/>
                <a:ext cx="33363" cy="33332"/>
              </a:xfrm>
              <a:custGeom>
                <a:avLst/>
                <a:gdLst/>
                <a:ahLst/>
                <a:cxnLst/>
                <a:rect l="l" t="t" r="r" b="b"/>
                <a:pathLst>
                  <a:path w="1049" h="1048" extrusionOk="0">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174;p60">
                <a:extLst>
                  <a:ext uri="{FF2B5EF4-FFF2-40B4-BE49-F238E27FC236}">
                    <a16:creationId xmlns:a16="http://schemas.microsoft.com/office/drawing/2014/main" id="{1FD7E290-BA8A-4773-BDDA-266EAFD2E1ED}"/>
                  </a:ext>
                </a:extLst>
              </p:cNvPr>
              <p:cNvSpPr/>
              <p:nvPr/>
            </p:nvSpPr>
            <p:spPr>
              <a:xfrm>
                <a:off x="1563202" y="4450175"/>
                <a:ext cx="34508" cy="9510"/>
              </a:xfrm>
              <a:custGeom>
                <a:avLst/>
                <a:gdLst/>
                <a:ahLst/>
                <a:cxnLst/>
                <a:rect l="l" t="t" r="r" b="b"/>
                <a:pathLst>
                  <a:path w="1085" h="299" extrusionOk="0">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175;p60">
                <a:extLst>
                  <a:ext uri="{FF2B5EF4-FFF2-40B4-BE49-F238E27FC236}">
                    <a16:creationId xmlns:a16="http://schemas.microsoft.com/office/drawing/2014/main" id="{366F0D05-504D-4D8F-B848-9200A86C5B26}"/>
                  </a:ext>
                </a:extLst>
              </p:cNvPr>
              <p:cNvSpPr/>
              <p:nvPr/>
            </p:nvSpPr>
            <p:spPr>
              <a:xfrm>
                <a:off x="1563965" y="4461530"/>
                <a:ext cx="92807" cy="9510"/>
              </a:xfrm>
              <a:custGeom>
                <a:avLst/>
                <a:gdLst/>
                <a:ahLst/>
                <a:cxnLst/>
                <a:rect l="l" t="t" r="r" b="b"/>
                <a:pathLst>
                  <a:path w="2918" h="299" extrusionOk="0">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176;p60">
                <a:extLst>
                  <a:ext uri="{FF2B5EF4-FFF2-40B4-BE49-F238E27FC236}">
                    <a16:creationId xmlns:a16="http://schemas.microsoft.com/office/drawing/2014/main" id="{95E9DC73-0BE6-4427-8F50-F85AEEC2C92B}"/>
                  </a:ext>
                </a:extLst>
              </p:cNvPr>
              <p:cNvSpPr/>
              <p:nvPr/>
            </p:nvSpPr>
            <p:spPr>
              <a:xfrm>
                <a:off x="1563202" y="4436563"/>
                <a:ext cx="10273" cy="9478"/>
              </a:xfrm>
              <a:custGeom>
                <a:avLst/>
                <a:gdLst/>
                <a:ahLst/>
                <a:cxnLst/>
                <a:rect l="l" t="t" r="r" b="b"/>
                <a:pathLst>
                  <a:path w="323" h="298" extrusionOk="0">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177;p60">
                <a:extLst>
                  <a:ext uri="{FF2B5EF4-FFF2-40B4-BE49-F238E27FC236}">
                    <a16:creationId xmlns:a16="http://schemas.microsoft.com/office/drawing/2014/main" id="{6477D6A2-3BB9-4F80-9D24-5C156D0CB300}"/>
                  </a:ext>
                </a:extLst>
              </p:cNvPr>
              <p:cNvSpPr/>
              <p:nvPr/>
            </p:nvSpPr>
            <p:spPr>
              <a:xfrm>
                <a:off x="1520424" y="4488437"/>
                <a:ext cx="33363" cy="33332"/>
              </a:xfrm>
              <a:custGeom>
                <a:avLst/>
                <a:gdLst/>
                <a:ahLst/>
                <a:cxnLst/>
                <a:rect l="l" t="t" r="r" b="b"/>
                <a:pathLst>
                  <a:path w="1049" h="1048" extrusionOk="0">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178;p60">
                <a:extLst>
                  <a:ext uri="{FF2B5EF4-FFF2-40B4-BE49-F238E27FC236}">
                    <a16:creationId xmlns:a16="http://schemas.microsoft.com/office/drawing/2014/main" id="{473853EF-3786-4B33-A134-7D0C4D660186}"/>
                  </a:ext>
                </a:extLst>
              </p:cNvPr>
              <p:cNvSpPr/>
              <p:nvPr/>
            </p:nvSpPr>
            <p:spPr>
              <a:xfrm>
                <a:off x="1563202" y="4501667"/>
                <a:ext cx="34508" cy="9510"/>
              </a:xfrm>
              <a:custGeom>
                <a:avLst/>
                <a:gdLst/>
                <a:ahLst/>
                <a:cxnLst/>
                <a:rect l="l" t="t" r="r" b="b"/>
                <a:pathLst>
                  <a:path w="1085" h="299" extrusionOk="0">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79;p60">
                <a:extLst>
                  <a:ext uri="{FF2B5EF4-FFF2-40B4-BE49-F238E27FC236}">
                    <a16:creationId xmlns:a16="http://schemas.microsoft.com/office/drawing/2014/main" id="{F660E179-F0AB-4285-86AA-35913B894405}"/>
                  </a:ext>
                </a:extLst>
              </p:cNvPr>
              <p:cNvSpPr/>
              <p:nvPr/>
            </p:nvSpPr>
            <p:spPr>
              <a:xfrm>
                <a:off x="1563202" y="4513785"/>
                <a:ext cx="93570" cy="9510"/>
              </a:xfrm>
              <a:custGeom>
                <a:avLst/>
                <a:gdLst/>
                <a:ahLst/>
                <a:cxnLst/>
                <a:rect l="l" t="t" r="r" b="b"/>
                <a:pathLst>
                  <a:path w="2942" h="299" extrusionOk="0">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180;p60">
                <a:extLst>
                  <a:ext uri="{FF2B5EF4-FFF2-40B4-BE49-F238E27FC236}">
                    <a16:creationId xmlns:a16="http://schemas.microsoft.com/office/drawing/2014/main" id="{C2C19DB8-D49B-4BB0-BCB5-49B7814694F0}"/>
                  </a:ext>
                </a:extLst>
              </p:cNvPr>
              <p:cNvSpPr/>
              <p:nvPr/>
            </p:nvSpPr>
            <p:spPr>
              <a:xfrm>
                <a:off x="1563202" y="4488055"/>
                <a:ext cx="10273" cy="9478"/>
              </a:xfrm>
              <a:custGeom>
                <a:avLst/>
                <a:gdLst/>
                <a:ahLst/>
                <a:cxnLst/>
                <a:rect l="l" t="t" r="r" b="b"/>
                <a:pathLst>
                  <a:path w="323" h="298" extrusionOk="0">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181;p60">
                <a:extLst>
                  <a:ext uri="{FF2B5EF4-FFF2-40B4-BE49-F238E27FC236}">
                    <a16:creationId xmlns:a16="http://schemas.microsoft.com/office/drawing/2014/main" id="{A650CF20-B1DD-4168-B33D-63F3F8D4BEA4}"/>
                  </a:ext>
                </a:extLst>
              </p:cNvPr>
              <p:cNvSpPr/>
              <p:nvPr/>
            </p:nvSpPr>
            <p:spPr>
              <a:xfrm>
                <a:off x="1522682" y="4318025"/>
                <a:ext cx="141659" cy="37912"/>
              </a:xfrm>
              <a:custGeom>
                <a:avLst/>
                <a:gdLst/>
                <a:ahLst/>
                <a:cxnLst/>
                <a:rect l="l" t="t" r="r" b="b"/>
                <a:pathLst>
                  <a:path w="4454" h="1192" extrusionOk="0">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Subtitle 2">
              <a:extLst>
                <a:ext uri="{FF2B5EF4-FFF2-40B4-BE49-F238E27FC236}">
                  <a16:creationId xmlns:a16="http://schemas.microsoft.com/office/drawing/2014/main" id="{4D9E3EDC-C74D-42D6-8467-C9DE31FF9105}"/>
                </a:ext>
              </a:extLst>
            </p:cNvPr>
            <p:cNvSpPr txBox="1">
              <a:spLocks/>
            </p:cNvSpPr>
            <p:nvPr/>
          </p:nvSpPr>
          <p:spPr>
            <a:xfrm>
              <a:off x="3720789" y="4066930"/>
              <a:ext cx="3109480" cy="7643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1300" b="0" i="0">
                  <a:effectLst/>
                  <a:latin typeface="Anaheim" panose="020B0604020202020204" charset="0"/>
                </a:rPr>
                <a:t>In what way data analysis platforms can be leveraged to develop user-accessible dashboards?</a:t>
              </a:r>
              <a:endParaRPr lang="en-US" sz="1300">
                <a:latin typeface="Anaheim" panose="020B0604020202020204" charset="0"/>
              </a:endParaRPr>
            </a:p>
          </p:txBody>
        </p:sp>
      </p:grpSp>
      <p:grpSp>
        <p:nvGrpSpPr>
          <p:cNvPr id="3" name="Group 2">
            <a:extLst>
              <a:ext uri="{FF2B5EF4-FFF2-40B4-BE49-F238E27FC236}">
                <a16:creationId xmlns:a16="http://schemas.microsoft.com/office/drawing/2014/main" id="{96236CF8-E0D7-47F2-B4DF-26D57225FEFB}"/>
              </a:ext>
            </a:extLst>
          </p:cNvPr>
          <p:cNvGrpSpPr/>
          <p:nvPr/>
        </p:nvGrpSpPr>
        <p:grpSpPr>
          <a:xfrm>
            <a:off x="384912" y="2641277"/>
            <a:ext cx="3959853" cy="692497"/>
            <a:chOff x="384912" y="2641277"/>
            <a:chExt cx="3959853" cy="692497"/>
          </a:xfrm>
        </p:grpSpPr>
        <p:sp>
          <p:nvSpPr>
            <p:cNvPr id="35" name="TextBox 34">
              <a:extLst>
                <a:ext uri="{FF2B5EF4-FFF2-40B4-BE49-F238E27FC236}">
                  <a16:creationId xmlns:a16="http://schemas.microsoft.com/office/drawing/2014/main" id="{0A3E3B17-6667-41C0-9CB4-51ACB4DB97EF}"/>
                </a:ext>
              </a:extLst>
            </p:cNvPr>
            <p:cNvSpPr txBox="1"/>
            <p:nvPr/>
          </p:nvSpPr>
          <p:spPr>
            <a:xfrm>
              <a:off x="1035241" y="2641277"/>
              <a:ext cx="3309524" cy="692497"/>
            </a:xfrm>
            <a:prstGeom prst="rect">
              <a:avLst/>
            </a:prstGeom>
            <a:noFill/>
          </p:spPr>
          <p:txBody>
            <a:bodyPr wrap="square">
              <a:spAutoFit/>
            </a:bodyPr>
            <a:lstStyle/>
            <a:p>
              <a:pPr lvl="1"/>
              <a:r>
                <a:rPr lang="en-US" sz="1300" b="0" i="0">
                  <a:effectLst/>
                  <a:latin typeface="Anaheim" panose="020B0604020202020204" charset="0"/>
                </a:rPr>
                <a:t>What are the pre-requisites required to calculate carbon emission by using transaction amount/data?</a:t>
              </a:r>
            </a:p>
          </p:txBody>
        </p:sp>
        <p:grpSp>
          <p:nvGrpSpPr>
            <p:cNvPr id="36" name="Google Shape;9812;p60">
              <a:extLst>
                <a:ext uri="{FF2B5EF4-FFF2-40B4-BE49-F238E27FC236}">
                  <a16:creationId xmlns:a16="http://schemas.microsoft.com/office/drawing/2014/main" id="{79CC344C-CF2D-478B-98E2-DB1F5667DDC1}"/>
                </a:ext>
              </a:extLst>
            </p:cNvPr>
            <p:cNvGrpSpPr/>
            <p:nvPr/>
          </p:nvGrpSpPr>
          <p:grpSpPr>
            <a:xfrm>
              <a:off x="384912" y="2694770"/>
              <a:ext cx="554864" cy="539744"/>
              <a:chOff x="3110102" y="1499880"/>
              <a:chExt cx="330613" cy="358378"/>
            </a:xfrm>
            <a:solidFill>
              <a:schemeClr val="accent2">
                <a:lumMod val="75000"/>
              </a:schemeClr>
            </a:solidFill>
          </p:grpSpPr>
          <p:sp>
            <p:nvSpPr>
              <p:cNvPr id="37" name="Google Shape;9813;p60">
                <a:extLst>
                  <a:ext uri="{FF2B5EF4-FFF2-40B4-BE49-F238E27FC236}">
                    <a16:creationId xmlns:a16="http://schemas.microsoft.com/office/drawing/2014/main" id="{7D408C6E-A868-468E-8649-F3CA0523905A}"/>
                  </a:ext>
                </a:extLst>
              </p:cNvPr>
              <p:cNvSpPr/>
              <p:nvPr/>
            </p:nvSpPr>
            <p:spPr>
              <a:xfrm>
                <a:off x="3385024" y="1775979"/>
                <a:ext cx="55341" cy="71211"/>
              </a:xfrm>
              <a:custGeom>
                <a:avLst/>
                <a:gdLst/>
                <a:ahLst/>
                <a:cxnLst/>
                <a:rect l="l" t="t" r="r" b="b"/>
                <a:pathLst>
                  <a:path w="1740" h="2239" extrusionOk="0">
                    <a:moveTo>
                      <a:pt x="1248" y="0"/>
                    </a:moveTo>
                    <a:cubicBezTo>
                      <a:pt x="1180" y="0"/>
                      <a:pt x="1124" y="45"/>
                      <a:pt x="1096" y="119"/>
                    </a:cubicBezTo>
                    <a:cubicBezTo>
                      <a:pt x="1072" y="202"/>
                      <a:pt x="1108" y="286"/>
                      <a:pt x="1203" y="321"/>
                    </a:cubicBezTo>
                    <a:cubicBezTo>
                      <a:pt x="1275" y="333"/>
                      <a:pt x="1334" y="369"/>
                      <a:pt x="1406" y="369"/>
                    </a:cubicBezTo>
                    <a:lnTo>
                      <a:pt x="1406" y="1095"/>
                    </a:lnTo>
                    <a:cubicBezTo>
                      <a:pt x="1320" y="1097"/>
                      <a:pt x="1242" y="1097"/>
                      <a:pt x="1171" y="1097"/>
                    </a:cubicBezTo>
                    <a:cubicBezTo>
                      <a:pt x="861" y="1097"/>
                      <a:pt x="689" y="1088"/>
                      <a:pt x="585" y="1088"/>
                    </a:cubicBezTo>
                    <a:cubicBezTo>
                      <a:pt x="472" y="1088"/>
                      <a:pt x="438" y="1098"/>
                      <a:pt x="394" y="1143"/>
                    </a:cubicBezTo>
                    <a:cubicBezTo>
                      <a:pt x="370" y="1167"/>
                      <a:pt x="358" y="1214"/>
                      <a:pt x="358" y="1262"/>
                    </a:cubicBezTo>
                    <a:cubicBezTo>
                      <a:pt x="370" y="1524"/>
                      <a:pt x="263" y="1774"/>
                      <a:pt x="96" y="1953"/>
                    </a:cubicBezTo>
                    <a:cubicBezTo>
                      <a:pt x="1" y="2060"/>
                      <a:pt x="72" y="2238"/>
                      <a:pt x="215" y="2238"/>
                    </a:cubicBezTo>
                    <a:cubicBezTo>
                      <a:pt x="263" y="2238"/>
                      <a:pt x="310" y="2226"/>
                      <a:pt x="334" y="2179"/>
                    </a:cubicBezTo>
                    <a:cubicBezTo>
                      <a:pt x="537" y="1976"/>
                      <a:pt x="667" y="1703"/>
                      <a:pt x="679" y="1417"/>
                    </a:cubicBezTo>
                    <a:lnTo>
                      <a:pt x="1572" y="1417"/>
                    </a:lnTo>
                    <a:cubicBezTo>
                      <a:pt x="1668" y="1417"/>
                      <a:pt x="1739" y="1345"/>
                      <a:pt x="1739" y="1262"/>
                    </a:cubicBezTo>
                    <a:lnTo>
                      <a:pt x="1739" y="238"/>
                    </a:lnTo>
                    <a:cubicBezTo>
                      <a:pt x="1739" y="131"/>
                      <a:pt x="1680" y="60"/>
                      <a:pt x="1572" y="60"/>
                    </a:cubicBezTo>
                    <a:cubicBezTo>
                      <a:pt x="1489" y="60"/>
                      <a:pt x="1382" y="36"/>
                      <a:pt x="1310" y="12"/>
                    </a:cubicBezTo>
                    <a:cubicBezTo>
                      <a:pt x="1289" y="4"/>
                      <a:pt x="1268" y="0"/>
                      <a:pt x="12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14;p60">
                <a:extLst>
                  <a:ext uri="{FF2B5EF4-FFF2-40B4-BE49-F238E27FC236}">
                    <a16:creationId xmlns:a16="http://schemas.microsoft.com/office/drawing/2014/main" id="{617AE30A-3486-4746-8CF9-AEA9E2020B43}"/>
                  </a:ext>
                </a:extLst>
              </p:cNvPr>
              <p:cNvSpPr/>
              <p:nvPr/>
            </p:nvSpPr>
            <p:spPr>
              <a:xfrm>
                <a:off x="3347176" y="1535501"/>
                <a:ext cx="93189" cy="61765"/>
              </a:xfrm>
              <a:custGeom>
                <a:avLst/>
                <a:gdLst/>
                <a:ahLst/>
                <a:cxnLst/>
                <a:rect l="l" t="t" r="r" b="b"/>
                <a:pathLst>
                  <a:path w="2930" h="1942" extrusionOk="0">
                    <a:moveTo>
                      <a:pt x="1703" y="1"/>
                    </a:moveTo>
                    <a:cubicBezTo>
                      <a:pt x="1619" y="1"/>
                      <a:pt x="1524" y="72"/>
                      <a:pt x="1536" y="179"/>
                    </a:cubicBezTo>
                    <a:cubicBezTo>
                      <a:pt x="1572" y="655"/>
                      <a:pt x="1155" y="1132"/>
                      <a:pt x="595" y="1132"/>
                    </a:cubicBezTo>
                    <a:cubicBezTo>
                      <a:pt x="476" y="1132"/>
                      <a:pt x="345" y="1108"/>
                      <a:pt x="250" y="1072"/>
                    </a:cubicBezTo>
                    <a:cubicBezTo>
                      <a:pt x="228" y="1064"/>
                      <a:pt x="206" y="1060"/>
                      <a:pt x="186" y="1060"/>
                    </a:cubicBezTo>
                    <a:cubicBezTo>
                      <a:pt x="118" y="1060"/>
                      <a:pt x="60" y="1101"/>
                      <a:pt x="24" y="1155"/>
                    </a:cubicBezTo>
                    <a:cubicBezTo>
                      <a:pt x="0" y="1251"/>
                      <a:pt x="36" y="1334"/>
                      <a:pt x="119" y="1382"/>
                    </a:cubicBezTo>
                    <a:cubicBezTo>
                      <a:pt x="262" y="1441"/>
                      <a:pt x="429" y="1465"/>
                      <a:pt x="595" y="1465"/>
                    </a:cubicBezTo>
                    <a:cubicBezTo>
                      <a:pt x="1250" y="1465"/>
                      <a:pt x="1798" y="977"/>
                      <a:pt x="1869" y="334"/>
                    </a:cubicBezTo>
                    <a:lnTo>
                      <a:pt x="2596" y="334"/>
                    </a:lnTo>
                    <a:lnTo>
                      <a:pt x="2596" y="1786"/>
                    </a:lnTo>
                    <a:cubicBezTo>
                      <a:pt x="2596" y="1870"/>
                      <a:pt x="2679" y="1941"/>
                      <a:pt x="2762" y="1941"/>
                    </a:cubicBezTo>
                    <a:cubicBezTo>
                      <a:pt x="2858" y="1941"/>
                      <a:pt x="2929" y="1870"/>
                      <a:pt x="2929" y="1786"/>
                    </a:cubicBezTo>
                    <a:lnTo>
                      <a:pt x="2929" y="155"/>
                    </a:lnTo>
                    <a:cubicBezTo>
                      <a:pt x="2929" y="72"/>
                      <a:pt x="2858" y="1"/>
                      <a:pt x="2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15;p60">
                <a:extLst>
                  <a:ext uri="{FF2B5EF4-FFF2-40B4-BE49-F238E27FC236}">
                    <a16:creationId xmlns:a16="http://schemas.microsoft.com/office/drawing/2014/main" id="{7CC8F8F0-E851-4705-9464-36E17DB9AF4C}"/>
                  </a:ext>
                </a:extLst>
              </p:cNvPr>
              <p:cNvSpPr/>
              <p:nvPr/>
            </p:nvSpPr>
            <p:spPr>
              <a:xfrm>
                <a:off x="3110102" y="1580728"/>
                <a:ext cx="330613" cy="277530"/>
              </a:xfrm>
              <a:custGeom>
                <a:avLst/>
                <a:gdLst/>
                <a:ahLst/>
                <a:cxnLst/>
                <a:rect l="l" t="t" r="r" b="b"/>
                <a:pathLst>
                  <a:path w="10395" h="8726" extrusionOk="0">
                    <a:moveTo>
                      <a:pt x="5044" y="1"/>
                    </a:moveTo>
                    <a:cubicBezTo>
                      <a:pt x="4997" y="1"/>
                      <a:pt x="4950" y="22"/>
                      <a:pt x="4918" y="67"/>
                    </a:cubicBezTo>
                    <a:cubicBezTo>
                      <a:pt x="4251" y="817"/>
                      <a:pt x="4692" y="2055"/>
                      <a:pt x="5704" y="2186"/>
                    </a:cubicBezTo>
                    <a:lnTo>
                      <a:pt x="5704" y="2924"/>
                    </a:lnTo>
                    <a:lnTo>
                      <a:pt x="4823" y="2924"/>
                    </a:lnTo>
                    <a:cubicBezTo>
                      <a:pt x="4739" y="2924"/>
                      <a:pt x="4668" y="2996"/>
                      <a:pt x="4668" y="3079"/>
                    </a:cubicBezTo>
                    <a:cubicBezTo>
                      <a:pt x="4668" y="3630"/>
                      <a:pt x="4207" y="4034"/>
                      <a:pt x="3710" y="4034"/>
                    </a:cubicBezTo>
                    <a:cubicBezTo>
                      <a:pt x="3573" y="4034"/>
                      <a:pt x="3433" y="4003"/>
                      <a:pt x="3299" y="3936"/>
                    </a:cubicBezTo>
                    <a:cubicBezTo>
                      <a:pt x="2977" y="3770"/>
                      <a:pt x="2775" y="3460"/>
                      <a:pt x="2775" y="3079"/>
                    </a:cubicBezTo>
                    <a:cubicBezTo>
                      <a:pt x="2775" y="2996"/>
                      <a:pt x="2704" y="2924"/>
                      <a:pt x="2608" y="2924"/>
                    </a:cubicBezTo>
                    <a:lnTo>
                      <a:pt x="1727" y="2924"/>
                    </a:lnTo>
                    <a:lnTo>
                      <a:pt x="1727" y="2043"/>
                    </a:lnTo>
                    <a:cubicBezTo>
                      <a:pt x="1727" y="1948"/>
                      <a:pt x="1656" y="1877"/>
                      <a:pt x="1572" y="1877"/>
                    </a:cubicBezTo>
                    <a:cubicBezTo>
                      <a:pt x="834" y="1865"/>
                      <a:pt x="394" y="1055"/>
                      <a:pt x="763" y="436"/>
                    </a:cubicBezTo>
                    <a:cubicBezTo>
                      <a:pt x="810" y="364"/>
                      <a:pt x="799" y="257"/>
                      <a:pt x="703" y="210"/>
                    </a:cubicBezTo>
                    <a:cubicBezTo>
                      <a:pt x="679" y="193"/>
                      <a:pt x="650" y="185"/>
                      <a:pt x="621" y="185"/>
                    </a:cubicBezTo>
                    <a:cubicBezTo>
                      <a:pt x="565" y="185"/>
                      <a:pt x="508" y="214"/>
                      <a:pt x="477" y="269"/>
                    </a:cubicBezTo>
                    <a:cubicBezTo>
                      <a:pt x="1" y="1055"/>
                      <a:pt x="501" y="2067"/>
                      <a:pt x="1406" y="2210"/>
                    </a:cubicBezTo>
                    <a:lnTo>
                      <a:pt x="1406" y="3651"/>
                    </a:lnTo>
                    <a:cubicBezTo>
                      <a:pt x="1406" y="3734"/>
                      <a:pt x="1477" y="3817"/>
                      <a:pt x="1572" y="3817"/>
                    </a:cubicBezTo>
                    <a:cubicBezTo>
                      <a:pt x="1656" y="3817"/>
                      <a:pt x="1727" y="3734"/>
                      <a:pt x="1727" y="3651"/>
                    </a:cubicBezTo>
                    <a:lnTo>
                      <a:pt x="1727" y="3246"/>
                    </a:lnTo>
                    <a:lnTo>
                      <a:pt x="2465" y="3246"/>
                    </a:lnTo>
                    <a:cubicBezTo>
                      <a:pt x="2537" y="3817"/>
                      <a:pt x="2977" y="4258"/>
                      <a:pt x="3549" y="4341"/>
                    </a:cubicBezTo>
                    <a:cubicBezTo>
                      <a:pt x="3614" y="4351"/>
                      <a:pt x="3678" y="4356"/>
                      <a:pt x="3742" y="4356"/>
                    </a:cubicBezTo>
                    <a:cubicBezTo>
                      <a:pt x="4376" y="4356"/>
                      <a:pt x="4914" y="3884"/>
                      <a:pt x="4990" y="3246"/>
                    </a:cubicBezTo>
                    <a:lnTo>
                      <a:pt x="5716" y="3246"/>
                    </a:lnTo>
                    <a:lnTo>
                      <a:pt x="5716" y="4127"/>
                    </a:lnTo>
                    <a:cubicBezTo>
                      <a:pt x="5716" y="4210"/>
                      <a:pt x="5799" y="4294"/>
                      <a:pt x="5882" y="4294"/>
                    </a:cubicBezTo>
                    <a:cubicBezTo>
                      <a:pt x="6406" y="4294"/>
                      <a:pt x="6835" y="4722"/>
                      <a:pt x="6835" y="5234"/>
                    </a:cubicBezTo>
                    <a:cubicBezTo>
                      <a:pt x="6835" y="5758"/>
                      <a:pt x="6406" y="6187"/>
                      <a:pt x="5882" y="6187"/>
                    </a:cubicBezTo>
                    <a:cubicBezTo>
                      <a:pt x="5799" y="6187"/>
                      <a:pt x="5716" y="6270"/>
                      <a:pt x="5716" y="6353"/>
                    </a:cubicBezTo>
                    <a:lnTo>
                      <a:pt x="5716" y="7234"/>
                    </a:lnTo>
                    <a:lnTo>
                      <a:pt x="4990" y="7234"/>
                    </a:lnTo>
                    <a:cubicBezTo>
                      <a:pt x="4906" y="7234"/>
                      <a:pt x="4823" y="7306"/>
                      <a:pt x="4823" y="7401"/>
                    </a:cubicBezTo>
                    <a:cubicBezTo>
                      <a:pt x="4823" y="7484"/>
                      <a:pt x="4906" y="7568"/>
                      <a:pt x="4990" y="7568"/>
                    </a:cubicBezTo>
                    <a:lnTo>
                      <a:pt x="6775" y="7568"/>
                    </a:lnTo>
                    <a:cubicBezTo>
                      <a:pt x="6839" y="8230"/>
                      <a:pt x="7403" y="8726"/>
                      <a:pt x="8059" y="8726"/>
                    </a:cubicBezTo>
                    <a:cubicBezTo>
                      <a:pt x="8146" y="8726"/>
                      <a:pt x="8234" y="8717"/>
                      <a:pt x="8323" y="8699"/>
                    </a:cubicBezTo>
                    <a:cubicBezTo>
                      <a:pt x="8419" y="8675"/>
                      <a:pt x="8478" y="8592"/>
                      <a:pt x="8454" y="8496"/>
                    </a:cubicBezTo>
                    <a:cubicBezTo>
                      <a:pt x="8443" y="8420"/>
                      <a:pt x="8373" y="8364"/>
                      <a:pt x="8288" y="8364"/>
                    </a:cubicBezTo>
                    <a:cubicBezTo>
                      <a:pt x="8280" y="8364"/>
                      <a:pt x="8272" y="8364"/>
                      <a:pt x="8264" y="8365"/>
                    </a:cubicBezTo>
                    <a:cubicBezTo>
                      <a:pt x="8195" y="8380"/>
                      <a:pt x="8127" y="8387"/>
                      <a:pt x="8061" y="8387"/>
                    </a:cubicBezTo>
                    <a:cubicBezTo>
                      <a:pt x="7535" y="8387"/>
                      <a:pt x="7089" y="7950"/>
                      <a:pt x="7121" y="7401"/>
                    </a:cubicBezTo>
                    <a:cubicBezTo>
                      <a:pt x="7121" y="7353"/>
                      <a:pt x="7109" y="7306"/>
                      <a:pt x="7073" y="7282"/>
                    </a:cubicBezTo>
                    <a:cubicBezTo>
                      <a:pt x="7034" y="7237"/>
                      <a:pt x="7003" y="7227"/>
                      <a:pt x="6891" y="7227"/>
                    </a:cubicBezTo>
                    <a:cubicBezTo>
                      <a:pt x="6787" y="7227"/>
                      <a:pt x="6613" y="7236"/>
                      <a:pt x="6299" y="7236"/>
                    </a:cubicBezTo>
                    <a:cubicBezTo>
                      <a:pt x="6227" y="7236"/>
                      <a:pt x="6148" y="7236"/>
                      <a:pt x="6061" y="7234"/>
                    </a:cubicBezTo>
                    <a:lnTo>
                      <a:pt x="6061" y="6508"/>
                    </a:lnTo>
                    <a:cubicBezTo>
                      <a:pt x="6811" y="6401"/>
                      <a:pt x="7299" y="5698"/>
                      <a:pt x="7145" y="4972"/>
                    </a:cubicBezTo>
                    <a:cubicBezTo>
                      <a:pt x="7049" y="4472"/>
                      <a:pt x="6633" y="4032"/>
                      <a:pt x="6061" y="3960"/>
                    </a:cubicBezTo>
                    <a:lnTo>
                      <a:pt x="6061" y="3234"/>
                    </a:lnTo>
                    <a:lnTo>
                      <a:pt x="6787" y="3234"/>
                    </a:lnTo>
                    <a:cubicBezTo>
                      <a:pt x="6878" y="3888"/>
                      <a:pt x="7448" y="4334"/>
                      <a:pt x="8061" y="4334"/>
                    </a:cubicBezTo>
                    <a:cubicBezTo>
                      <a:pt x="8252" y="4334"/>
                      <a:pt x="8447" y="4291"/>
                      <a:pt x="8633" y="4198"/>
                    </a:cubicBezTo>
                    <a:cubicBezTo>
                      <a:pt x="9026" y="4008"/>
                      <a:pt x="9276" y="3651"/>
                      <a:pt x="9335" y="3234"/>
                    </a:cubicBezTo>
                    <a:lnTo>
                      <a:pt x="10062" y="3234"/>
                    </a:lnTo>
                    <a:lnTo>
                      <a:pt x="10062" y="3960"/>
                    </a:lnTo>
                    <a:cubicBezTo>
                      <a:pt x="9109" y="4091"/>
                      <a:pt x="8633" y="5246"/>
                      <a:pt x="9228" y="6020"/>
                    </a:cubicBezTo>
                    <a:cubicBezTo>
                      <a:pt x="9262" y="6060"/>
                      <a:pt x="9311" y="6082"/>
                      <a:pt x="9360" y="6082"/>
                    </a:cubicBezTo>
                    <a:cubicBezTo>
                      <a:pt x="9398" y="6082"/>
                      <a:pt x="9435" y="6069"/>
                      <a:pt x="9466" y="6044"/>
                    </a:cubicBezTo>
                    <a:cubicBezTo>
                      <a:pt x="9550" y="5984"/>
                      <a:pt x="9562" y="5877"/>
                      <a:pt x="9502" y="5806"/>
                    </a:cubicBezTo>
                    <a:cubicBezTo>
                      <a:pt x="9026" y="5198"/>
                      <a:pt x="9454" y="4294"/>
                      <a:pt x="10228" y="4270"/>
                    </a:cubicBezTo>
                    <a:cubicBezTo>
                      <a:pt x="10324" y="4270"/>
                      <a:pt x="10395" y="4198"/>
                      <a:pt x="10395" y="4103"/>
                    </a:cubicBezTo>
                    <a:lnTo>
                      <a:pt x="10395" y="1007"/>
                    </a:lnTo>
                    <a:cubicBezTo>
                      <a:pt x="10383" y="936"/>
                      <a:pt x="10312" y="865"/>
                      <a:pt x="10216" y="865"/>
                    </a:cubicBezTo>
                    <a:cubicBezTo>
                      <a:pt x="10133" y="865"/>
                      <a:pt x="10050" y="936"/>
                      <a:pt x="10050" y="1031"/>
                    </a:cubicBezTo>
                    <a:lnTo>
                      <a:pt x="10050" y="2900"/>
                    </a:lnTo>
                    <a:lnTo>
                      <a:pt x="9157" y="2900"/>
                    </a:lnTo>
                    <a:cubicBezTo>
                      <a:pt x="9073" y="2900"/>
                      <a:pt x="8990" y="2984"/>
                      <a:pt x="8990" y="3067"/>
                    </a:cubicBezTo>
                    <a:cubicBezTo>
                      <a:pt x="8990" y="3293"/>
                      <a:pt x="8907" y="3520"/>
                      <a:pt x="8740" y="3698"/>
                    </a:cubicBezTo>
                    <a:cubicBezTo>
                      <a:pt x="8542" y="3912"/>
                      <a:pt x="8291" y="4008"/>
                      <a:pt x="8045" y="4008"/>
                    </a:cubicBezTo>
                    <a:cubicBezTo>
                      <a:pt x="7564" y="4008"/>
                      <a:pt x="7101" y="3642"/>
                      <a:pt x="7085" y="3067"/>
                    </a:cubicBezTo>
                    <a:cubicBezTo>
                      <a:pt x="7085" y="2984"/>
                      <a:pt x="7014" y="2900"/>
                      <a:pt x="6930" y="2900"/>
                    </a:cubicBezTo>
                    <a:lnTo>
                      <a:pt x="6049" y="2900"/>
                    </a:lnTo>
                    <a:lnTo>
                      <a:pt x="6049" y="2031"/>
                    </a:lnTo>
                    <a:cubicBezTo>
                      <a:pt x="6049" y="1936"/>
                      <a:pt x="5978" y="1865"/>
                      <a:pt x="5882" y="1865"/>
                    </a:cubicBezTo>
                    <a:cubicBezTo>
                      <a:pt x="5061" y="1865"/>
                      <a:pt x="4632" y="900"/>
                      <a:pt x="5168" y="281"/>
                    </a:cubicBezTo>
                    <a:cubicBezTo>
                      <a:pt x="5228" y="210"/>
                      <a:pt x="5228" y="103"/>
                      <a:pt x="5156" y="43"/>
                    </a:cubicBezTo>
                    <a:cubicBezTo>
                      <a:pt x="5123" y="16"/>
                      <a:pt x="5083" y="1"/>
                      <a:pt x="50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16;p60">
                <a:extLst>
                  <a:ext uri="{FF2B5EF4-FFF2-40B4-BE49-F238E27FC236}">
                    <a16:creationId xmlns:a16="http://schemas.microsoft.com/office/drawing/2014/main" id="{7975421E-B190-4A71-8DFA-230F1BBD8280}"/>
                  </a:ext>
                </a:extLst>
              </p:cNvPr>
              <p:cNvSpPr/>
              <p:nvPr/>
            </p:nvSpPr>
            <p:spPr>
              <a:xfrm>
                <a:off x="3139267" y="1504428"/>
                <a:ext cx="77668" cy="78113"/>
              </a:xfrm>
              <a:custGeom>
                <a:avLst/>
                <a:gdLst/>
                <a:ahLst/>
                <a:cxnLst/>
                <a:rect l="l" t="t" r="r" b="b"/>
                <a:pathLst>
                  <a:path w="2442" h="2456" extrusionOk="0">
                    <a:moveTo>
                      <a:pt x="2255" y="1"/>
                    </a:moveTo>
                    <a:cubicBezTo>
                      <a:pt x="2226" y="1"/>
                      <a:pt x="2196" y="9"/>
                      <a:pt x="2168" y="25"/>
                    </a:cubicBezTo>
                    <a:cubicBezTo>
                      <a:pt x="1810" y="216"/>
                      <a:pt x="1572" y="573"/>
                      <a:pt x="1513" y="978"/>
                    </a:cubicBezTo>
                    <a:lnTo>
                      <a:pt x="620" y="978"/>
                    </a:lnTo>
                    <a:cubicBezTo>
                      <a:pt x="536" y="978"/>
                      <a:pt x="465" y="1049"/>
                      <a:pt x="465" y="1132"/>
                    </a:cubicBezTo>
                    <a:lnTo>
                      <a:pt x="465" y="2025"/>
                    </a:lnTo>
                    <a:cubicBezTo>
                      <a:pt x="346" y="2049"/>
                      <a:pt x="215" y="2073"/>
                      <a:pt x="120" y="2132"/>
                    </a:cubicBezTo>
                    <a:cubicBezTo>
                      <a:pt x="24" y="2180"/>
                      <a:pt x="1" y="2263"/>
                      <a:pt x="24" y="2359"/>
                    </a:cubicBezTo>
                    <a:cubicBezTo>
                      <a:pt x="60" y="2420"/>
                      <a:pt x="121" y="2456"/>
                      <a:pt x="184" y="2456"/>
                    </a:cubicBezTo>
                    <a:cubicBezTo>
                      <a:pt x="206" y="2456"/>
                      <a:pt x="229" y="2451"/>
                      <a:pt x="251" y="2442"/>
                    </a:cubicBezTo>
                    <a:cubicBezTo>
                      <a:pt x="370" y="2382"/>
                      <a:pt x="501" y="2359"/>
                      <a:pt x="620" y="2359"/>
                    </a:cubicBezTo>
                    <a:cubicBezTo>
                      <a:pt x="715" y="2359"/>
                      <a:pt x="786" y="2275"/>
                      <a:pt x="786" y="2192"/>
                    </a:cubicBezTo>
                    <a:lnTo>
                      <a:pt x="786" y="1299"/>
                    </a:lnTo>
                    <a:lnTo>
                      <a:pt x="1667" y="1299"/>
                    </a:lnTo>
                    <a:cubicBezTo>
                      <a:pt x="1751" y="1299"/>
                      <a:pt x="1834" y="1228"/>
                      <a:pt x="1834" y="1132"/>
                    </a:cubicBezTo>
                    <a:cubicBezTo>
                      <a:pt x="1834" y="1132"/>
                      <a:pt x="1810" y="585"/>
                      <a:pt x="2322" y="299"/>
                    </a:cubicBezTo>
                    <a:cubicBezTo>
                      <a:pt x="2406" y="263"/>
                      <a:pt x="2441" y="168"/>
                      <a:pt x="2394" y="85"/>
                    </a:cubicBezTo>
                    <a:cubicBezTo>
                      <a:pt x="2362" y="30"/>
                      <a:pt x="2311" y="1"/>
                      <a:pt x="22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17;p60">
                <a:extLst>
                  <a:ext uri="{FF2B5EF4-FFF2-40B4-BE49-F238E27FC236}">
                    <a16:creationId xmlns:a16="http://schemas.microsoft.com/office/drawing/2014/main" id="{EF9AFECA-6E9E-4057-BCE3-FB1000B62EBD}"/>
                  </a:ext>
                </a:extLst>
              </p:cNvPr>
              <p:cNvSpPr/>
              <p:nvPr/>
            </p:nvSpPr>
            <p:spPr>
              <a:xfrm>
                <a:off x="3226381" y="1499880"/>
                <a:ext cx="116279" cy="82661"/>
              </a:xfrm>
              <a:custGeom>
                <a:avLst/>
                <a:gdLst/>
                <a:ahLst/>
                <a:cxnLst/>
                <a:rect l="l" t="t" r="r" b="b"/>
                <a:pathLst>
                  <a:path w="3656" h="2599" extrusionOk="0">
                    <a:moveTo>
                      <a:pt x="170" y="0"/>
                    </a:moveTo>
                    <a:cubicBezTo>
                      <a:pt x="83" y="0"/>
                      <a:pt x="12" y="67"/>
                      <a:pt x="12" y="144"/>
                    </a:cubicBezTo>
                    <a:cubicBezTo>
                      <a:pt x="0" y="239"/>
                      <a:pt x="71" y="323"/>
                      <a:pt x="155" y="323"/>
                    </a:cubicBezTo>
                    <a:cubicBezTo>
                      <a:pt x="631" y="370"/>
                      <a:pt x="1024" y="775"/>
                      <a:pt x="1024" y="1275"/>
                    </a:cubicBezTo>
                    <a:cubicBezTo>
                      <a:pt x="1024" y="1371"/>
                      <a:pt x="1095" y="1442"/>
                      <a:pt x="1191" y="1442"/>
                    </a:cubicBezTo>
                    <a:lnTo>
                      <a:pt x="2084" y="1442"/>
                    </a:lnTo>
                    <a:lnTo>
                      <a:pt x="2084" y="2168"/>
                    </a:lnTo>
                    <a:cubicBezTo>
                      <a:pt x="1965" y="2192"/>
                      <a:pt x="1822" y="2228"/>
                      <a:pt x="1738" y="2275"/>
                    </a:cubicBezTo>
                    <a:cubicBezTo>
                      <a:pt x="1643" y="2299"/>
                      <a:pt x="1619" y="2406"/>
                      <a:pt x="1643" y="2502"/>
                    </a:cubicBezTo>
                    <a:cubicBezTo>
                      <a:pt x="1669" y="2563"/>
                      <a:pt x="1735" y="2599"/>
                      <a:pt x="1801" y="2599"/>
                    </a:cubicBezTo>
                    <a:cubicBezTo>
                      <a:pt x="1824" y="2599"/>
                      <a:pt x="1848" y="2594"/>
                      <a:pt x="1869" y="2585"/>
                    </a:cubicBezTo>
                    <a:cubicBezTo>
                      <a:pt x="1988" y="2549"/>
                      <a:pt x="2107" y="2514"/>
                      <a:pt x="2238" y="2514"/>
                    </a:cubicBezTo>
                    <a:cubicBezTo>
                      <a:pt x="2334" y="2514"/>
                      <a:pt x="2405" y="2442"/>
                      <a:pt x="2405" y="2347"/>
                    </a:cubicBezTo>
                    <a:lnTo>
                      <a:pt x="2405" y="1454"/>
                    </a:lnTo>
                    <a:lnTo>
                      <a:pt x="3131" y="1454"/>
                    </a:lnTo>
                    <a:cubicBezTo>
                      <a:pt x="3167" y="1668"/>
                      <a:pt x="3227" y="1859"/>
                      <a:pt x="3346" y="2025"/>
                    </a:cubicBezTo>
                    <a:cubicBezTo>
                      <a:pt x="3376" y="2072"/>
                      <a:pt x="3427" y="2098"/>
                      <a:pt x="3485" y="2098"/>
                    </a:cubicBezTo>
                    <a:cubicBezTo>
                      <a:pt x="3516" y="2098"/>
                      <a:pt x="3550" y="2090"/>
                      <a:pt x="3584" y="2073"/>
                    </a:cubicBezTo>
                    <a:cubicBezTo>
                      <a:pt x="3643" y="2013"/>
                      <a:pt x="3655" y="1906"/>
                      <a:pt x="3620" y="1823"/>
                    </a:cubicBezTo>
                    <a:cubicBezTo>
                      <a:pt x="3500" y="1656"/>
                      <a:pt x="3453" y="1442"/>
                      <a:pt x="3453" y="1299"/>
                    </a:cubicBezTo>
                    <a:cubicBezTo>
                      <a:pt x="3453" y="1204"/>
                      <a:pt x="3381" y="1121"/>
                      <a:pt x="3286" y="1121"/>
                    </a:cubicBezTo>
                    <a:lnTo>
                      <a:pt x="1334" y="1121"/>
                    </a:lnTo>
                    <a:cubicBezTo>
                      <a:pt x="1262" y="525"/>
                      <a:pt x="774" y="61"/>
                      <a:pt x="191" y="1"/>
                    </a:cubicBezTo>
                    <a:cubicBezTo>
                      <a:pt x="183" y="0"/>
                      <a:pt x="177" y="0"/>
                      <a:pt x="1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8;p60">
                <a:extLst>
                  <a:ext uri="{FF2B5EF4-FFF2-40B4-BE49-F238E27FC236}">
                    <a16:creationId xmlns:a16="http://schemas.microsoft.com/office/drawing/2014/main" id="{869F4ACE-9F0E-4383-B026-257B2F55B99B}"/>
                  </a:ext>
                </a:extLst>
              </p:cNvPr>
              <p:cNvSpPr/>
              <p:nvPr/>
            </p:nvSpPr>
            <p:spPr>
              <a:xfrm>
                <a:off x="3179786" y="1775216"/>
                <a:ext cx="86764" cy="46594"/>
              </a:xfrm>
              <a:custGeom>
                <a:avLst/>
                <a:gdLst/>
                <a:ahLst/>
                <a:cxnLst/>
                <a:rect l="l" t="t" r="r" b="b"/>
                <a:pathLst>
                  <a:path w="2728" h="1465" extrusionOk="0">
                    <a:moveTo>
                      <a:pt x="1525" y="0"/>
                    </a:moveTo>
                    <a:cubicBezTo>
                      <a:pt x="870" y="0"/>
                      <a:pt x="322" y="500"/>
                      <a:pt x="239" y="1131"/>
                    </a:cubicBezTo>
                    <a:lnTo>
                      <a:pt x="167" y="1131"/>
                    </a:lnTo>
                    <a:cubicBezTo>
                      <a:pt x="84" y="1131"/>
                      <a:pt x="1" y="1215"/>
                      <a:pt x="1" y="1298"/>
                    </a:cubicBezTo>
                    <a:cubicBezTo>
                      <a:pt x="1" y="1393"/>
                      <a:pt x="84" y="1465"/>
                      <a:pt x="167" y="1465"/>
                    </a:cubicBezTo>
                    <a:lnTo>
                      <a:pt x="405" y="1465"/>
                    </a:lnTo>
                    <a:cubicBezTo>
                      <a:pt x="501" y="1465"/>
                      <a:pt x="584" y="1393"/>
                      <a:pt x="572" y="1286"/>
                    </a:cubicBezTo>
                    <a:cubicBezTo>
                      <a:pt x="560" y="798"/>
                      <a:pt x="953" y="322"/>
                      <a:pt x="1525" y="322"/>
                    </a:cubicBezTo>
                    <a:cubicBezTo>
                      <a:pt x="1882" y="322"/>
                      <a:pt x="2227" y="524"/>
                      <a:pt x="2382" y="857"/>
                    </a:cubicBezTo>
                    <a:cubicBezTo>
                      <a:pt x="2415" y="915"/>
                      <a:pt x="2471" y="950"/>
                      <a:pt x="2530" y="950"/>
                    </a:cubicBezTo>
                    <a:cubicBezTo>
                      <a:pt x="2556" y="950"/>
                      <a:pt x="2583" y="943"/>
                      <a:pt x="2608" y="929"/>
                    </a:cubicBezTo>
                    <a:cubicBezTo>
                      <a:pt x="2679" y="905"/>
                      <a:pt x="2727" y="810"/>
                      <a:pt x="2679" y="738"/>
                    </a:cubicBezTo>
                    <a:cubicBezTo>
                      <a:pt x="2477" y="286"/>
                      <a:pt x="2013" y="0"/>
                      <a:pt x="1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9;p60">
                <a:extLst>
                  <a:ext uri="{FF2B5EF4-FFF2-40B4-BE49-F238E27FC236}">
                    <a16:creationId xmlns:a16="http://schemas.microsoft.com/office/drawing/2014/main" id="{E3F915A1-1D27-4BDC-8F28-CAA94D569855}"/>
                  </a:ext>
                </a:extLst>
              </p:cNvPr>
              <p:cNvSpPr/>
              <p:nvPr/>
            </p:nvSpPr>
            <p:spPr>
              <a:xfrm>
                <a:off x="3154024" y="1712337"/>
                <a:ext cx="15203" cy="109473"/>
              </a:xfrm>
              <a:custGeom>
                <a:avLst/>
                <a:gdLst/>
                <a:ahLst/>
                <a:cxnLst/>
                <a:rect l="l" t="t" r="r" b="b"/>
                <a:pathLst>
                  <a:path w="478" h="3442" extrusionOk="0">
                    <a:moveTo>
                      <a:pt x="156" y="1"/>
                    </a:moveTo>
                    <a:cubicBezTo>
                      <a:pt x="72" y="1"/>
                      <a:pt x="1" y="72"/>
                      <a:pt x="1" y="167"/>
                    </a:cubicBezTo>
                    <a:lnTo>
                      <a:pt x="1" y="3275"/>
                    </a:lnTo>
                    <a:cubicBezTo>
                      <a:pt x="1" y="3370"/>
                      <a:pt x="72" y="3442"/>
                      <a:pt x="156" y="3442"/>
                    </a:cubicBezTo>
                    <a:lnTo>
                      <a:pt x="310" y="3442"/>
                    </a:lnTo>
                    <a:cubicBezTo>
                      <a:pt x="394" y="3442"/>
                      <a:pt x="477" y="3370"/>
                      <a:pt x="477" y="3275"/>
                    </a:cubicBezTo>
                    <a:cubicBezTo>
                      <a:pt x="477" y="3203"/>
                      <a:pt x="418" y="3132"/>
                      <a:pt x="322" y="3108"/>
                    </a:cubicBezTo>
                    <a:lnTo>
                      <a:pt x="322" y="167"/>
                    </a:lnTo>
                    <a:cubicBezTo>
                      <a:pt x="322" y="72"/>
                      <a:pt x="251" y="1"/>
                      <a:pt x="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 name="Straight Connector 43">
            <a:extLst>
              <a:ext uri="{FF2B5EF4-FFF2-40B4-BE49-F238E27FC236}">
                <a16:creationId xmlns:a16="http://schemas.microsoft.com/office/drawing/2014/main" id="{3ABFAA97-4B12-4B11-AE92-1C5978705A8B}"/>
              </a:ext>
            </a:extLst>
          </p:cNvPr>
          <p:cNvCxnSpPr>
            <a:cxnSpLocks/>
          </p:cNvCxnSpPr>
          <p:nvPr/>
        </p:nvCxnSpPr>
        <p:spPr>
          <a:xfrm flipV="1">
            <a:off x="182307" y="0"/>
            <a:ext cx="0" cy="490624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6" name="Oval 45">
            <a:extLst>
              <a:ext uri="{FF2B5EF4-FFF2-40B4-BE49-F238E27FC236}">
                <a16:creationId xmlns:a16="http://schemas.microsoft.com/office/drawing/2014/main" id="{2EBD09AD-38A8-4815-A105-C23FF0E43160}"/>
              </a:ext>
            </a:extLst>
          </p:cNvPr>
          <p:cNvSpPr/>
          <p:nvPr/>
        </p:nvSpPr>
        <p:spPr>
          <a:xfrm>
            <a:off x="59371" y="4828768"/>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648895"/>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2481"/>
        <p:cNvGrpSpPr/>
        <p:nvPr/>
      </p:nvGrpSpPr>
      <p:grpSpPr>
        <a:xfrm>
          <a:off x="0" y="0"/>
          <a:ext cx="0" cy="0"/>
          <a:chOff x="0" y="0"/>
          <a:chExt cx="0" cy="0"/>
        </a:xfrm>
      </p:grpSpPr>
      <p:grpSp>
        <p:nvGrpSpPr>
          <p:cNvPr id="2482" name="Google Shape;2482;p43"/>
          <p:cNvGrpSpPr/>
          <p:nvPr/>
        </p:nvGrpSpPr>
        <p:grpSpPr>
          <a:xfrm>
            <a:off x="1211784" y="1483576"/>
            <a:ext cx="6753864" cy="2714769"/>
            <a:chOff x="1211784" y="1483576"/>
            <a:chExt cx="6753864" cy="2714769"/>
          </a:xfrm>
        </p:grpSpPr>
        <p:sp>
          <p:nvSpPr>
            <p:cNvPr id="2483" name="Google Shape;2483;p43"/>
            <p:cNvSpPr/>
            <p:nvPr/>
          </p:nvSpPr>
          <p:spPr>
            <a:xfrm>
              <a:off x="1211784" y="1575146"/>
              <a:ext cx="6648000" cy="2623200"/>
            </a:xfrm>
            <a:prstGeom prst="roundRect">
              <a:avLst>
                <a:gd name="adj" fmla="val 431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3"/>
            <p:cNvSpPr/>
            <p:nvPr/>
          </p:nvSpPr>
          <p:spPr>
            <a:xfrm>
              <a:off x="1317648" y="1483576"/>
              <a:ext cx="6648000" cy="2623200"/>
            </a:xfrm>
            <a:prstGeom prst="roundRect">
              <a:avLst>
                <a:gd name="adj" fmla="val 4313"/>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85" name="Google Shape;2485;p43"/>
          <p:cNvGraphicFramePr/>
          <p:nvPr/>
        </p:nvGraphicFramePr>
        <p:xfrm>
          <a:off x="1527100" y="1696950"/>
          <a:ext cx="6089775" cy="2295750"/>
        </p:xfrm>
        <a:graphic>
          <a:graphicData uri="http://schemas.openxmlformats.org/drawingml/2006/table">
            <a:tbl>
              <a:tblPr>
                <a:noFill/>
                <a:tableStyleId>{B5D80D83-B56B-4692-B0E5-57296B757A52}</a:tableStyleId>
              </a:tblPr>
              <a:tblGrid>
                <a:gridCol w="1441400">
                  <a:extLst>
                    <a:ext uri="{9D8B030D-6E8A-4147-A177-3AD203B41FA5}">
                      <a16:colId xmlns:a16="http://schemas.microsoft.com/office/drawing/2014/main" val="20000"/>
                    </a:ext>
                  </a:extLst>
                </a:gridCol>
                <a:gridCol w="864350">
                  <a:extLst>
                    <a:ext uri="{9D8B030D-6E8A-4147-A177-3AD203B41FA5}">
                      <a16:colId xmlns:a16="http://schemas.microsoft.com/office/drawing/2014/main" val="20001"/>
                    </a:ext>
                  </a:extLst>
                </a:gridCol>
                <a:gridCol w="3784025">
                  <a:extLst>
                    <a:ext uri="{9D8B030D-6E8A-4147-A177-3AD203B41FA5}">
                      <a16:colId xmlns:a16="http://schemas.microsoft.com/office/drawing/2014/main" val="20002"/>
                    </a:ext>
                  </a:extLst>
                </a:gridCol>
              </a:tblGrid>
              <a:tr h="459150">
                <a:tc>
                  <a:txBody>
                    <a:bodyPr/>
                    <a:lstStyle/>
                    <a:p>
                      <a:pPr marL="0" lvl="0" indent="0" algn="l" rtl="0">
                        <a:spcBef>
                          <a:spcPts val="0"/>
                        </a:spcBef>
                        <a:spcAft>
                          <a:spcPts val="0"/>
                        </a:spcAft>
                        <a:buClr>
                          <a:schemeClr val="dk1"/>
                        </a:buClr>
                        <a:buSzPts val="1100"/>
                        <a:buFont typeface="Arial"/>
                        <a:buNone/>
                      </a:pPr>
                      <a:r>
                        <a:rPr lang="en" sz="1200">
                          <a:solidFill>
                            <a:schemeClr val="accent3"/>
                          </a:solidFill>
                          <a:latin typeface="Staatliches"/>
                          <a:ea typeface="Staatliches"/>
                          <a:cs typeface="Staatliches"/>
                          <a:sym typeface="Staatliches"/>
                        </a:rPr>
                        <a:t>AUTHOR </a:t>
                      </a:r>
                      <a:endParaRPr sz="1200">
                        <a:solidFill>
                          <a:schemeClr val="accent3"/>
                        </a:solidFill>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Year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Title of the publication. Publisher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alpha val="0"/>
                        </a:schemeClr>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extLst>
                  <a:ext uri="{0D108BD9-81ED-4DB2-BD59-A6C34878D82A}">
                    <a16:rowId xmlns:a16="http://schemas.microsoft.com/office/drawing/2014/main" val="10000"/>
                  </a:ext>
                </a:extLst>
              </a:tr>
              <a:tr h="459150">
                <a:tc>
                  <a:txBody>
                    <a:bodyPr/>
                    <a:lstStyle/>
                    <a:p>
                      <a:pPr marL="0" lvl="0" indent="0" algn="l" rtl="0">
                        <a:spcBef>
                          <a:spcPts val="0"/>
                        </a:spcBef>
                        <a:spcAft>
                          <a:spcPts val="0"/>
                        </a:spcAft>
                        <a:buNone/>
                      </a:pPr>
                      <a:r>
                        <a:rPr lang="en" sz="1200">
                          <a:solidFill>
                            <a:schemeClr val="accent3"/>
                          </a:solidFill>
                          <a:latin typeface="Staatliches"/>
                          <a:ea typeface="Staatliches"/>
                          <a:cs typeface="Staatliches"/>
                          <a:sym typeface="Staatliches"/>
                        </a:rPr>
                        <a:t>AUTHOR </a:t>
                      </a:r>
                      <a:endParaRPr sz="1200">
                        <a:solidFill>
                          <a:schemeClr val="accent3"/>
                        </a:solidFill>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Year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Title of the publication. Publisher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extLst>
                  <a:ext uri="{0D108BD9-81ED-4DB2-BD59-A6C34878D82A}">
                    <a16:rowId xmlns:a16="http://schemas.microsoft.com/office/drawing/2014/main" val="10001"/>
                  </a:ext>
                </a:extLst>
              </a:tr>
              <a:tr h="459150">
                <a:tc>
                  <a:txBody>
                    <a:bodyPr/>
                    <a:lstStyle/>
                    <a:p>
                      <a:pPr marL="0" lvl="0" indent="0" algn="l" rtl="0">
                        <a:spcBef>
                          <a:spcPts val="0"/>
                        </a:spcBef>
                        <a:spcAft>
                          <a:spcPts val="0"/>
                        </a:spcAft>
                        <a:buNone/>
                      </a:pPr>
                      <a:r>
                        <a:rPr lang="en" sz="1200">
                          <a:solidFill>
                            <a:schemeClr val="accent3"/>
                          </a:solidFill>
                          <a:latin typeface="Staatliches"/>
                          <a:ea typeface="Staatliches"/>
                          <a:cs typeface="Staatliches"/>
                          <a:sym typeface="Staatliches"/>
                        </a:rPr>
                        <a:t>AUTHOR </a:t>
                      </a:r>
                      <a:endParaRPr sz="1200">
                        <a:solidFill>
                          <a:schemeClr val="accent3"/>
                        </a:solidFill>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Year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Title of the publication. Publisher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extLst>
                  <a:ext uri="{0D108BD9-81ED-4DB2-BD59-A6C34878D82A}">
                    <a16:rowId xmlns:a16="http://schemas.microsoft.com/office/drawing/2014/main" val="10002"/>
                  </a:ext>
                </a:extLst>
              </a:tr>
              <a:tr h="459150">
                <a:tc>
                  <a:txBody>
                    <a:bodyPr/>
                    <a:lstStyle/>
                    <a:p>
                      <a:pPr marL="0" lvl="0" indent="0" algn="l" rtl="0">
                        <a:spcBef>
                          <a:spcPts val="0"/>
                        </a:spcBef>
                        <a:spcAft>
                          <a:spcPts val="0"/>
                        </a:spcAft>
                        <a:buNone/>
                      </a:pPr>
                      <a:r>
                        <a:rPr lang="en" sz="1200">
                          <a:solidFill>
                            <a:schemeClr val="accent3"/>
                          </a:solidFill>
                          <a:latin typeface="Staatliches"/>
                          <a:ea typeface="Staatliches"/>
                          <a:cs typeface="Staatliches"/>
                          <a:sym typeface="Staatliches"/>
                        </a:rPr>
                        <a:t>AUTHOR </a:t>
                      </a:r>
                      <a:endParaRPr sz="1200">
                        <a:solidFill>
                          <a:schemeClr val="accent3"/>
                        </a:solidFill>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Year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Title of the publication. Publisher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dk1">
                        <a:alpha val="17860"/>
                      </a:schemeClr>
                    </a:solidFill>
                  </a:tcPr>
                </a:tc>
                <a:extLst>
                  <a:ext uri="{0D108BD9-81ED-4DB2-BD59-A6C34878D82A}">
                    <a16:rowId xmlns:a16="http://schemas.microsoft.com/office/drawing/2014/main" val="10003"/>
                  </a:ext>
                </a:extLst>
              </a:tr>
              <a:tr h="459150">
                <a:tc>
                  <a:txBody>
                    <a:bodyPr/>
                    <a:lstStyle/>
                    <a:p>
                      <a:pPr marL="0" lvl="0" indent="0" algn="l" rtl="0">
                        <a:spcBef>
                          <a:spcPts val="0"/>
                        </a:spcBef>
                        <a:spcAft>
                          <a:spcPts val="0"/>
                        </a:spcAft>
                        <a:buNone/>
                      </a:pPr>
                      <a:r>
                        <a:rPr lang="en" sz="1200">
                          <a:solidFill>
                            <a:schemeClr val="accent3"/>
                          </a:solidFill>
                          <a:latin typeface="Staatliches"/>
                          <a:ea typeface="Staatliches"/>
                          <a:cs typeface="Staatliches"/>
                          <a:sym typeface="Staatliches"/>
                        </a:rPr>
                        <a:t>AUTHOR </a:t>
                      </a:r>
                      <a:endParaRPr sz="1200">
                        <a:solidFill>
                          <a:schemeClr val="accent3"/>
                        </a:solidFill>
                        <a:latin typeface="Staatliches"/>
                        <a:ea typeface="Staatliches"/>
                        <a:cs typeface="Staatliches"/>
                        <a:sym typeface="Staatliches"/>
                      </a:endParaRPr>
                    </a:p>
                  </a:txBody>
                  <a:tcPr marL="91425" marR="91425" marT="91425" marB="91425" anchor="ctr">
                    <a:lnL w="9525" cap="flat" cmpd="sng">
                      <a:solidFill>
                        <a:schemeClr val="accent3">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Year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1">
                        <a:alpha val="17860"/>
                      </a:schemeClr>
                    </a:solidFill>
                  </a:tcPr>
                </a:tc>
                <a:tc>
                  <a:txBody>
                    <a:bodyPr/>
                    <a:lstStyle/>
                    <a:p>
                      <a:pPr marL="0" lvl="0" indent="0" algn="l" rtl="0">
                        <a:spcBef>
                          <a:spcPts val="0"/>
                        </a:spcBef>
                        <a:spcAft>
                          <a:spcPts val="0"/>
                        </a:spcAft>
                        <a:buNone/>
                      </a:pPr>
                      <a:r>
                        <a:rPr lang="en" sz="1100">
                          <a:solidFill>
                            <a:schemeClr val="accent3"/>
                          </a:solidFill>
                          <a:latin typeface="Anaheim"/>
                          <a:ea typeface="Anaheim"/>
                          <a:cs typeface="Anaheim"/>
                          <a:sym typeface="Anaheim"/>
                        </a:rPr>
                        <a:t>Title of the publication. Publisher</a:t>
                      </a:r>
                      <a:endParaRPr sz="1100">
                        <a:solidFill>
                          <a:schemeClr val="accent3"/>
                        </a:solidFill>
                        <a:latin typeface="Anaheim"/>
                        <a:ea typeface="Anaheim"/>
                        <a:cs typeface="Anaheim"/>
                        <a:sym typeface="Anaheim"/>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alpha val="0"/>
                        </a:schemeClr>
                      </a:solidFill>
                      <a:prstDash val="solid"/>
                      <a:round/>
                      <a:headEnd type="none" w="sm" len="sm"/>
                      <a:tailEnd type="none" w="sm" len="sm"/>
                    </a:lnB>
                    <a:solidFill>
                      <a:schemeClr val="dk1">
                        <a:alpha val="17860"/>
                      </a:schemeClr>
                    </a:solidFill>
                  </a:tcPr>
                </a:tc>
                <a:extLst>
                  <a:ext uri="{0D108BD9-81ED-4DB2-BD59-A6C34878D82A}">
                    <a16:rowId xmlns:a16="http://schemas.microsoft.com/office/drawing/2014/main" val="10004"/>
                  </a:ext>
                </a:extLst>
              </a:tr>
            </a:tbl>
          </a:graphicData>
        </a:graphic>
      </p:graphicFrame>
      <p:sp>
        <p:nvSpPr>
          <p:cNvPr id="2486" name="Google Shape;2486;p43"/>
          <p:cNvSpPr txBox="1">
            <a:spLocks noGrp="1"/>
          </p:cNvSpPr>
          <p:nvPr>
            <p:ph type="ctrTitle"/>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BIBLIOGRAPHY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705A-FEB7-46CF-8B47-999313AA2B6F}"/>
              </a:ext>
            </a:extLst>
          </p:cNvPr>
          <p:cNvSpPr>
            <a:spLocks noGrp="1"/>
          </p:cNvSpPr>
          <p:nvPr>
            <p:ph type="ctrTitle"/>
          </p:nvPr>
        </p:nvSpPr>
        <p:spPr/>
        <p:txBody>
          <a:bodyPr/>
          <a:lstStyle/>
          <a:p>
            <a:r>
              <a:rPr lang="da-DK"/>
              <a:t>Knowledge Gap</a:t>
            </a:r>
            <a:endParaRPr lang="en-US"/>
          </a:p>
        </p:txBody>
      </p:sp>
      <p:sp>
        <p:nvSpPr>
          <p:cNvPr id="5" name="Subtitle 2">
            <a:extLst>
              <a:ext uri="{FF2B5EF4-FFF2-40B4-BE49-F238E27FC236}">
                <a16:creationId xmlns:a16="http://schemas.microsoft.com/office/drawing/2014/main" id="{D21AE183-D0D1-4B6D-8F6F-7CCC33820305}"/>
              </a:ext>
            </a:extLst>
          </p:cNvPr>
          <p:cNvSpPr txBox="1">
            <a:spLocks/>
          </p:cNvSpPr>
          <p:nvPr/>
        </p:nvSpPr>
        <p:spPr>
          <a:xfrm>
            <a:off x="653694" y="1552036"/>
            <a:ext cx="8116186" cy="7643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a:latin typeface="Anaheim" panose="020B0604020202020204" charset="0"/>
            </a:endParaRPr>
          </a:p>
        </p:txBody>
      </p:sp>
      <p:sp>
        <p:nvSpPr>
          <p:cNvPr id="35" name="TextBox 34">
            <a:extLst>
              <a:ext uri="{FF2B5EF4-FFF2-40B4-BE49-F238E27FC236}">
                <a16:creationId xmlns:a16="http://schemas.microsoft.com/office/drawing/2014/main" id="{0A3E3B17-6667-41C0-9CB4-51ACB4DB97EF}"/>
              </a:ext>
            </a:extLst>
          </p:cNvPr>
          <p:cNvSpPr txBox="1"/>
          <p:nvPr/>
        </p:nvSpPr>
        <p:spPr>
          <a:xfrm>
            <a:off x="3562134" y="1559315"/>
            <a:ext cx="5255730" cy="1692771"/>
          </a:xfrm>
          <a:prstGeom prst="rect">
            <a:avLst/>
          </a:prstGeom>
          <a:noFill/>
        </p:spPr>
        <p:txBody>
          <a:bodyPr wrap="square">
            <a:spAutoFit/>
          </a:bodyPr>
          <a:lstStyle/>
          <a:p>
            <a:pPr marL="285750" lvl="1" indent="-285750" algn="just">
              <a:buFont typeface="Arial" panose="020B0604020202020204" pitchFamily="34" charset="0"/>
              <a:buChar char="•"/>
            </a:pPr>
            <a:r>
              <a:rPr lang="en-US" sz="1300">
                <a:latin typeface="Anaheim" panose="020B0604020202020204" charset="0"/>
              </a:rPr>
              <a:t>Limited</a:t>
            </a:r>
            <a:r>
              <a:rPr lang="en-US" sz="1300" b="0" i="0">
                <a:effectLst/>
                <a:latin typeface="Anaheim" panose="020B0604020202020204" charset="0"/>
              </a:rPr>
              <a:t> literature on the approach of using transaction data to estimate the carbon footprint. </a:t>
            </a:r>
          </a:p>
          <a:p>
            <a:pPr marL="285750" lvl="1" indent="-285750" algn="just">
              <a:buFont typeface="Arial" panose="020B0604020202020204" pitchFamily="34" charset="0"/>
              <a:buChar char="•"/>
            </a:pPr>
            <a:endParaRPr lang="en-US" sz="1300">
              <a:latin typeface="Anaheim" panose="020B0604020202020204" charset="0"/>
            </a:endParaRPr>
          </a:p>
          <a:p>
            <a:pPr marL="285750" lvl="1" indent="-285750" algn="just">
              <a:buFont typeface="Arial" panose="020B0604020202020204" pitchFamily="34" charset="0"/>
              <a:buChar char="•"/>
            </a:pPr>
            <a:r>
              <a:rPr lang="en-US" sz="1300">
                <a:latin typeface="Anaheim" panose="020B0604020202020204" charset="0"/>
              </a:rPr>
              <a:t>Transparency of calculations is the major concern with the modern carbon calculators</a:t>
            </a:r>
          </a:p>
          <a:p>
            <a:pPr marL="285750" lvl="1" indent="-285750" algn="just">
              <a:buFont typeface="Arial" panose="020B0604020202020204" pitchFamily="34" charset="0"/>
              <a:buChar char="•"/>
            </a:pPr>
            <a:endParaRPr lang="en-US" sz="1300">
              <a:latin typeface="Anaheim" panose="020B0604020202020204" charset="0"/>
            </a:endParaRPr>
          </a:p>
          <a:p>
            <a:pPr marL="285750" lvl="1" indent="-285750" algn="just">
              <a:buFont typeface="Arial" panose="020B0604020202020204" pitchFamily="34" charset="0"/>
              <a:buChar char="•"/>
            </a:pPr>
            <a:r>
              <a:rPr lang="en-US" sz="1300">
                <a:latin typeface="Anaheim" panose="020B0604020202020204" charset="0"/>
              </a:rPr>
              <a:t>Existing transaction or consumption-based calculator are majorly developed to target end-consumer or individual. </a:t>
            </a:r>
            <a:endParaRPr lang="en-US" sz="1300" b="0" i="0">
              <a:effectLst/>
              <a:latin typeface="Anaheim" panose="020B0604020202020204" charset="0"/>
            </a:endParaRPr>
          </a:p>
        </p:txBody>
      </p:sp>
      <p:pic>
        <p:nvPicPr>
          <p:cNvPr id="44" name="Picture 43" descr="Graphical user interface&#10;&#10;Description automatically generated">
            <a:extLst>
              <a:ext uri="{FF2B5EF4-FFF2-40B4-BE49-F238E27FC236}">
                <a16:creationId xmlns:a16="http://schemas.microsoft.com/office/drawing/2014/main" id="{C816B429-64B1-4EE0-B3C9-65E7B8BF481F}"/>
              </a:ext>
            </a:extLst>
          </p:cNvPr>
          <p:cNvPicPr>
            <a:picLocks noChangeAspect="1"/>
          </p:cNvPicPr>
          <p:nvPr/>
        </p:nvPicPr>
        <p:blipFill>
          <a:blip r:embed="rId3"/>
          <a:stretch>
            <a:fillRect/>
          </a:stretch>
        </p:blipFill>
        <p:spPr>
          <a:xfrm>
            <a:off x="110297" y="1003819"/>
            <a:ext cx="3451837" cy="3451837"/>
          </a:xfrm>
          <a:prstGeom prst="rect">
            <a:avLst/>
          </a:prstGeom>
        </p:spPr>
      </p:pic>
      <p:grpSp>
        <p:nvGrpSpPr>
          <p:cNvPr id="57" name="Google Shape;10197;p60">
            <a:extLst>
              <a:ext uri="{FF2B5EF4-FFF2-40B4-BE49-F238E27FC236}">
                <a16:creationId xmlns:a16="http://schemas.microsoft.com/office/drawing/2014/main" id="{DF1E76C4-C0E4-4B3A-B448-526194D80348}"/>
              </a:ext>
            </a:extLst>
          </p:cNvPr>
          <p:cNvGrpSpPr/>
          <p:nvPr/>
        </p:nvGrpSpPr>
        <p:grpSpPr>
          <a:xfrm>
            <a:off x="3772091" y="522559"/>
            <a:ext cx="382519" cy="350682"/>
            <a:chOff x="2903337" y="4279032"/>
            <a:chExt cx="382519" cy="350682"/>
          </a:xfrm>
          <a:solidFill>
            <a:schemeClr val="accent3"/>
          </a:solidFill>
        </p:grpSpPr>
        <p:sp>
          <p:nvSpPr>
            <p:cNvPr id="58" name="Google Shape;10198;p60">
              <a:extLst>
                <a:ext uri="{FF2B5EF4-FFF2-40B4-BE49-F238E27FC236}">
                  <a16:creationId xmlns:a16="http://schemas.microsoft.com/office/drawing/2014/main" id="{846B3334-267F-44A4-A2D1-3406C270DAEC}"/>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99;p60">
              <a:extLst>
                <a:ext uri="{FF2B5EF4-FFF2-40B4-BE49-F238E27FC236}">
                  <a16:creationId xmlns:a16="http://schemas.microsoft.com/office/drawing/2014/main" id="{E3F14F79-26AE-4EB2-A467-3961A31DD946}"/>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200;p60">
              <a:extLst>
                <a:ext uri="{FF2B5EF4-FFF2-40B4-BE49-F238E27FC236}">
                  <a16:creationId xmlns:a16="http://schemas.microsoft.com/office/drawing/2014/main" id="{F6E61980-FD45-4044-8DDD-35C05CD6765D}"/>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201;p60">
              <a:extLst>
                <a:ext uri="{FF2B5EF4-FFF2-40B4-BE49-F238E27FC236}">
                  <a16:creationId xmlns:a16="http://schemas.microsoft.com/office/drawing/2014/main" id="{14E6BB8E-0357-4B33-9053-13537E012856}"/>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202;p60">
              <a:extLst>
                <a:ext uri="{FF2B5EF4-FFF2-40B4-BE49-F238E27FC236}">
                  <a16:creationId xmlns:a16="http://schemas.microsoft.com/office/drawing/2014/main" id="{AA0735EF-E8A2-40C5-B451-5C3F251E549A}"/>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203;p60">
              <a:extLst>
                <a:ext uri="{FF2B5EF4-FFF2-40B4-BE49-F238E27FC236}">
                  <a16:creationId xmlns:a16="http://schemas.microsoft.com/office/drawing/2014/main" id="{166DC146-7288-4CDD-B00B-1434C585261F}"/>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204;p60">
              <a:extLst>
                <a:ext uri="{FF2B5EF4-FFF2-40B4-BE49-F238E27FC236}">
                  <a16:creationId xmlns:a16="http://schemas.microsoft.com/office/drawing/2014/main" id="{85055C27-E19F-48D6-B7C4-1C3DAB570CC0}"/>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205;p60">
              <a:extLst>
                <a:ext uri="{FF2B5EF4-FFF2-40B4-BE49-F238E27FC236}">
                  <a16:creationId xmlns:a16="http://schemas.microsoft.com/office/drawing/2014/main" id="{B1192599-A7BA-4CD2-AC39-F40E78B3737D}"/>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206;p60">
              <a:extLst>
                <a:ext uri="{FF2B5EF4-FFF2-40B4-BE49-F238E27FC236}">
                  <a16:creationId xmlns:a16="http://schemas.microsoft.com/office/drawing/2014/main" id="{F538E3BE-00D1-48A2-844D-8701ECB2F539}"/>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207;p60">
              <a:extLst>
                <a:ext uri="{FF2B5EF4-FFF2-40B4-BE49-F238E27FC236}">
                  <a16:creationId xmlns:a16="http://schemas.microsoft.com/office/drawing/2014/main" id="{C0E40A03-245D-4248-9425-C92063290A0E}"/>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208;p60">
              <a:extLst>
                <a:ext uri="{FF2B5EF4-FFF2-40B4-BE49-F238E27FC236}">
                  <a16:creationId xmlns:a16="http://schemas.microsoft.com/office/drawing/2014/main" id="{46ED0B44-5611-438D-8D84-F62C8726D53F}"/>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209;p60">
              <a:extLst>
                <a:ext uri="{FF2B5EF4-FFF2-40B4-BE49-F238E27FC236}">
                  <a16:creationId xmlns:a16="http://schemas.microsoft.com/office/drawing/2014/main" id="{6FC3B1FD-95E0-43BC-8894-C59D16CBA5FE}"/>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210;p60">
              <a:extLst>
                <a:ext uri="{FF2B5EF4-FFF2-40B4-BE49-F238E27FC236}">
                  <a16:creationId xmlns:a16="http://schemas.microsoft.com/office/drawing/2014/main" id="{52E10138-0B1C-4A5D-B0AF-6BC74715B978}"/>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211;p60">
              <a:extLst>
                <a:ext uri="{FF2B5EF4-FFF2-40B4-BE49-F238E27FC236}">
                  <a16:creationId xmlns:a16="http://schemas.microsoft.com/office/drawing/2014/main" id="{42122447-2AC4-4AC9-8962-C005F37F3A72}"/>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212;p60">
              <a:extLst>
                <a:ext uri="{FF2B5EF4-FFF2-40B4-BE49-F238E27FC236}">
                  <a16:creationId xmlns:a16="http://schemas.microsoft.com/office/drawing/2014/main" id="{406C9345-BEFE-4B31-81C2-395747ED16C6}"/>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0423;p60">
            <a:extLst>
              <a:ext uri="{FF2B5EF4-FFF2-40B4-BE49-F238E27FC236}">
                <a16:creationId xmlns:a16="http://schemas.microsoft.com/office/drawing/2014/main" id="{11285377-3E83-44E2-B293-071BDFE7D6D8}"/>
              </a:ext>
            </a:extLst>
          </p:cNvPr>
          <p:cNvGrpSpPr/>
          <p:nvPr/>
        </p:nvGrpSpPr>
        <p:grpSpPr>
          <a:xfrm>
            <a:off x="8097932" y="3522530"/>
            <a:ext cx="554836" cy="427678"/>
            <a:chOff x="7973468" y="3382322"/>
            <a:chExt cx="352590" cy="287072"/>
          </a:xfrm>
          <a:solidFill>
            <a:schemeClr val="accent3"/>
          </a:solidFill>
        </p:grpSpPr>
        <p:sp>
          <p:nvSpPr>
            <p:cNvPr id="74" name="Google Shape;10424;p60">
              <a:extLst>
                <a:ext uri="{FF2B5EF4-FFF2-40B4-BE49-F238E27FC236}">
                  <a16:creationId xmlns:a16="http://schemas.microsoft.com/office/drawing/2014/main" id="{0BEB523D-24E4-4212-B4CA-F328C332F458}"/>
                </a:ext>
              </a:extLst>
            </p:cNvPr>
            <p:cNvSpPr/>
            <p:nvPr/>
          </p:nvSpPr>
          <p:spPr>
            <a:xfrm>
              <a:off x="7973468" y="3382322"/>
              <a:ext cx="352590" cy="287072"/>
            </a:xfrm>
            <a:custGeom>
              <a:avLst/>
              <a:gdLst/>
              <a:ahLst/>
              <a:cxnLst/>
              <a:rect l="l" t="t" r="r" b="b"/>
              <a:pathLst>
                <a:path w="11086" h="9026" extrusionOk="0">
                  <a:moveTo>
                    <a:pt x="5370" y="334"/>
                  </a:moveTo>
                  <a:lnTo>
                    <a:pt x="5370" y="7001"/>
                  </a:lnTo>
                  <a:lnTo>
                    <a:pt x="941" y="7001"/>
                  </a:lnTo>
                  <a:lnTo>
                    <a:pt x="941" y="334"/>
                  </a:lnTo>
                  <a:close/>
                  <a:moveTo>
                    <a:pt x="5370" y="7323"/>
                  </a:moveTo>
                  <a:lnTo>
                    <a:pt x="5370" y="7656"/>
                  </a:lnTo>
                  <a:lnTo>
                    <a:pt x="941" y="7656"/>
                  </a:lnTo>
                  <a:lnTo>
                    <a:pt x="941" y="7323"/>
                  </a:lnTo>
                  <a:close/>
                  <a:moveTo>
                    <a:pt x="10133" y="7323"/>
                  </a:moveTo>
                  <a:lnTo>
                    <a:pt x="10133" y="7656"/>
                  </a:lnTo>
                  <a:lnTo>
                    <a:pt x="5704" y="7656"/>
                  </a:lnTo>
                  <a:lnTo>
                    <a:pt x="5704" y="7323"/>
                  </a:lnTo>
                  <a:close/>
                  <a:moveTo>
                    <a:pt x="5835" y="7977"/>
                  </a:moveTo>
                  <a:lnTo>
                    <a:pt x="5835" y="8680"/>
                  </a:lnTo>
                  <a:lnTo>
                    <a:pt x="5240" y="8692"/>
                  </a:lnTo>
                  <a:cubicBezTo>
                    <a:pt x="5240" y="8692"/>
                    <a:pt x="5228" y="8692"/>
                    <a:pt x="5228" y="8680"/>
                  </a:cubicBezTo>
                  <a:lnTo>
                    <a:pt x="5228" y="7977"/>
                  </a:lnTo>
                  <a:close/>
                  <a:moveTo>
                    <a:pt x="775" y="0"/>
                  </a:moveTo>
                  <a:cubicBezTo>
                    <a:pt x="691" y="0"/>
                    <a:pt x="608" y="72"/>
                    <a:pt x="608" y="167"/>
                  </a:cubicBezTo>
                  <a:lnTo>
                    <a:pt x="608" y="536"/>
                  </a:lnTo>
                  <a:lnTo>
                    <a:pt x="465" y="536"/>
                  </a:lnTo>
                  <a:cubicBezTo>
                    <a:pt x="215" y="536"/>
                    <a:pt x="1" y="738"/>
                    <a:pt x="1" y="1000"/>
                  </a:cubicBezTo>
                  <a:lnTo>
                    <a:pt x="1" y="1715"/>
                  </a:lnTo>
                  <a:cubicBezTo>
                    <a:pt x="1" y="1798"/>
                    <a:pt x="72" y="1881"/>
                    <a:pt x="167" y="1881"/>
                  </a:cubicBezTo>
                  <a:cubicBezTo>
                    <a:pt x="251" y="1881"/>
                    <a:pt x="334" y="1798"/>
                    <a:pt x="334" y="1715"/>
                  </a:cubicBezTo>
                  <a:lnTo>
                    <a:pt x="334" y="1000"/>
                  </a:lnTo>
                  <a:cubicBezTo>
                    <a:pt x="334" y="929"/>
                    <a:pt x="394" y="869"/>
                    <a:pt x="465" y="869"/>
                  </a:cubicBezTo>
                  <a:lnTo>
                    <a:pt x="608" y="869"/>
                  </a:lnTo>
                  <a:lnTo>
                    <a:pt x="608" y="7799"/>
                  </a:lnTo>
                  <a:cubicBezTo>
                    <a:pt x="608" y="7894"/>
                    <a:pt x="691" y="7965"/>
                    <a:pt x="775" y="7965"/>
                  </a:cubicBezTo>
                  <a:lnTo>
                    <a:pt x="4918" y="7965"/>
                  </a:lnTo>
                  <a:lnTo>
                    <a:pt x="4918" y="8335"/>
                  </a:lnTo>
                  <a:lnTo>
                    <a:pt x="465" y="8335"/>
                  </a:lnTo>
                  <a:cubicBezTo>
                    <a:pt x="394" y="8335"/>
                    <a:pt x="334" y="8275"/>
                    <a:pt x="334" y="8204"/>
                  </a:cubicBezTo>
                  <a:lnTo>
                    <a:pt x="334" y="2429"/>
                  </a:lnTo>
                  <a:cubicBezTo>
                    <a:pt x="334" y="2334"/>
                    <a:pt x="251" y="2262"/>
                    <a:pt x="167" y="2262"/>
                  </a:cubicBezTo>
                  <a:cubicBezTo>
                    <a:pt x="72" y="2262"/>
                    <a:pt x="1" y="2334"/>
                    <a:pt x="1" y="2429"/>
                  </a:cubicBezTo>
                  <a:lnTo>
                    <a:pt x="1" y="8204"/>
                  </a:lnTo>
                  <a:cubicBezTo>
                    <a:pt x="1" y="8454"/>
                    <a:pt x="215" y="8668"/>
                    <a:pt x="465" y="8668"/>
                  </a:cubicBezTo>
                  <a:lnTo>
                    <a:pt x="4918" y="8668"/>
                  </a:lnTo>
                  <a:lnTo>
                    <a:pt x="4918" y="8680"/>
                  </a:lnTo>
                  <a:cubicBezTo>
                    <a:pt x="4918" y="8858"/>
                    <a:pt x="5061" y="9025"/>
                    <a:pt x="5251" y="9025"/>
                  </a:cubicBezTo>
                  <a:lnTo>
                    <a:pt x="5835" y="9025"/>
                  </a:lnTo>
                  <a:cubicBezTo>
                    <a:pt x="6013" y="9025"/>
                    <a:pt x="6180" y="8870"/>
                    <a:pt x="6180" y="8680"/>
                  </a:cubicBezTo>
                  <a:lnTo>
                    <a:pt x="6180" y="8668"/>
                  </a:lnTo>
                  <a:lnTo>
                    <a:pt x="10633" y="8668"/>
                  </a:lnTo>
                  <a:cubicBezTo>
                    <a:pt x="10883" y="8668"/>
                    <a:pt x="11085" y="8454"/>
                    <a:pt x="11085" y="8204"/>
                  </a:cubicBezTo>
                  <a:lnTo>
                    <a:pt x="11085" y="1012"/>
                  </a:lnTo>
                  <a:cubicBezTo>
                    <a:pt x="11074" y="762"/>
                    <a:pt x="10871" y="548"/>
                    <a:pt x="10609" y="548"/>
                  </a:cubicBezTo>
                  <a:lnTo>
                    <a:pt x="10466" y="548"/>
                  </a:lnTo>
                  <a:lnTo>
                    <a:pt x="10466" y="179"/>
                  </a:lnTo>
                  <a:cubicBezTo>
                    <a:pt x="10466" y="95"/>
                    <a:pt x="10395" y="12"/>
                    <a:pt x="10300" y="12"/>
                  </a:cubicBezTo>
                  <a:lnTo>
                    <a:pt x="9692" y="12"/>
                  </a:lnTo>
                  <a:cubicBezTo>
                    <a:pt x="9597" y="12"/>
                    <a:pt x="9526" y="95"/>
                    <a:pt x="9526" y="179"/>
                  </a:cubicBezTo>
                  <a:cubicBezTo>
                    <a:pt x="9526" y="274"/>
                    <a:pt x="9597" y="345"/>
                    <a:pt x="9692" y="345"/>
                  </a:cubicBezTo>
                  <a:lnTo>
                    <a:pt x="10133" y="345"/>
                  </a:lnTo>
                  <a:lnTo>
                    <a:pt x="10133" y="5894"/>
                  </a:lnTo>
                  <a:cubicBezTo>
                    <a:pt x="10133" y="5989"/>
                    <a:pt x="10216" y="6060"/>
                    <a:pt x="10300" y="6060"/>
                  </a:cubicBezTo>
                  <a:cubicBezTo>
                    <a:pt x="10395" y="6060"/>
                    <a:pt x="10466" y="5989"/>
                    <a:pt x="10466" y="5894"/>
                  </a:cubicBezTo>
                  <a:lnTo>
                    <a:pt x="10466" y="881"/>
                  </a:lnTo>
                  <a:lnTo>
                    <a:pt x="10609" y="881"/>
                  </a:lnTo>
                  <a:cubicBezTo>
                    <a:pt x="10693" y="881"/>
                    <a:pt x="10752" y="941"/>
                    <a:pt x="10752" y="1012"/>
                  </a:cubicBezTo>
                  <a:lnTo>
                    <a:pt x="10752" y="8204"/>
                  </a:lnTo>
                  <a:cubicBezTo>
                    <a:pt x="10752" y="8275"/>
                    <a:pt x="10693" y="8335"/>
                    <a:pt x="10609" y="8335"/>
                  </a:cubicBezTo>
                  <a:lnTo>
                    <a:pt x="6168" y="8335"/>
                  </a:lnTo>
                  <a:lnTo>
                    <a:pt x="6168" y="7965"/>
                  </a:lnTo>
                  <a:lnTo>
                    <a:pt x="10300" y="7965"/>
                  </a:lnTo>
                  <a:cubicBezTo>
                    <a:pt x="10395" y="7965"/>
                    <a:pt x="10466" y="7882"/>
                    <a:pt x="10466" y="7799"/>
                  </a:cubicBezTo>
                  <a:lnTo>
                    <a:pt x="10466" y="6584"/>
                  </a:lnTo>
                  <a:cubicBezTo>
                    <a:pt x="10466" y="6489"/>
                    <a:pt x="10395" y="6418"/>
                    <a:pt x="10300" y="6418"/>
                  </a:cubicBezTo>
                  <a:cubicBezTo>
                    <a:pt x="10216" y="6418"/>
                    <a:pt x="10133" y="6489"/>
                    <a:pt x="10133" y="6584"/>
                  </a:cubicBezTo>
                  <a:lnTo>
                    <a:pt x="10133" y="7001"/>
                  </a:lnTo>
                  <a:lnTo>
                    <a:pt x="5704" y="7001"/>
                  </a:lnTo>
                  <a:lnTo>
                    <a:pt x="5704" y="334"/>
                  </a:lnTo>
                  <a:lnTo>
                    <a:pt x="9002" y="334"/>
                  </a:lnTo>
                  <a:cubicBezTo>
                    <a:pt x="9097" y="334"/>
                    <a:pt x="9169" y="250"/>
                    <a:pt x="9169" y="167"/>
                  </a:cubicBezTo>
                  <a:cubicBezTo>
                    <a:pt x="9169" y="72"/>
                    <a:pt x="9097" y="0"/>
                    <a:pt x="90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425;p60">
              <a:extLst>
                <a:ext uri="{FF2B5EF4-FFF2-40B4-BE49-F238E27FC236}">
                  <a16:creationId xmlns:a16="http://schemas.microsoft.com/office/drawing/2014/main" id="{51447E43-0D0C-481B-950D-D0E85EAEB3D8}"/>
                </a:ext>
              </a:extLst>
            </p:cNvPr>
            <p:cNvSpPr/>
            <p:nvPr/>
          </p:nvSpPr>
          <p:spPr>
            <a:xfrm>
              <a:off x="8051486" y="3417149"/>
              <a:ext cx="73883" cy="10623"/>
            </a:xfrm>
            <a:custGeom>
              <a:avLst/>
              <a:gdLst/>
              <a:ahLst/>
              <a:cxnLst/>
              <a:rect l="l" t="t" r="r" b="b"/>
              <a:pathLst>
                <a:path w="2323" h="334" extrusionOk="0">
                  <a:moveTo>
                    <a:pt x="167" y="1"/>
                  </a:moveTo>
                  <a:cubicBezTo>
                    <a:pt x="84" y="1"/>
                    <a:pt x="0" y="84"/>
                    <a:pt x="0" y="167"/>
                  </a:cubicBezTo>
                  <a:cubicBezTo>
                    <a:pt x="0" y="262"/>
                    <a:pt x="84" y="334"/>
                    <a:pt x="167" y="334"/>
                  </a:cubicBezTo>
                  <a:lnTo>
                    <a:pt x="2167" y="334"/>
                  </a:lnTo>
                  <a:cubicBezTo>
                    <a:pt x="2251" y="334"/>
                    <a:pt x="2322" y="262"/>
                    <a:pt x="2322" y="167"/>
                  </a:cubicBezTo>
                  <a:cubicBezTo>
                    <a:pt x="2322" y="84"/>
                    <a:pt x="225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426;p60">
              <a:extLst>
                <a:ext uri="{FF2B5EF4-FFF2-40B4-BE49-F238E27FC236}">
                  <a16:creationId xmlns:a16="http://schemas.microsoft.com/office/drawing/2014/main" id="{8BC666C2-EF95-4DA1-93CA-36762CA70BB6}"/>
                </a:ext>
              </a:extLst>
            </p:cNvPr>
            <p:cNvSpPr/>
            <p:nvPr/>
          </p:nvSpPr>
          <p:spPr>
            <a:xfrm>
              <a:off x="8022702" y="3437981"/>
              <a:ext cx="102667" cy="10623"/>
            </a:xfrm>
            <a:custGeom>
              <a:avLst/>
              <a:gdLst/>
              <a:ahLst/>
              <a:cxnLst/>
              <a:rect l="l" t="t" r="r" b="b"/>
              <a:pathLst>
                <a:path w="3228" h="334" extrusionOk="0">
                  <a:moveTo>
                    <a:pt x="167" y="0"/>
                  </a:moveTo>
                  <a:cubicBezTo>
                    <a:pt x="72" y="0"/>
                    <a:pt x="1" y="84"/>
                    <a:pt x="1" y="167"/>
                  </a:cubicBezTo>
                  <a:cubicBezTo>
                    <a:pt x="12" y="262"/>
                    <a:pt x="72" y="334"/>
                    <a:pt x="167" y="334"/>
                  </a:cubicBezTo>
                  <a:lnTo>
                    <a:pt x="3072" y="334"/>
                  </a:lnTo>
                  <a:cubicBezTo>
                    <a:pt x="3156" y="334"/>
                    <a:pt x="3227" y="262"/>
                    <a:pt x="3227" y="167"/>
                  </a:cubicBezTo>
                  <a:cubicBezTo>
                    <a:pt x="3227" y="84"/>
                    <a:pt x="3156" y="0"/>
                    <a:pt x="3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427;p60">
              <a:extLst>
                <a:ext uri="{FF2B5EF4-FFF2-40B4-BE49-F238E27FC236}">
                  <a16:creationId xmlns:a16="http://schemas.microsoft.com/office/drawing/2014/main" id="{2148B18B-6B45-44F7-8A63-28F760149688}"/>
                </a:ext>
              </a:extLst>
            </p:cNvPr>
            <p:cNvSpPr/>
            <p:nvPr/>
          </p:nvSpPr>
          <p:spPr>
            <a:xfrm>
              <a:off x="8022702" y="3458432"/>
              <a:ext cx="102667" cy="10623"/>
            </a:xfrm>
            <a:custGeom>
              <a:avLst/>
              <a:gdLst/>
              <a:ahLst/>
              <a:cxnLst/>
              <a:rect l="l" t="t" r="r" b="b"/>
              <a:pathLst>
                <a:path w="3228" h="334" extrusionOk="0">
                  <a:moveTo>
                    <a:pt x="167" y="0"/>
                  </a:moveTo>
                  <a:cubicBezTo>
                    <a:pt x="72" y="0"/>
                    <a:pt x="1" y="84"/>
                    <a:pt x="1" y="167"/>
                  </a:cubicBezTo>
                  <a:cubicBezTo>
                    <a:pt x="12" y="274"/>
                    <a:pt x="72" y="334"/>
                    <a:pt x="167" y="334"/>
                  </a:cubicBezTo>
                  <a:lnTo>
                    <a:pt x="3072" y="334"/>
                  </a:lnTo>
                  <a:cubicBezTo>
                    <a:pt x="3156" y="334"/>
                    <a:pt x="3227" y="262"/>
                    <a:pt x="3227" y="167"/>
                  </a:cubicBezTo>
                  <a:cubicBezTo>
                    <a:pt x="3227" y="84"/>
                    <a:pt x="3156" y="0"/>
                    <a:pt x="3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428;p60">
              <a:extLst>
                <a:ext uri="{FF2B5EF4-FFF2-40B4-BE49-F238E27FC236}">
                  <a16:creationId xmlns:a16="http://schemas.microsoft.com/office/drawing/2014/main" id="{E910E67A-13DE-4133-858C-4A3C89FDCCC1}"/>
                </a:ext>
              </a:extLst>
            </p:cNvPr>
            <p:cNvSpPr/>
            <p:nvPr/>
          </p:nvSpPr>
          <p:spPr>
            <a:xfrm>
              <a:off x="8022702" y="3479264"/>
              <a:ext cx="81071" cy="10623"/>
            </a:xfrm>
            <a:custGeom>
              <a:avLst/>
              <a:gdLst/>
              <a:ahLst/>
              <a:cxnLst/>
              <a:rect l="l" t="t" r="r" b="b"/>
              <a:pathLst>
                <a:path w="2549" h="334" extrusionOk="0">
                  <a:moveTo>
                    <a:pt x="167" y="0"/>
                  </a:moveTo>
                  <a:cubicBezTo>
                    <a:pt x="72" y="0"/>
                    <a:pt x="1" y="84"/>
                    <a:pt x="1" y="167"/>
                  </a:cubicBezTo>
                  <a:cubicBezTo>
                    <a:pt x="12" y="262"/>
                    <a:pt x="72" y="334"/>
                    <a:pt x="167" y="334"/>
                  </a:cubicBezTo>
                  <a:lnTo>
                    <a:pt x="2382" y="334"/>
                  </a:lnTo>
                  <a:cubicBezTo>
                    <a:pt x="2477" y="334"/>
                    <a:pt x="2549" y="262"/>
                    <a:pt x="2549" y="167"/>
                  </a:cubicBezTo>
                  <a:cubicBezTo>
                    <a:pt x="2549" y="84"/>
                    <a:pt x="2477" y="0"/>
                    <a:pt x="2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429;p60">
              <a:extLst>
                <a:ext uri="{FF2B5EF4-FFF2-40B4-BE49-F238E27FC236}">
                  <a16:creationId xmlns:a16="http://schemas.microsoft.com/office/drawing/2014/main" id="{DA745E0D-2F09-4C5C-9D8D-AD8F5217DB65}"/>
                </a:ext>
              </a:extLst>
            </p:cNvPr>
            <p:cNvSpPr/>
            <p:nvPr/>
          </p:nvSpPr>
          <p:spPr>
            <a:xfrm>
              <a:off x="8051486" y="3520515"/>
              <a:ext cx="73883" cy="10655"/>
            </a:xfrm>
            <a:custGeom>
              <a:avLst/>
              <a:gdLst/>
              <a:ahLst/>
              <a:cxnLst/>
              <a:rect l="l" t="t" r="r" b="b"/>
              <a:pathLst>
                <a:path w="2323" h="335" extrusionOk="0">
                  <a:moveTo>
                    <a:pt x="167" y="1"/>
                  </a:moveTo>
                  <a:cubicBezTo>
                    <a:pt x="84" y="1"/>
                    <a:pt x="0" y="72"/>
                    <a:pt x="0" y="168"/>
                  </a:cubicBezTo>
                  <a:cubicBezTo>
                    <a:pt x="0" y="251"/>
                    <a:pt x="84" y="334"/>
                    <a:pt x="167" y="334"/>
                  </a:cubicBezTo>
                  <a:lnTo>
                    <a:pt x="2167" y="334"/>
                  </a:lnTo>
                  <a:cubicBezTo>
                    <a:pt x="2251" y="334"/>
                    <a:pt x="2322" y="251"/>
                    <a:pt x="2322" y="168"/>
                  </a:cubicBezTo>
                  <a:cubicBezTo>
                    <a:pt x="2322" y="72"/>
                    <a:pt x="2251" y="1"/>
                    <a:pt x="2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430;p60">
              <a:extLst>
                <a:ext uri="{FF2B5EF4-FFF2-40B4-BE49-F238E27FC236}">
                  <a16:creationId xmlns:a16="http://schemas.microsoft.com/office/drawing/2014/main" id="{238DF1AA-EA5D-4D0C-A1BB-ADDA564AAB94}"/>
                </a:ext>
              </a:extLst>
            </p:cNvPr>
            <p:cNvSpPr/>
            <p:nvPr/>
          </p:nvSpPr>
          <p:spPr>
            <a:xfrm>
              <a:off x="8022702" y="3540966"/>
              <a:ext cx="102667" cy="10273"/>
            </a:xfrm>
            <a:custGeom>
              <a:avLst/>
              <a:gdLst/>
              <a:ahLst/>
              <a:cxnLst/>
              <a:rect l="l" t="t" r="r" b="b"/>
              <a:pathLst>
                <a:path w="3228" h="323" extrusionOk="0">
                  <a:moveTo>
                    <a:pt x="167" y="1"/>
                  </a:moveTo>
                  <a:cubicBezTo>
                    <a:pt x="72" y="1"/>
                    <a:pt x="1" y="72"/>
                    <a:pt x="1" y="168"/>
                  </a:cubicBezTo>
                  <a:cubicBezTo>
                    <a:pt x="12" y="263"/>
                    <a:pt x="72" y="322"/>
                    <a:pt x="167" y="322"/>
                  </a:cubicBezTo>
                  <a:lnTo>
                    <a:pt x="3072" y="322"/>
                  </a:lnTo>
                  <a:cubicBezTo>
                    <a:pt x="3156" y="322"/>
                    <a:pt x="3227" y="251"/>
                    <a:pt x="3227" y="168"/>
                  </a:cubicBezTo>
                  <a:cubicBezTo>
                    <a:pt x="3227" y="72"/>
                    <a:pt x="3156"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431;p60">
              <a:extLst>
                <a:ext uri="{FF2B5EF4-FFF2-40B4-BE49-F238E27FC236}">
                  <a16:creationId xmlns:a16="http://schemas.microsoft.com/office/drawing/2014/main" id="{268AA0D9-8AE2-4156-9668-4DABF8CDE238}"/>
                </a:ext>
              </a:extLst>
            </p:cNvPr>
            <p:cNvSpPr/>
            <p:nvPr/>
          </p:nvSpPr>
          <p:spPr>
            <a:xfrm>
              <a:off x="8022702" y="3561798"/>
              <a:ext cx="49266" cy="10273"/>
            </a:xfrm>
            <a:custGeom>
              <a:avLst/>
              <a:gdLst/>
              <a:ahLst/>
              <a:cxnLst/>
              <a:rect l="l" t="t" r="r" b="b"/>
              <a:pathLst>
                <a:path w="1549" h="323" extrusionOk="0">
                  <a:moveTo>
                    <a:pt x="167" y="1"/>
                  </a:moveTo>
                  <a:cubicBezTo>
                    <a:pt x="72" y="1"/>
                    <a:pt x="1" y="72"/>
                    <a:pt x="1" y="167"/>
                  </a:cubicBezTo>
                  <a:cubicBezTo>
                    <a:pt x="12" y="251"/>
                    <a:pt x="72" y="322"/>
                    <a:pt x="167" y="322"/>
                  </a:cubicBezTo>
                  <a:lnTo>
                    <a:pt x="1382" y="322"/>
                  </a:lnTo>
                  <a:cubicBezTo>
                    <a:pt x="1477" y="322"/>
                    <a:pt x="1548" y="251"/>
                    <a:pt x="1548" y="167"/>
                  </a:cubicBezTo>
                  <a:cubicBezTo>
                    <a:pt x="1548" y="72"/>
                    <a:pt x="1477" y="1"/>
                    <a:pt x="13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432;p60">
              <a:extLst>
                <a:ext uri="{FF2B5EF4-FFF2-40B4-BE49-F238E27FC236}">
                  <a16:creationId xmlns:a16="http://schemas.microsoft.com/office/drawing/2014/main" id="{3FFF41A7-BA61-46FE-903C-5788D3D24C46}"/>
                </a:ext>
              </a:extLst>
            </p:cNvPr>
            <p:cNvSpPr/>
            <p:nvPr/>
          </p:nvSpPr>
          <p:spPr>
            <a:xfrm>
              <a:off x="8200683" y="3486452"/>
              <a:ext cx="73883" cy="10623"/>
            </a:xfrm>
            <a:custGeom>
              <a:avLst/>
              <a:gdLst/>
              <a:ahLst/>
              <a:cxnLst/>
              <a:rect l="l" t="t" r="r" b="b"/>
              <a:pathLst>
                <a:path w="2323" h="334" extrusionOk="0">
                  <a:moveTo>
                    <a:pt x="167" y="0"/>
                  </a:moveTo>
                  <a:cubicBezTo>
                    <a:pt x="72" y="0"/>
                    <a:pt x="1" y="72"/>
                    <a:pt x="1" y="167"/>
                  </a:cubicBezTo>
                  <a:cubicBezTo>
                    <a:pt x="1" y="250"/>
                    <a:pt x="72" y="334"/>
                    <a:pt x="167" y="334"/>
                  </a:cubicBezTo>
                  <a:lnTo>
                    <a:pt x="2156" y="334"/>
                  </a:lnTo>
                  <a:cubicBezTo>
                    <a:pt x="2251" y="334"/>
                    <a:pt x="2322" y="250"/>
                    <a:pt x="2322" y="167"/>
                  </a:cubicBezTo>
                  <a:cubicBezTo>
                    <a:pt x="2322" y="72"/>
                    <a:pt x="2251" y="0"/>
                    <a:pt x="2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433;p60">
              <a:extLst>
                <a:ext uri="{FF2B5EF4-FFF2-40B4-BE49-F238E27FC236}">
                  <a16:creationId xmlns:a16="http://schemas.microsoft.com/office/drawing/2014/main" id="{CEC58230-9BFA-443B-A8C0-4FE03CD48B68}"/>
                </a:ext>
              </a:extLst>
            </p:cNvPr>
            <p:cNvSpPr/>
            <p:nvPr/>
          </p:nvSpPr>
          <p:spPr>
            <a:xfrm>
              <a:off x="8171899" y="3506902"/>
              <a:ext cx="102667" cy="10241"/>
            </a:xfrm>
            <a:custGeom>
              <a:avLst/>
              <a:gdLst/>
              <a:ahLst/>
              <a:cxnLst/>
              <a:rect l="l" t="t" r="r" b="b"/>
              <a:pathLst>
                <a:path w="3228" h="322" extrusionOk="0">
                  <a:moveTo>
                    <a:pt x="167" y="0"/>
                  </a:moveTo>
                  <a:cubicBezTo>
                    <a:pt x="72" y="0"/>
                    <a:pt x="1" y="72"/>
                    <a:pt x="1" y="167"/>
                  </a:cubicBezTo>
                  <a:cubicBezTo>
                    <a:pt x="1" y="250"/>
                    <a:pt x="72" y="322"/>
                    <a:pt x="167" y="322"/>
                  </a:cubicBezTo>
                  <a:lnTo>
                    <a:pt x="3061" y="322"/>
                  </a:lnTo>
                  <a:cubicBezTo>
                    <a:pt x="3156" y="322"/>
                    <a:pt x="3227" y="250"/>
                    <a:pt x="3227" y="167"/>
                  </a:cubicBezTo>
                  <a:cubicBezTo>
                    <a:pt x="3227" y="72"/>
                    <a:pt x="3156" y="0"/>
                    <a:pt x="30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434;p60">
              <a:extLst>
                <a:ext uri="{FF2B5EF4-FFF2-40B4-BE49-F238E27FC236}">
                  <a16:creationId xmlns:a16="http://schemas.microsoft.com/office/drawing/2014/main" id="{B4674F94-F0B6-4157-B164-C57DD78A651A}"/>
                </a:ext>
              </a:extLst>
            </p:cNvPr>
            <p:cNvSpPr/>
            <p:nvPr/>
          </p:nvSpPr>
          <p:spPr>
            <a:xfrm>
              <a:off x="8171899" y="3527735"/>
              <a:ext cx="49266" cy="10241"/>
            </a:xfrm>
            <a:custGeom>
              <a:avLst/>
              <a:gdLst/>
              <a:ahLst/>
              <a:cxnLst/>
              <a:rect l="l" t="t" r="r" b="b"/>
              <a:pathLst>
                <a:path w="1549" h="322" extrusionOk="0">
                  <a:moveTo>
                    <a:pt x="167" y="0"/>
                  </a:moveTo>
                  <a:cubicBezTo>
                    <a:pt x="72" y="0"/>
                    <a:pt x="1" y="72"/>
                    <a:pt x="1" y="167"/>
                  </a:cubicBezTo>
                  <a:cubicBezTo>
                    <a:pt x="1" y="250"/>
                    <a:pt x="72" y="322"/>
                    <a:pt x="167" y="322"/>
                  </a:cubicBezTo>
                  <a:lnTo>
                    <a:pt x="1382" y="322"/>
                  </a:lnTo>
                  <a:cubicBezTo>
                    <a:pt x="1477" y="322"/>
                    <a:pt x="1548" y="250"/>
                    <a:pt x="1548" y="167"/>
                  </a:cubicBezTo>
                  <a:cubicBezTo>
                    <a:pt x="1548" y="72"/>
                    <a:pt x="1477" y="0"/>
                    <a:pt x="1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435;p60">
              <a:extLst>
                <a:ext uri="{FF2B5EF4-FFF2-40B4-BE49-F238E27FC236}">
                  <a16:creationId xmlns:a16="http://schemas.microsoft.com/office/drawing/2014/main" id="{388692DB-8E96-4A4B-ACD0-E6B8B2CF1453}"/>
                </a:ext>
              </a:extLst>
            </p:cNvPr>
            <p:cNvSpPr/>
            <p:nvPr/>
          </p:nvSpPr>
          <p:spPr>
            <a:xfrm>
              <a:off x="8174189" y="3417149"/>
              <a:ext cx="102635" cy="45099"/>
            </a:xfrm>
            <a:custGeom>
              <a:avLst/>
              <a:gdLst/>
              <a:ahLst/>
              <a:cxnLst/>
              <a:rect l="l" t="t" r="r" b="b"/>
              <a:pathLst>
                <a:path w="3227" h="1418" extrusionOk="0">
                  <a:moveTo>
                    <a:pt x="2905" y="334"/>
                  </a:moveTo>
                  <a:lnTo>
                    <a:pt x="2905" y="1096"/>
                  </a:lnTo>
                  <a:lnTo>
                    <a:pt x="333" y="1096"/>
                  </a:lnTo>
                  <a:lnTo>
                    <a:pt x="333" y="334"/>
                  </a:lnTo>
                  <a:close/>
                  <a:moveTo>
                    <a:pt x="167" y="1"/>
                  </a:moveTo>
                  <a:cubicBezTo>
                    <a:pt x="72" y="12"/>
                    <a:pt x="0" y="84"/>
                    <a:pt x="0" y="167"/>
                  </a:cubicBezTo>
                  <a:lnTo>
                    <a:pt x="0" y="1251"/>
                  </a:lnTo>
                  <a:cubicBezTo>
                    <a:pt x="0" y="1346"/>
                    <a:pt x="72" y="1417"/>
                    <a:pt x="167" y="1417"/>
                  </a:cubicBezTo>
                  <a:lnTo>
                    <a:pt x="3072" y="1417"/>
                  </a:lnTo>
                  <a:cubicBezTo>
                    <a:pt x="3155" y="1417"/>
                    <a:pt x="3227" y="1346"/>
                    <a:pt x="3227" y="1251"/>
                  </a:cubicBezTo>
                  <a:lnTo>
                    <a:pt x="3227" y="167"/>
                  </a:lnTo>
                  <a:cubicBezTo>
                    <a:pt x="3227" y="84"/>
                    <a:pt x="315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 name="Straight Connector 35">
            <a:extLst>
              <a:ext uri="{FF2B5EF4-FFF2-40B4-BE49-F238E27FC236}">
                <a16:creationId xmlns:a16="http://schemas.microsoft.com/office/drawing/2014/main" id="{9DB53F8A-8363-4372-AA3A-6DFD32033140}"/>
              </a:ext>
            </a:extLst>
          </p:cNvPr>
          <p:cNvCxnSpPr>
            <a:cxnSpLocks/>
          </p:cNvCxnSpPr>
          <p:nvPr/>
        </p:nvCxnSpPr>
        <p:spPr>
          <a:xfrm flipH="1">
            <a:off x="0" y="4961105"/>
            <a:ext cx="9144001"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Oval 36">
            <a:extLst>
              <a:ext uri="{FF2B5EF4-FFF2-40B4-BE49-F238E27FC236}">
                <a16:creationId xmlns:a16="http://schemas.microsoft.com/office/drawing/2014/main" id="{44BDDAAF-B096-4530-AD18-52B335BD9902}"/>
              </a:ext>
            </a:extLst>
          </p:cNvPr>
          <p:cNvSpPr/>
          <p:nvPr/>
        </p:nvSpPr>
        <p:spPr>
          <a:xfrm>
            <a:off x="4449064" y="4840959"/>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1354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FFEE609-E57A-495E-80C7-8CCF4D61F543}"/>
              </a:ext>
            </a:extLst>
          </p:cNvPr>
          <p:cNvCxnSpPr>
            <a:cxnSpLocks/>
          </p:cNvCxnSpPr>
          <p:nvPr/>
        </p:nvCxnSpPr>
        <p:spPr>
          <a:xfrm flipV="1">
            <a:off x="182307" y="200130"/>
            <a:ext cx="0" cy="4760975"/>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0F97465-FDAF-47EE-B7FC-4D2F99BDD785}"/>
              </a:ext>
            </a:extLst>
          </p:cNvPr>
          <p:cNvCxnSpPr>
            <a:cxnSpLocks/>
          </p:cNvCxnSpPr>
          <p:nvPr/>
        </p:nvCxnSpPr>
        <p:spPr>
          <a:xfrm flipH="1" flipV="1">
            <a:off x="182307" y="200129"/>
            <a:ext cx="8961693" cy="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 name="Title 4">
            <a:extLst>
              <a:ext uri="{FF2B5EF4-FFF2-40B4-BE49-F238E27FC236}">
                <a16:creationId xmlns:a16="http://schemas.microsoft.com/office/drawing/2014/main" id="{1B07C89E-796B-4C03-8652-9396F7D41F35}"/>
              </a:ext>
            </a:extLst>
          </p:cNvPr>
          <p:cNvSpPr>
            <a:spLocks noGrp="1"/>
          </p:cNvSpPr>
          <p:nvPr>
            <p:ph type="title"/>
          </p:nvPr>
        </p:nvSpPr>
        <p:spPr>
          <a:xfrm>
            <a:off x="2808900" y="369960"/>
            <a:ext cx="3526200" cy="697800"/>
          </a:xfrm>
        </p:spPr>
        <p:txBody>
          <a:bodyPr/>
          <a:lstStyle/>
          <a:p>
            <a:r>
              <a:rPr lang="da-DK"/>
              <a:t>Value Creation</a:t>
            </a:r>
            <a:endParaRPr lang="en-US"/>
          </a:p>
        </p:txBody>
      </p:sp>
      <p:grpSp>
        <p:nvGrpSpPr>
          <p:cNvPr id="3" name="Group 2">
            <a:extLst>
              <a:ext uri="{FF2B5EF4-FFF2-40B4-BE49-F238E27FC236}">
                <a16:creationId xmlns:a16="http://schemas.microsoft.com/office/drawing/2014/main" id="{9978D3F6-CFC9-46E6-8996-CEA49C7EDE52}"/>
              </a:ext>
            </a:extLst>
          </p:cNvPr>
          <p:cNvGrpSpPr/>
          <p:nvPr/>
        </p:nvGrpSpPr>
        <p:grpSpPr>
          <a:xfrm>
            <a:off x="4927508" y="3385793"/>
            <a:ext cx="3142976" cy="1235549"/>
            <a:chOff x="4927508" y="3452846"/>
            <a:chExt cx="3142976" cy="1261879"/>
          </a:xfrm>
        </p:grpSpPr>
        <p:pic>
          <p:nvPicPr>
            <p:cNvPr id="11" name="Graphic 10" descr="Handshake outline">
              <a:extLst>
                <a:ext uri="{FF2B5EF4-FFF2-40B4-BE49-F238E27FC236}">
                  <a16:creationId xmlns:a16="http://schemas.microsoft.com/office/drawing/2014/main" id="{0A8F61E7-EE8E-43F1-949C-D876BC8F89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1985" y="3588067"/>
              <a:ext cx="630759" cy="611377"/>
            </a:xfrm>
            <a:prstGeom prst="rect">
              <a:avLst/>
            </a:prstGeom>
          </p:spPr>
        </p:pic>
        <p:sp>
          <p:nvSpPr>
            <p:cNvPr id="10" name="Rectangle 9">
              <a:extLst>
                <a:ext uri="{FF2B5EF4-FFF2-40B4-BE49-F238E27FC236}">
                  <a16:creationId xmlns:a16="http://schemas.microsoft.com/office/drawing/2014/main" id="{E0847A0A-DEBF-428A-BB7A-00641EACC1BB}"/>
                </a:ext>
              </a:extLst>
            </p:cNvPr>
            <p:cNvSpPr/>
            <p:nvPr/>
          </p:nvSpPr>
          <p:spPr>
            <a:xfrm>
              <a:off x="4927508" y="3452846"/>
              <a:ext cx="3142976" cy="1261879"/>
            </a:xfrm>
            <a:prstGeom prst="rect">
              <a:avLst/>
            </a:prstGeom>
            <a:noFill/>
            <a:ln w="19050">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b"/>
            <a:lstStyle/>
            <a:p>
              <a:pPr algn="ctr"/>
              <a:r>
                <a:rPr lang="en-US" noProof="1">
                  <a:solidFill>
                    <a:schemeClr val="accent3"/>
                  </a:solidFill>
                  <a:latin typeface="Anaheim" panose="020B0604020202020204" charset="0"/>
                </a:rPr>
                <a:t>Reducing the knowledge gap</a:t>
              </a:r>
            </a:p>
          </p:txBody>
        </p:sp>
      </p:grpSp>
      <p:grpSp>
        <p:nvGrpSpPr>
          <p:cNvPr id="2" name="Group 1">
            <a:extLst>
              <a:ext uri="{FF2B5EF4-FFF2-40B4-BE49-F238E27FC236}">
                <a16:creationId xmlns:a16="http://schemas.microsoft.com/office/drawing/2014/main" id="{25749167-8E8C-4685-A7DC-ABB2329D48B6}"/>
              </a:ext>
            </a:extLst>
          </p:cNvPr>
          <p:cNvGrpSpPr/>
          <p:nvPr/>
        </p:nvGrpSpPr>
        <p:grpSpPr>
          <a:xfrm>
            <a:off x="1073516" y="3385790"/>
            <a:ext cx="3142976" cy="1235548"/>
            <a:chOff x="1073516" y="3385790"/>
            <a:chExt cx="3142976" cy="1235548"/>
          </a:xfrm>
        </p:grpSpPr>
        <p:pic>
          <p:nvPicPr>
            <p:cNvPr id="15" name="Graphic 14" descr="Performance Curtains outline">
              <a:extLst>
                <a:ext uri="{FF2B5EF4-FFF2-40B4-BE49-F238E27FC236}">
                  <a16:creationId xmlns:a16="http://schemas.microsoft.com/office/drawing/2014/main" id="{A5801464-E6CA-492F-8BD3-40D8A1DC74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85233" y="3521011"/>
              <a:ext cx="719544" cy="611377"/>
            </a:xfrm>
            <a:prstGeom prst="rect">
              <a:avLst/>
            </a:prstGeom>
          </p:spPr>
        </p:pic>
        <p:sp>
          <p:nvSpPr>
            <p:cNvPr id="14" name="Rectangle 13">
              <a:extLst>
                <a:ext uri="{FF2B5EF4-FFF2-40B4-BE49-F238E27FC236}">
                  <a16:creationId xmlns:a16="http://schemas.microsoft.com/office/drawing/2014/main" id="{F66B32D4-EFD7-49A8-B806-9152874DB801}"/>
                </a:ext>
              </a:extLst>
            </p:cNvPr>
            <p:cNvSpPr/>
            <p:nvPr/>
          </p:nvSpPr>
          <p:spPr>
            <a:xfrm>
              <a:off x="1073516" y="3385790"/>
              <a:ext cx="3142976" cy="1235548"/>
            </a:xfrm>
            <a:prstGeom prst="rect">
              <a:avLst/>
            </a:prstGeom>
            <a:noFill/>
            <a:ln w="19050">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b"/>
            <a:lstStyle/>
            <a:p>
              <a:pPr algn="ctr"/>
              <a:r>
                <a:rPr lang="en-ZA" noProof="1">
                  <a:solidFill>
                    <a:schemeClr val="accent2">
                      <a:lumMod val="50000"/>
                    </a:schemeClr>
                  </a:solidFill>
                  <a:latin typeface="Anaheim"/>
                </a:rPr>
                <a:t>Create value by transparency</a:t>
              </a:r>
              <a:r>
                <a:rPr lang="en">
                  <a:latin typeface="Anaheim"/>
                  <a:ea typeface="Anaheim"/>
                  <a:cs typeface="Anaheim"/>
                  <a:sym typeface="Anaheim"/>
                </a:rPr>
                <a:t>t</a:t>
              </a:r>
              <a:endParaRPr lang="en-ZA" sz="1600" noProof="1">
                <a:solidFill>
                  <a:schemeClr val="accent3"/>
                </a:solidFill>
                <a:latin typeface="+mj-lt"/>
              </a:endParaRPr>
            </a:p>
          </p:txBody>
        </p:sp>
      </p:grpSp>
      <p:grpSp>
        <p:nvGrpSpPr>
          <p:cNvPr id="16" name="Group 15">
            <a:extLst>
              <a:ext uri="{FF2B5EF4-FFF2-40B4-BE49-F238E27FC236}">
                <a16:creationId xmlns:a16="http://schemas.microsoft.com/office/drawing/2014/main" id="{50044989-FF5C-420A-9D0C-68809E4B7525}"/>
              </a:ext>
            </a:extLst>
          </p:cNvPr>
          <p:cNvGrpSpPr/>
          <p:nvPr/>
        </p:nvGrpSpPr>
        <p:grpSpPr>
          <a:xfrm>
            <a:off x="4941328" y="1344357"/>
            <a:ext cx="3129156" cy="1261879"/>
            <a:chOff x="6045719" y="2592123"/>
            <a:chExt cx="3034443" cy="1200621"/>
          </a:xfrm>
        </p:grpSpPr>
        <p:sp>
          <p:nvSpPr>
            <p:cNvPr id="17" name="Rectangle 16">
              <a:extLst>
                <a:ext uri="{FF2B5EF4-FFF2-40B4-BE49-F238E27FC236}">
                  <a16:creationId xmlns:a16="http://schemas.microsoft.com/office/drawing/2014/main" id="{6A8A485F-25CD-417B-878D-F5E2FDDB03E1}"/>
                </a:ext>
              </a:extLst>
            </p:cNvPr>
            <p:cNvSpPr/>
            <p:nvPr/>
          </p:nvSpPr>
          <p:spPr>
            <a:xfrm>
              <a:off x="6045719" y="2592123"/>
              <a:ext cx="3034443" cy="1200621"/>
            </a:xfrm>
            <a:prstGeom prst="rect">
              <a:avLst/>
            </a:prstGeom>
            <a:noFill/>
            <a:ln w="19050">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b"/>
            <a:lstStyle/>
            <a:p>
              <a:pPr algn="ctr"/>
              <a:r>
                <a:rPr lang="en-US" sz="1200">
                  <a:solidFill>
                    <a:schemeClr val="accent3"/>
                  </a:solidFill>
                  <a:latin typeface="Anaheim" panose="020B0604020202020204" charset="0"/>
                </a:rPr>
                <a:t>Business to see the impact based on their transactions and help them make effective and better decisions</a:t>
              </a:r>
            </a:p>
          </p:txBody>
        </p:sp>
        <p:pic>
          <p:nvPicPr>
            <p:cNvPr id="18" name="Graphic 17" descr="Advertising outline">
              <a:extLst>
                <a:ext uri="{FF2B5EF4-FFF2-40B4-BE49-F238E27FC236}">
                  <a16:creationId xmlns:a16="http://schemas.microsoft.com/office/drawing/2014/main" id="{EEE523E3-C5B0-4D21-91A0-E6A3DB8BEA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7781" y="2660945"/>
              <a:ext cx="536917" cy="536917"/>
            </a:xfrm>
            <a:prstGeom prst="rect">
              <a:avLst/>
            </a:prstGeom>
          </p:spPr>
        </p:pic>
      </p:grpSp>
      <p:grpSp>
        <p:nvGrpSpPr>
          <p:cNvPr id="20" name="Group 19">
            <a:extLst>
              <a:ext uri="{FF2B5EF4-FFF2-40B4-BE49-F238E27FC236}">
                <a16:creationId xmlns:a16="http://schemas.microsoft.com/office/drawing/2014/main" id="{1EB07A63-8A7E-475B-ADFA-707A75CA52D2}"/>
              </a:ext>
            </a:extLst>
          </p:cNvPr>
          <p:cNvGrpSpPr/>
          <p:nvPr/>
        </p:nvGrpSpPr>
        <p:grpSpPr>
          <a:xfrm>
            <a:off x="1073517" y="1345982"/>
            <a:ext cx="3142976" cy="1260254"/>
            <a:chOff x="335812" y="1909268"/>
            <a:chExt cx="2473088" cy="1127917"/>
          </a:xfrm>
        </p:grpSpPr>
        <p:sp>
          <p:nvSpPr>
            <p:cNvPr id="8" name="Rectangle 7">
              <a:extLst>
                <a:ext uri="{FF2B5EF4-FFF2-40B4-BE49-F238E27FC236}">
                  <a16:creationId xmlns:a16="http://schemas.microsoft.com/office/drawing/2014/main" id="{4A223A36-C3AA-45E9-BA06-C78B422308D9}"/>
                </a:ext>
              </a:extLst>
            </p:cNvPr>
            <p:cNvSpPr/>
            <p:nvPr/>
          </p:nvSpPr>
          <p:spPr>
            <a:xfrm>
              <a:off x="335812" y="1909268"/>
              <a:ext cx="2473088" cy="1127917"/>
            </a:xfrm>
            <a:prstGeom prst="rect">
              <a:avLst/>
            </a:prstGeom>
            <a:noFill/>
            <a:ln w="19050">
              <a:solidFill>
                <a:schemeClr val="accent1">
                  <a:lumMod val="75000"/>
                </a:schemeClr>
              </a:solidFill>
            </a:ln>
          </p:spPr>
          <p:style>
            <a:lnRef idx="2">
              <a:schemeClr val="accent4"/>
            </a:lnRef>
            <a:fillRef idx="1">
              <a:schemeClr val="lt1"/>
            </a:fillRef>
            <a:effectRef idx="0">
              <a:schemeClr val="accent4"/>
            </a:effectRef>
            <a:fontRef idx="minor">
              <a:schemeClr val="dk1"/>
            </a:fontRef>
          </p:style>
          <p:txBody>
            <a:bodyPr rtlCol="0" anchor="b"/>
            <a:lstStyle/>
            <a:p>
              <a:pPr algn="ctr"/>
              <a:endParaRPr lang="en-US">
                <a:solidFill>
                  <a:schemeClr val="accent3"/>
                </a:solidFill>
                <a:latin typeface="+mj-lt"/>
              </a:endParaRPr>
            </a:p>
          </p:txBody>
        </p:sp>
        <p:pic>
          <p:nvPicPr>
            <p:cNvPr id="12" name="Graphic 11" descr="Open hand with plant outline">
              <a:extLst>
                <a:ext uri="{FF2B5EF4-FFF2-40B4-BE49-F238E27FC236}">
                  <a16:creationId xmlns:a16="http://schemas.microsoft.com/office/drawing/2014/main" id="{9C00839C-184F-4F1B-A99F-74C7BBEECC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89265" y="1941987"/>
              <a:ext cx="566182" cy="566182"/>
            </a:xfrm>
            <a:prstGeom prst="rect">
              <a:avLst/>
            </a:prstGeom>
          </p:spPr>
        </p:pic>
        <p:sp>
          <p:nvSpPr>
            <p:cNvPr id="19" name="TextBox 18">
              <a:extLst>
                <a:ext uri="{FF2B5EF4-FFF2-40B4-BE49-F238E27FC236}">
                  <a16:creationId xmlns:a16="http://schemas.microsoft.com/office/drawing/2014/main" id="{9CAC3479-C25D-4A1D-A0BC-3F1BBDF41B4E}"/>
                </a:ext>
              </a:extLst>
            </p:cNvPr>
            <p:cNvSpPr txBox="1"/>
            <p:nvPr/>
          </p:nvSpPr>
          <p:spPr>
            <a:xfrm>
              <a:off x="444540" y="2473226"/>
              <a:ext cx="2255631" cy="413186"/>
            </a:xfrm>
            <a:prstGeom prst="rect">
              <a:avLst/>
            </a:prstGeom>
            <a:noFill/>
            <a:ln>
              <a:noFill/>
            </a:ln>
          </p:spPr>
          <p:txBody>
            <a:bodyPr wrap="square">
              <a:spAutoFit/>
            </a:bodyPr>
            <a:lstStyle/>
            <a:p>
              <a:pPr algn="ctr"/>
              <a:r>
                <a:rPr lang="en-ZA" sz="1200" noProof="1">
                  <a:solidFill>
                    <a:schemeClr val="accent3"/>
                  </a:solidFill>
                  <a:latin typeface="Anaheim" panose="020B0604020202020204" charset="0"/>
                </a:rPr>
                <a:t>Joint contribution to make environment more sustainable</a:t>
              </a:r>
              <a:endParaRPr lang="en-US" sz="1200">
                <a:solidFill>
                  <a:schemeClr val="accent3"/>
                </a:solidFill>
                <a:latin typeface="Anaheim" panose="020B0604020202020204" charset="0"/>
              </a:endParaRPr>
            </a:p>
          </p:txBody>
        </p:sp>
      </p:grpSp>
      <p:sp>
        <p:nvSpPr>
          <p:cNvPr id="22" name="Oval 21">
            <a:extLst>
              <a:ext uri="{FF2B5EF4-FFF2-40B4-BE49-F238E27FC236}">
                <a16:creationId xmlns:a16="http://schemas.microsoft.com/office/drawing/2014/main" id="{5AB290DD-0390-4513-A72B-C4D7049F1C87}"/>
              </a:ext>
            </a:extLst>
          </p:cNvPr>
          <p:cNvSpPr/>
          <p:nvPr/>
        </p:nvSpPr>
        <p:spPr>
          <a:xfrm>
            <a:off x="59370" y="79982"/>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F954AF9-FBEC-4A16-94DC-D64E33D3A067}"/>
              </a:ext>
            </a:extLst>
          </p:cNvPr>
          <p:cNvCxnSpPr>
            <a:cxnSpLocks/>
          </p:cNvCxnSpPr>
          <p:nvPr/>
        </p:nvCxnSpPr>
        <p:spPr>
          <a:xfrm flipH="1">
            <a:off x="1" y="4961105"/>
            <a:ext cx="182306" cy="0"/>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57D321D3-E7DC-4ED8-99B7-5A822279A57A}"/>
              </a:ext>
            </a:extLst>
          </p:cNvPr>
          <p:cNvSpPr/>
          <p:nvPr/>
        </p:nvSpPr>
        <p:spPr>
          <a:xfrm>
            <a:off x="59370" y="4840960"/>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61704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E6C5182-0C47-4F8D-A73E-AD6C17243B56}"/>
              </a:ext>
            </a:extLst>
          </p:cNvPr>
          <p:cNvSpPr/>
          <p:nvPr/>
        </p:nvSpPr>
        <p:spPr>
          <a:xfrm>
            <a:off x="4814596" y="889518"/>
            <a:ext cx="3707363" cy="3483041"/>
          </a:xfrm>
          <a:prstGeom prst="roundRect">
            <a:avLst>
              <a:gd name="adj" fmla="val 47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87ACB0C-92D2-4601-ADD4-98DC2E43E0DA}"/>
              </a:ext>
            </a:extLst>
          </p:cNvPr>
          <p:cNvSpPr/>
          <p:nvPr/>
        </p:nvSpPr>
        <p:spPr>
          <a:xfrm>
            <a:off x="4867470" y="830229"/>
            <a:ext cx="3707363" cy="3483041"/>
          </a:xfrm>
          <a:prstGeom prst="roundRect">
            <a:avLst>
              <a:gd name="adj" fmla="val 4530"/>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Google Shape;698;p31">
            <a:extLst>
              <a:ext uri="{FF2B5EF4-FFF2-40B4-BE49-F238E27FC236}">
                <a16:creationId xmlns:a16="http://schemas.microsoft.com/office/drawing/2014/main" id="{B704CE25-A365-4647-B797-8155AC97C1D7}"/>
              </a:ext>
            </a:extLst>
          </p:cNvPr>
          <p:cNvSpPr txBox="1">
            <a:spLocks/>
          </p:cNvSpPr>
          <p:nvPr/>
        </p:nvSpPr>
        <p:spPr>
          <a:xfrm>
            <a:off x="4990385" y="1823503"/>
            <a:ext cx="3461531" cy="14964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3F3F3"/>
              </a:buClr>
              <a:buSzPts val="3000"/>
              <a:buFont typeface="Staatliches"/>
              <a:buNone/>
              <a:defRPr sz="3600" b="0" i="0" u="none" strike="noStrike" cap="none">
                <a:solidFill>
                  <a:schemeClr val="accent3"/>
                </a:solidFill>
                <a:latin typeface="Staatliches"/>
                <a:ea typeface="Staatliches"/>
                <a:cs typeface="Staatliches"/>
                <a:sym typeface="Staatliches"/>
              </a:defRPr>
            </a:lvl1pPr>
            <a:lvl2pPr marR="0" lvl="1"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2pPr>
            <a:lvl3pPr marR="0" lvl="2"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3pPr>
            <a:lvl4pPr marR="0" lvl="3"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4pPr>
            <a:lvl5pPr marR="0" lvl="4"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5pPr>
            <a:lvl6pPr marR="0" lvl="5"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6pPr>
            <a:lvl7pPr marR="0" lvl="6"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7pPr>
            <a:lvl8pPr marR="0" lvl="7"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8pPr>
            <a:lvl9pPr marR="0" lvl="8" algn="l" rtl="0">
              <a:lnSpc>
                <a:spcPct val="100000"/>
              </a:lnSpc>
              <a:spcBef>
                <a:spcPts val="0"/>
              </a:spcBef>
              <a:spcAft>
                <a:spcPts val="0"/>
              </a:spcAft>
              <a:buClr>
                <a:schemeClr val="dk1"/>
              </a:buClr>
              <a:buSzPts val="3000"/>
              <a:buFont typeface="Unica One"/>
              <a:buNone/>
              <a:defRPr sz="3000" b="1" i="0" u="none" strike="noStrike" cap="none">
                <a:solidFill>
                  <a:schemeClr val="dk1"/>
                </a:solidFill>
                <a:latin typeface="Unica One"/>
                <a:ea typeface="Unica One"/>
                <a:cs typeface="Unica One"/>
                <a:sym typeface="Unica One"/>
              </a:defRPr>
            </a:lvl9pPr>
          </a:lstStyle>
          <a:p>
            <a:pPr algn="l"/>
            <a:r>
              <a:rPr lang="en-US"/>
              <a:t>02. </a:t>
            </a:r>
          </a:p>
          <a:p>
            <a:pPr algn="l"/>
            <a:r>
              <a:rPr lang="en-US"/>
              <a:t>LITERATURE Findings</a:t>
            </a:r>
          </a:p>
        </p:txBody>
      </p:sp>
      <p:pic>
        <p:nvPicPr>
          <p:cNvPr id="5" name="Picture 4" descr="Graphical user interface, website&#10;&#10;Description automatically generated">
            <a:extLst>
              <a:ext uri="{FF2B5EF4-FFF2-40B4-BE49-F238E27FC236}">
                <a16:creationId xmlns:a16="http://schemas.microsoft.com/office/drawing/2014/main" id="{97F7F695-FFF7-4917-9897-CA87DC33A912}"/>
              </a:ext>
            </a:extLst>
          </p:cNvPr>
          <p:cNvPicPr>
            <a:picLocks noChangeAspect="1"/>
          </p:cNvPicPr>
          <p:nvPr/>
        </p:nvPicPr>
        <p:blipFill>
          <a:blip r:embed="rId3"/>
          <a:stretch>
            <a:fillRect/>
          </a:stretch>
        </p:blipFill>
        <p:spPr>
          <a:xfrm>
            <a:off x="396215" y="889518"/>
            <a:ext cx="3933190" cy="3933190"/>
          </a:xfrm>
          <a:prstGeom prst="rect">
            <a:avLst/>
          </a:prstGeom>
        </p:spPr>
      </p:pic>
      <p:grpSp>
        <p:nvGrpSpPr>
          <p:cNvPr id="16" name="Group 15">
            <a:extLst>
              <a:ext uri="{FF2B5EF4-FFF2-40B4-BE49-F238E27FC236}">
                <a16:creationId xmlns:a16="http://schemas.microsoft.com/office/drawing/2014/main" id="{AB6B76A9-E294-4579-AD8D-F68F1E303944}"/>
              </a:ext>
            </a:extLst>
          </p:cNvPr>
          <p:cNvGrpSpPr/>
          <p:nvPr/>
        </p:nvGrpSpPr>
        <p:grpSpPr>
          <a:xfrm>
            <a:off x="1" y="79983"/>
            <a:ext cx="9065193" cy="5063517"/>
            <a:chOff x="1" y="79983"/>
            <a:chExt cx="9065193" cy="5063517"/>
          </a:xfrm>
        </p:grpSpPr>
        <p:cxnSp>
          <p:nvCxnSpPr>
            <p:cNvPr id="13" name="Straight Connector 12">
              <a:extLst>
                <a:ext uri="{FF2B5EF4-FFF2-40B4-BE49-F238E27FC236}">
                  <a16:creationId xmlns:a16="http://schemas.microsoft.com/office/drawing/2014/main" id="{940196FB-7131-4FD2-98C1-F5D5B3181165}"/>
                </a:ext>
              </a:extLst>
            </p:cNvPr>
            <p:cNvCxnSpPr>
              <a:cxnSpLocks/>
            </p:cNvCxnSpPr>
            <p:nvPr/>
          </p:nvCxnSpPr>
          <p:spPr>
            <a:xfrm flipH="1" flipV="1">
              <a:off x="8942259" y="200131"/>
              <a:ext cx="573" cy="4943369"/>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3D7AC59-B95F-4BBE-A5D1-3FBFAE5E668D}"/>
                </a:ext>
              </a:extLst>
            </p:cNvPr>
            <p:cNvCxnSpPr>
              <a:cxnSpLocks/>
            </p:cNvCxnSpPr>
            <p:nvPr/>
          </p:nvCxnSpPr>
          <p:spPr>
            <a:xfrm flipH="1">
              <a:off x="1" y="200130"/>
              <a:ext cx="8942831" cy="1"/>
            </a:xfrm>
            <a:prstGeom prst="lin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F1268DF8-A4AD-4AD5-929B-DF6B943F89CB}"/>
                </a:ext>
              </a:extLst>
            </p:cNvPr>
            <p:cNvSpPr/>
            <p:nvPr/>
          </p:nvSpPr>
          <p:spPr>
            <a:xfrm>
              <a:off x="8819323" y="79983"/>
              <a:ext cx="245871" cy="2402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1732141"/>
      </p:ext>
    </p:extLst>
  </p:cSld>
  <p:clrMapOvr>
    <a:masterClrMapping/>
  </p:clrMapOvr>
  <p:transition spd="slow">
    <p:cover/>
  </p:transition>
</p:sld>
</file>

<file path=ppt/theme/theme1.xml><?xml version="1.0" encoding="utf-8"?>
<a:theme xmlns:a="http://schemas.openxmlformats.org/drawingml/2006/main" name="Economy Thesis by Slidesgo">
  <a:themeElements>
    <a:clrScheme name="Simple Light">
      <a:dk1>
        <a:srgbClr val="FAFAFA"/>
      </a:dk1>
      <a:lt1>
        <a:srgbClr val="BAF7C9"/>
      </a:lt1>
      <a:dk2>
        <a:srgbClr val="95EBAA"/>
      </a:dk2>
      <a:lt2>
        <a:srgbClr val="75DB8E"/>
      </a:lt2>
      <a:accent1>
        <a:srgbClr val="4BAF63"/>
      </a:accent1>
      <a:accent2>
        <a:srgbClr val="1A8334"/>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2DF96A6381D244A938457DC3E1F577" ma:contentTypeVersion="12" ma:contentTypeDescription="Create a new document." ma:contentTypeScope="" ma:versionID="b16ba3aad0c49c5d45e9308fa5315c16">
  <xsd:schema xmlns:xsd="http://www.w3.org/2001/XMLSchema" xmlns:xs="http://www.w3.org/2001/XMLSchema" xmlns:p="http://schemas.microsoft.com/office/2006/metadata/properties" xmlns:ns2="9544b2b9-7aef-4224-a704-8c8e40d3d3e4" xmlns:ns3="4e432337-db02-4e2a-adca-1d7a185e9cf2" targetNamespace="http://schemas.microsoft.com/office/2006/metadata/properties" ma:root="true" ma:fieldsID="af96f7158b80a8ef8f666f1840a1b7b2" ns2:_="" ns3:_="">
    <xsd:import namespace="9544b2b9-7aef-4224-a704-8c8e40d3d3e4"/>
    <xsd:import namespace="4e432337-db02-4e2a-adca-1d7a185e9c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44b2b9-7aef-4224-a704-8c8e40d3d3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432337-db02-4e2a-adca-1d7a185e9cf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CC23132-5C4B-4CE7-AAE9-3C1E399488D7}">
  <ds:schemaRefs>
    <ds:schemaRef ds:uri="http://schemas.microsoft.com/sharepoint/v3/contenttype/forms"/>
  </ds:schemaRefs>
</ds:datastoreItem>
</file>

<file path=customXml/itemProps2.xml><?xml version="1.0" encoding="utf-8"?>
<ds:datastoreItem xmlns:ds="http://schemas.openxmlformats.org/officeDocument/2006/customXml" ds:itemID="{51FA52A1-5A78-4AD9-B035-17B067B41E3F}">
  <ds:schemaRefs>
    <ds:schemaRef ds:uri="4e432337-db02-4e2a-adca-1d7a185e9cf2"/>
    <ds:schemaRef ds:uri="9544b2b9-7aef-4224-a704-8c8e40d3d3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34F203D-7222-4793-AFED-444100A9FA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On-screen Show (16:9)</PresentationFormat>
  <Slides>60</Slides>
  <Notes>58</Notes>
  <HiddenSlides>29</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Economy Thesis by Slidesgo</vt:lpstr>
      <vt:lpstr>Analyzing transaction data to gain sustainable insights  based on carbon footprint:  A proof of Concept</vt:lpstr>
      <vt:lpstr>Acknowledgements</vt:lpstr>
      <vt:lpstr>01  Introduction</vt:lpstr>
      <vt:lpstr>01. Introduction </vt:lpstr>
      <vt:lpstr>iNTRODUCTION</vt:lpstr>
      <vt:lpstr>Research Objective</vt:lpstr>
      <vt:lpstr>Knowledge Gap</vt:lpstr>
      <vt:lpstr>Value Creation</vt:lpstr>
      <vt:lpstr>PowerPoint Presentation</vt:lpstr>
      <vt:lpstr>GHG Base calulation</vt:lpstr>
      <vt:lpstr>03. mETHODOLOGY &amp; Analysis</vt:lpstr>
      <vt:lpstr>Project architecture</vt:lpstr>
      <vt:lpstr>Qualitative  Method</vt:lpstr>
      <vt:lpstr>Qualitative Method</vt:lpstr>
      <vt:lpstr>Quantitative  Method</vt:lpstr>
      <vt:lpstr>Quantitative method</vt:lpstr>
      <vt:lpstr>Data Model</vt:lpstr>
      <vt:lpstr>04. rESULTS </vt:lpstr>
      <vt:lpstr>Interview Results</vt:lpstr>
      <vt:lpstr>Survey Results</vt:lpstr>
      <vt:lpstr>A picture is worth a thousand words</vt:lpstr>
      <vt:lpstr>PowerPoint Presentation</vt:lpstr>
      <vt:lpstr>Key findings</vt:lpstr>
      <vt:lpstr>Benefits</vt:lpstr>
      <vt:lpstr>06.  conclusION</vt:lpstr>
      <vt:lpstr>a</vt:lpstr>
      <vt:lpstr>PowerPoint Presentation</vt:lpstr>
      <vt:lpstr>Future scope</vt:lpstr>
      <vt:lpstr>Thank You</vt:lpstr>
      <vt:lpstr>Questions</vt:lpstr>
      <vt:lpstr>PowerPoint Presentation</vt:lpstr>
      <vt:lpstr>Existing literature</vt:lpstr>
      <vt:lpstr>Existing literature</vt:lpstr>
      <vt:lpstr>PowerPoint Presentation</vt:lpstr>
      <vt:lpstr>PowerPoint Presentation</vt:lpstr>
      <vt:lpstr>Project architecture</vt:lpstr>
      <vt:lpstr>Qualitative Method:  Interviews</vt:lpstr>
      <vt:lpstr>Qualitative Method:  Survey</vt:lpstr>
      <vt:lpstr>Survey Results</vt:lpstr>
      <vt:lpstr>Survey Results</vt:lpstr>
      <vt:lpstr>Carbon Footprint</vt:lpstr>
      <vt:lpstr>Implementation oplan</vt:lpstr>
      <vt:lpstr>Benefits</vt:lpstr>
      <vt:lpstr>Limitations</vt:lpstr>
      <vt:lpstr>iNTRODUCTION</vt:lpstr>
      <vt:lpstr>Dashboard</vt:lpstr>
      <vt:lpstr>Quantitative method</vt:lpstr>
      <vt:lpstr>Quantitative Data collection</vt:lpstr>
      <vt:lpstr>Quantitative MEthod</vt:lpstr>
      <vt:lpstr>PowerPoint Presentation</vt:lpstr>
      <vt:lpstr>Cardinality check</vt:lpstr>
      <vt:lpstr>Scaling the solution</vt:lpstr>
      <vt:lpstr>PowerPoint Presentation</vt:lpstr>
      <vt:lpstr>Qualitative Method:  Interviews</vt:lpstr>
      <vt:lpstr>Existing literature</vt:lpstr>
      <vt:lpstr>MOTIVATION</vt:lpstr>
      <vt:lpstr>a</vt:lpstr>
      <vt:lpstr>Future scope</vt:lpstr>
      <vt:lpstr>A picture is worth a thousand words</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transaction data to gain sustainable insights  based on carbon footprint: A proof of Concept</dc:title>
  <dc:creator>Prasad Jagtap</dc:creator>
  <cp:revision>1</cp:revision>
  <dcterms:modified xsi:type="dcterms:W3CDTF">2022-02-24T09:33:45Z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0x0101005F2DF96A6381D244A938457DC3E1F577</vt:lpwstr>
  </property>
</Properties>
</file>